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147482035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CD18E-3307-4D7D-A84E-B015FDC88276}" type="datetimeFigureOut">
              <a:rPr lang="fr-CH" smtClean="0"/>
              <a:t>25.11.2025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99706-C60B-4B95-B270-B8D4150031F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29810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5F639-1D0B-9D92-4F73-C17FCE3DE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7EA769-390F-8C32-AC0B-4F4D2CBFCB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20868F-ED46-AF6B-4282-4E872E436B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9D0496-7896-6BB5-DD52-9744208ECD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5E2331-50A5-4962-8AAB-D9EF1505D9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73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36446AD0-E912-4E41-A4A2-DDF427842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9200" y="5656416"/>
            <a:ext cx="2955119" cy="987399"/>
          </a:xfrm>
          <a:prstGeom prst="rect">
            <a:avLst/>
          </a:prstGeom>
        </p:spPr>
      </p:pic>
      <p:sp>
        <p:nvSpPr>
          <p:cNvPr id="48" name="Title 1">
            <a:extLst>
              <a:ext uri="{FF2B5EF4-FFF2-40B4-BE49-F238E27FC236}">
                <a16:creationId xmlns:a16="http://schemas.microsoft.com/office/drawing/2014/main" id="{EAF9894A-2BC6-FC02-A814-DE3FED28DC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24814" y="1444244"/>
            <a:ext cx="5357586" cy="185623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5C4EA9BF-FF1D-8237-3DB9-107BA0A564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24814" y="3447288"/>
            <a:ext cx="5357586" cy="128930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0D6BC68-B0CF-92BA-1B34-A0207569278D}"/>
              </a:ext>
            </a:extLst>
          </p:cNvPr>
          <p:cNvGrpSpPr/>
          <p:nvPr userDrawn="1"/>
        </p:nvGrpSpPr>
        <p:grpSpPr>
          <a:xfrm>
            <a:off x="0" y="-24437"/>
            <a:ext cx="5771423" cy="7579953"/>
            <a:chOff x="0" y="-24437"/>
            <a:chExt cx="5771423" cy="7579953"/>
          </a:xfrm>
        </p:grpSpPr>
        <p:sp>
          <p:nvSpPr>
            <p:cNvPr id="51" name="Freeform: Shape 2">
              <a:extLst>
                <a:ext uri="{FF2B5EF4-FFF2-40B4-BE49-F238E27FC236}">
                  <a16:creationId xmlns:a16="http://schemas.microsoft.com/office/drawing/2014/main" id="{A0DD22FB-16AB-D550-FA80-4FEA8DDE651A}"/>
                </a:ext>
              </a:extLst>
            </p:cNvPr>
            <p:cNvSpPr/>
            <p:nvPr userDrawn="1"/>
          </p:nvSpPr>
          <p:spPr>
            <a:xfrm>
              <a:off x="0" y="3797943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2"/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20EBD7CF-1E76-8E04-ECA1-234E0422786E}"/>
                </a:ext>
              </a:extLst>
            </p:cNvPr>
            <p:cNvGrpSpPr/>
            <p:nvPr userDrawn="1"/>
          </p:nvGrpSpPr>
          <p:grpSpPr>
            <a:xfrm>
              <a:off x="2701926" y="-24437"/>
              <a:ext cx="2288272" cy="2665595"/>
              <a:chOff x="7687177" y="1976439"/>
              <a:chExt cx="2903061" cy="3381759"/>
            </a:xfrm>
            <a:solidFill>
              <a:schemeClr val="bg1">
                <a:alpha val="5000"/>
              </a:schemeClr>
            </a:solidFill>
          </p:grpSpPr>
          <p:sp>
            <p:nvSpPr>
              <p:cNvPr id="55" name="Forme libre 11">
                <a:extLst>
                  <a:ext uri="{FF2B5EF4-FFF2-40B4-BE49-F238E27FC236}">
                    <a16:creationId xmlns:a16="http://schemas.microsoft.com/office/drawing/2014/main" id="{9B353EC5-A283-288E-FB32-13AC43FBC095}"/>
                  </a:ext>
                </a:extLst>
              </p:cNvPr>
              <p:cNvSpPr/>
              <p:nvPr userDrawn="1"/>
            </p:nvSpPr>
            <p:spPr>
              <a:xfrm>
                <a:off x="829796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6" name="Forme libre 11">
                <a:extLst>
                  <a:ext uri="{FF2B5EF4-FFF2-40B4-BE49-F238E27FC236}">
                    <a16:creationId xmlns:a16="http://schemas.microsoft.com/office/drawing/2014/main" id="{6D203238-D612-52F9-7908-12D5458A6D0D}"/>
                  </a:ext>
                </a:extLst>
              </p:cNvPr>
              <p:cNvSpPr/>
              <p:nvPr userDrawn="1"/>
            </p:nvSpPr>
            <p:spPr>
              <a:xfrm>
                <a:off x="890875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7" name="Forme libre 11">
                <a:extLst>
                  <a:ext uri="{FF2B5EF4-FFF2-40B4-BE49-F238E27FC236}">
                    <a16:creationId xmlns:a16="http://schemas.microsoft.com/office/drawing/2014/main" id="{47CC4B67-B208-63CA-9BB6-F05925E5CBB7}"/>
                  </a:ext>
                </a:extLst>
              </p:cNvPr>
              <p:cNvSpPr/>
              <p:nvPr userDrawn="1"/>
            </p:nvSpPr>
            <p:spPr>
              <a:xfrm>
                <a:off x="9519548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8" name="Forme libre 11">
                <a:extLst>
                  <a:ext uri="{FF2B5EF4-FFF2-40B4-BE49-F238E27FC236}">
                    <a16:creationId xmlns:a16="http://schemas.microsoft.com/office/drawing/2014/main" id="{8118DC3C-E28D-5C8A-44FD-DEBB4582568A}"/>
                  </a:ext>
                </a:extLst>
              </p:cNvPr>
              <p:cNvSpPr/>
              <p:nvPr userDrawn="1"/>
            </p:nvSpPr>
            <p:spPr>
              <a:xfrm>
                <a:off x="10130339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9" name="Forme libre 11">
                <a:extLst>
                  <a:ext uri="{FF2B5EF4-FFF2-40B4-BE49-F238E27FC236}">
                    <a16:creationId xmlns:a16="http://schemas.microsoft.com/office/drawing/2014/main" id="{F1691369-0920-042F-C03E-328328D241B6}"/>
                  </a:ext>
                </a:extLst>
              </p:cNvPr>
              <p:cNvSpPr/>
              <p:nvPr userDrawn="1"/>
            </p:nvSpPr>
            <p:spPr>
              <a:xfrm>
                <a:off x="768717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0" name="Forme libre 11">
                <a:extLst>
                  <a:ext uri="{FF2B5EF4-FFF2-40B4-BE49-F238E27FC236}">
                    <a16:creationId xmlns:a16="http://schemas.microsoft.com/office/drawing/2014/main" id="{BE4C49B9-C4DF-DC3A-5D68-036208AC48C7}"/>
                  </a:ext>
                </a:extLst>
              </p:cNvPr>
              <p:cNvSpPr/>
              <p:nvPr userDrawn="1"/>
            </p:nvSpPr>
            <p:spPr>
              <a:xfrm>
                <a:off x="829796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1" name="Forme libre 11">
                <a:extLst>
                  <a:ext uri="{FF2B5EF4-FFF2-40B4-BE49-F238E27FC236}">
                    <a16:creationId xmlns:a16="http://schemas.microsoft.com/office/drawing/2014/main" id="{E74C6118-00F1-8B59-F266-104248E2084B}"/>
                  </a:ext>
                </a:extLst>
              </p:cNvPr>
              <p:cNvSpPr/>
              <p:nvPr userDrawn="1"/>
            </p:nvSpPr>
            <p:spPr>
              <a:xfrm>
                <a:off x="890875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2" name="Forme libre 11">
                <a:extLst>
                  <a:ext uri="{FF2B5EF4-FFF2-40B4-BE49-F238E27FC236}">
                    <a16:creationId xmlns:a16="http://schemas.microsoft.com/office/drawing/2014/main" id="{12D8B9E2-E46C-BA9F-3C9B-6D3F165BAC6A}"/>
                  </a:ext>
                </a:extLst>
              </p:cNvPr>
              <p:cNvSpPr/>
              <p:nvPr userDrawn="1"/>
            </p:nvSpPr>
            <p:spPr>
              <a:xfrm>
                <a:off x="9519548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3" name="Forme libre 11">
                <a:extLst>
                  <a:ext uri="{FF2B5EF4-FFF2-40B4-BE49-F238E27FC236}">
                    <a16:creationId xmlns:a16="http://schemas.microsoft.com/office/drawing/2014/main" id="{3A5434FC-6487-711F-DE38-5A5947ED3208}"/>
                  </a:ext>
                </a:extLst>
              </p:cNvPr>
              <p:cNvSpPr/>
              <p:nvPr userDrawn="1"/>
            </p:nvSpPr>
            <p:spPr>
              <a:xfrm>
                <a:off x="10130339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4" name="Forme libre 11">
                <a:extLst>
                  <a:ext uri="{FF2B5EF4-FFF2-40B4-BE49-F238E27FC236}">
                    <a16:creationId xmlns:a16="http://schemas.microsoft.com/office/drawing/2014/main" id="{8BE0B323-1BD7-9709-8396-E81AE5498995}"/>
                  </a:ext>
                </a:extLst>
              </p:cNvPr>
              <p:cNvSpPr/>
              <p:nvPr userDrawn="1"/>
            </p:nvSpPr>
            <p:spPr>
              <a:xfrm>
                <a:off x="768717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5" name="Forme libre 11">
                <a:extLst>
                  <a:ext uri="{FF2B5EF4-FFF2-40B4-BE49-F238E27FC236}">
                    <a16:creationId xmlns:a16="http://schemas.microsoft.com/office/drawing/2014/main" id="{03639C21-E009-B449-784C-5A297EB08E22}"/>
                  </a:ext>
                </a:extLst>
              </p:cNvPr>
              <p:cNvSpPr/>
              <p:nvPr userDrawn="1"/>
            </p:nvSpPr>
            <p:spPr>
              <a:xfrm>
                <a:off x="829796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6" name="Forme libre 11">
                <a:extLst>
                  <a:ext uri="{FF2B5EF4-FFF2-40B4-BE49-F238E27FC236}">
                    <a16:creationId xmlns:a16="http://schemas.microsoft.com/office/drawing/2014/main" id="{4F6F18E0-0792-E587-0391-486CD5139F4B}"/>
                  </a:ext>
                </a:extLst>
              </p:cNvPr>
              <p:cNvSpPr/>
              <p:nvPr userDrawn="1"/>
            </p:nvSpPr>
            <p:spPr>
              <a:xfrm>
                <a:off x="890875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7" name="Forme libre 11">
                <a:extLst>
                  <a:ext uri="{FF2B5EF4-FFF2-40B4-BE49-F238E27FC236}">
                    <a16:creationId xmlns:a16="http://schemas.microsoft.com/office/drawing/2014/main" id="{FC39984D-8C67-45DA-62F7-051BEA0C7692}"/>
                  </a:ext>
                </a:extLst>
              </p:cNvPr>
              <p:cNvSpPr/>
              <p:nvPr userDrawn="1"/>
            </p:nvSpPr>
            <p:spPr>
              <a:xfrm>
                <a:off x="9519548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8" name="Forme libre 11">
                <a:extLst>
                  <a:ext uri="{FF2B5EF4-FFF2-40B4-BE49-F238E27FC236}">
                    <a16:creationId xmlns:a16="http://schemas.microsoft.com/office/drawing/2014/main" id="{762FB4C5-39E6-0F0E-D062-9AF82158419E}"/>
                  </a:ext>
                </a:extLst>
              </p:cNvPr>
              <p:cNvSpPr/>
              <p:nvPr userDrawn="1"/>
            </p:nvSpPr>
            <p:spPr>
              <a:xfrm>
                <a:off x="10130339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9" name="Forme libre 11">
                <a:extLst>
                  <a:ext uri="{FF2B5EF4-FFF2-40B4-BE49-F238E27FC236}">
                    <a16:creationId xmlns:a16="http://schemas.microsoft.com/office/drawing/2014/main" id="{C2E9E12E-1900-F854-3456-83412B0FECE4}"/>
                  </a:ext>
                </a:extLst>
              </p:cNvPr>
              <p:cNvSpPr/>
              <p:nvPr userDrawn="1"/>
            </p:nvSpPr>
            <p:spPr>
              <a:xfrm>
                <a:off x="768717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0" name="Forme libre 11">
                <a:extLst>
                  <a:ext uri="{FF2B5EF4-FFF2-40B4-BE49-F238E27FC236}">
                    <a16:creationId xmlns:a16="http://schemas.microsoft.com/office/drawing/2014/main" id="{D4C0BB67-4367-4AA1-ADEC-34518C102008}"/>
                  </a:ext>
                </a:extLst>
              </p:cNvPr>
              <p:cNvSpPr/>
              <p:nvPr userDrawn="1"/>
            </p:nvSpPr>
            <p:spPr>
              <a:xfrm>
                <a:off x="829796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1" name="Forme libre 11">
                <a:extLst>
                  <a:ext uri="{FF2B5EF4-FFF2-40B4-BE49-F238E27FC236}">
                    <a16:creationId xmlns:a16="http://schemas.microsoft.com/office/drawing/2014/main" id="{90DE1DC3-51D9-0EFE-4464-00306B420841}"/>
                  </a:ext>
                </a:extLst>
              </p:cNvPr>
              <p:cNvSpPr/>
              <p:nvPr userDrawn="1"/>
            </p:nvSpPr>
            <p:spPr>
              <a:xfrm>
                <a:off x="890875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2" name="Forme libre 11">
                <a:extLst>
                  <a:ext uri="{FF2B5EF4-FFF2-40B4-BE49-F238E27FC236}">
                    <a16:creationId xmlns:a16="http://schemas.microsoft.com/office/drawing/2014/main" id="{08DBAF10-96C0-E263-5D58-ED853D2AA693}"/>
                  </a:ext>
                </a:extLst>
              </p:cNvPr>
              <p:cNvSpPr/>
              <p:nvPr userDrawn="1"/>
            </p:nvSpPr>
            <p:spPr>
              <a:xfrm>
                <a:off x="9519548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3" name="Forme libre 11">
                <a:extLst>
                  <a:ext uri="{FF2B5EF4-FFF2-40B4-BE49-F238E27FC236}">
                    <a16:creationId xmlns:a16="http://schemas.microsoft.com/office/drawing/2014/main" id="{311935E3-742F-92E0-98F1-C375FFA6F75E}"/>
                  </a:ext>
                </a:extLst>
              </p:cNvPr>
              <p:cNvSpPr/>
              <p:nvPr userDrawn="1"/>
            </p:nvSpPr>
            <p:spPr>
              <a:xfrm>
                <a:off x="10130339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4" name="Forme libre 11">
                <a:extLst>
                  <a:ext uri="{FF2B5EF4-FFF2-40B4-BE49-F238E27FC236}">
                    <a16:creationId xmlns:a16="http://schemas.microsoft.com/office/drawing/2014/main" id="{50A31046-0244-A1C1-2216-4B180F38D0B1}"/>
                  </a:ext>
                </a:extLst>
              </p:cNvPr>
              <p:cNvSpPr/>
              <p:nvPr userDrawn="1"/>
            </p:nvSpPr>
            <p:spPr>
              <a:xfrm>
                <a:off x="768717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5" name="Forme libre 11">
                <a:extLst>
                  <a:ext uri="{FF2B5EF4-FFF2-40B4-BE49-F238E27FC236}">
                    <a16:creationId xmlns:a16="http://schemas.microsoft.com/office/drawing/2014/main" id="{BBEF9CD4-23E2-5AAF-A0B0-4EF150988C12}"/>
                  </a:ext>
                </a:extLst>
              </p:cNvPr>
              <p:cNvSpPr/>
              <p:nvPr userDrawn="1"/>
            </p:nvSpPr>
            <p:spPr>
              <a:xfrm>
                <a:off x="829796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6" name="Forme libre 11">
                <a:extLst>
                  <a:ext uri="{FF2B5EF4-FFF2-40B4-BE49-F238E27FC236}">
                    <a16:creationId xmlns:a16="http://schemas.microsoft.com/office/drawing/2014/main" id="{54CA0D85-C49F-D3D8-1254-86FEC195C520}"/>
                  </a:ext>
                </a:extLst>
              </p:cNvPr>
              <p:cNvSpPr/>
              <p:nvPr userDrawn="1"/>
            </p:nvSpPr>
            <p:spPr>
              <a:xfrm>
                <a:off x="890875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7" name="Forme libre 11">
                <a:extLst>
                  <a:ext uri="{FF2B5EF4-FFF2-40B4-BE49-F238E27FC236}">
                    <a16:creationId xmlns:a16="http://schemas.microsoft.com/office/drawing/2014/main" id="{D0696C8D-19DF-7377-7753-95297032E626}"/>
                  </a:ext>
                </a:extLst>
              </p:cNvPr>
              <p:cNvSpPr/>
              <p:nvPr userDrawn="1"/>
            </p:nvSpPr>
            <p:spPr>
              <a:xfrm>
                <a:off x="9519548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8" name="Forme libre 11">
                <a:extLst>
                  <a:ext uri="{FF2B5EF4-FFF2-40B4-BE49-F238E27FC236}">
                    <a16:creationId xmlns:a16="http://schemas.microsoft.com/office/drawing/2014/main" id="{B111F41D-475E-278E-B076-61063BC11765}"/>
                  </a:ext>
                </a:extLst>
              </p:cNvPr>
              <p:cNvSpPr/>
              <p:nvPr userDrawn="1"/>
            </p:nvSpPr>
            <p:spPr>
              <a:xfrm>
                <a:off x="10130339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9" name="Forme libre 11">
                <a:extLst>
                  <a:ext uri="{FF2B5EF4-FFF2-40B4-BE49-F238E27FC236}">
                    <a16:creationId xmlns:a16="http://schemas.microsoft.com/office/drawing/2014/main" id="{AC36F8B1-688B-0F2E-8DF9-D384F808C007}"/>
                  </a:ext>
                </a:extLst>
              </p:cNvPr>
              <p:cNvSpPr/>
              <p:nvPr userDrawn="1"/>
            </p:nvSpPr>
            <p:spPr>
              <a:xfrm>
                <a:off x="768717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0" name="Forme libre 11">
                <a:extLst>
                  <a:ext uri="{FF2B5EF4-FFF2-40B4-BE49-F238E27FC236}">
                    <a16:creationId xmlns:a16="http://schemas.microsoft.com/office/drawing/2014/main" id="{2F53AB6A-0FB9-64F1-2EC1-21C4C471EB20}"/>
                  </a:ext>
                </a:extLst>
              </p:cNvPr>
              <p:cNvSpPr/>
              <p:nvPr userDrawn="1"/>
            </p:nvSpPr>
            <p:spPr>
              <a:xfrm>
                <a:off x="829796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1" name="Forme libre 11">
                <a:extLst>
                  <a:ext uri="{FF2B5EF4-FFF2-40B4-BE49-F238E27FC236}">
                    <a16:creationId xmlns:a16="http://schemas.microsoft.com/office/drawing/2014/main" id="{A9EF462E-FFA3-563A-349C-374444677E35}"/>
                  </a:ext>
                </a:extLst>
              </p:cNvPr>
              <p:cNvSpPr/>
              <p:nvPr userDrawn="1"/>
            </p:nvSpPr>
            <p:spPr>
              <a:xfrm>
                <a:off x="890875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2" name="Forme libre 11">
                <a:extLst>
                  <a:ext uri="{FF2B5EF4-FFF2-40B4-BE49-F238E27FC236}">
                    <a16:creationId xmlns:a16="http://schemas.microsoft.com/office/drawing/2014/main" id="{1C178D5B-21A3-86D5-72C5-E66806172138}"/>
                  </a:ext>
                </a:extLst>
              </p:cNvPr>
              <p:cNvSpPr/>
              <p:nvPr userDrawn="1"/>
            </p:nvSpPr>
            <p:spPr>
              <a:xfrm>
                <a:off x="9519548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3" name="Forme libre 11">
                <a:extLst>
                  <a:ext uri="{FF2B5EF4-FFF2-40B4-BE49-F238E27FC236}">
                    <a16:creationId xmlns:a16="http://schemas.microsoft.com/office/drawing/2014/main" id="{7B2A2647-7170-4AA5-B340-74A5EC0ABCD1}"/>
                  </a:ext>
                </a:extLst>
              </p:cNvPr>
              <p:cNvSpPr/>
              <p:nvPr userDrawn="1"/>
            </p:nvSpPr>
            <p:spPr>
              <a:xfrm>
                <a:off x="10130339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4" name="Forme libre 11">
                <a:extLst>
                  <a:ext uri="{FF2B5EF4-FFF2-40B4-BE49-F238E27FC236}">
                    <a16:creationId xmlns:a16="http://schemas.microsoft.com/office/drawing/2014/main" id="{879625B4-BB8B-46DF-9951-83B9C711698F}"/>
                  </a:ext>
                </a:extLst>
              </p:cNvPr>
              <p:cNvSpPr/>
              <p:nvPr userDrawn="1"/>
            </p:nvSpPr>
            <p:spPr>
              <a:xfrm>
                <a:off x="768717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53" name="Graphic 52">
              <a:extLst>
                <a:ext uri="{FF2B5EF4-FFF2-40B4-BE49-F238E27FC236}">
                  <a16:creationId xmlns:a16="http://schemas.microsoft.com/office/drawing/2014/main" id="{7B597BEB-73C9-1654-226F-F52D1FFA60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87297" y="1928455"/>
              <a:ext cx="2676801" cy="2635301"/>
            </a:xfrm>
            <a:prstGeom prst="rect">
              <a:avLst/>
            </a:prstGeom>
          </p:spPr>
        </p:pic>
        <p:sp>
          <p:nvSpPr>
            <p:cNvPr id="54" name="Forme libre 11">
              <a:extLst>
                <a:ext uri="{FF2B5EF4-FFF2-40B4-BE49-F238E27FC236}">
                  <a16:creationId xmlns:a16="http://schemas.microsoft.com/office/drawing/2014/main" id="{A413A724-8284-2D69-B0B3-BA34759B02C4}"/>
                </a:ext>
              </a:extLst>
            </p:cNvPr>
            <p:cNvSpPr/>
            <p:nvPr userDrawn="1"/>
          </p:nvSpPr>
          <p:spPr>
            <a:xfrm>
              <a:off x="904725" y="2757798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4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619587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7E444A4-679C-CB6B-4D5A-159F8762E696}"/>
              </a:ext>
            </a:extLst>
          </p:cNvPr>
          <p:cNvSpPr/>
          <p:nvPr userDrawn="1"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B62E78-48A2-56CD-54AB-CFCE8DCBE4AF}"/>
              </a:ext>
            </a:extLst>
          </p:cNvPr>
          <p:cNvGrpSpPr/>
          <p:nvPr userDrawn="1"/>
        </p:nvGrpSpPr>
        <p:grpSpPr>
          <a:xfrm rot="16200000">
            <a:off x="10395997" y="-215760"/>
            <a:ext cx="2004646" cy="1587360"/>
            <a:chOff x="7332785" y="2087825"/>
            <a:chExt cx="5771423" cy="4797718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186A0EA2-960D-9756-6D07-685A92735BE2}"/>
                </a:ext>
              </a:extLst>
            </p:cNvPr>
            <p:cNvSpPr/>
            <p:nvPr userDrawn="1"/>
          </p:nvSpPr>
          <p:spPr>
            <a:xfrm rot="10800000">
              <a:off x="7332785" y="2087825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" name="Forme libre 11">
              <a:extLst>
                <a:ext uri="{FF2B5EF4-FFF2-40B4-BE49-F238E27FC236}">
                  <a16:creationId xmlns:a16="http://schemas.microsoft.com/office/drawing/2014/main" id="{23A727A5-A5F5-2062-270C-78C4AFC186AA}"/>
                </a:ext>
              </a:extLst>
            </p:cNvPr>
            <p:cNvSpPr/>
            <p:nvPr userDrawn="1"/>
          </p:nvSpPr>
          <p:spPr>
            <a:xfrm rot="10800000">
              <a:off x="8074516" y="2785341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Titre 1">
            <a:extLst>
              <a:ext uri="{FF2B5EF4-FFF2-40B4-BE49-F238E27FC236}">
                <a16:creationId xmlns:a16="http://schemas.microsoft.com/office/drawing/2014/main" id="{C0ABC9CA-A5A2-FCF0-3F9D-1E84382F76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991" y="376808"/>
            <a:ext cx="10217649" cy="945802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/>
              <a:t>Slide </a:t>
            </a:r>
            <a:r>
              <a:rPr lang="fr-FR" err="1"/>
              <a:t>Title</a:t>
            </a:r>
            <a:r>
              <a:rPr lang="fr-FR"/>
              <a:t> (Century Gothic 41 pt)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57D6ADD-06AE-5310-FD13-FDE1111C961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7350" y="1741488"/>
            <a:ext cx="11460163" cy="40259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1F2E2D7-36D1-BC07-1A03-6F040BE9EF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350" y="6207125"/>
            <a:ext cx="9955579" cy="509588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8" name="Image 13">
            <a:extLst>
              <a:ext uri="{FF2B5EF4-FFF2-40B4-BE49-F238E27FC236}">
                <a16:creationId xmlns:a16="http://schemas.microsoft.com/office/drawing/2014/main" id="{3F25CEEE-2963-BCB8-A070-2DF89AB506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31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7E444A4-679C-CB6B-4D5A-159F8762E696}"/>
              </a:ext>
            </a:extLst>
          </p:cNvPr>
          <p:cNvSpPr/>
          <p:nvPr userDrawn="1"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B62E78-48A2-56CD-54AB-CFCE8DCBE4AF}"/>
              </a:ext>
            </a:extLst>
          </p:cNvPr>
          <p:cNvGrpSpPr/>
          <p:nvPr userDrawn="1"/>
        </p:nvGrpSpPr>
        <p:grpSpPr>
          <a:xfrm rot="16200000">
            <a:off x="10395997" y="-215760"/>
            <a:ext cx="2004646" cy="1587360"/>
            <a:chOff x="7332785" y="2087825"/>
            <a:chExt cx="5771423" cy="4797718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186A0EA2-960D-9756-6D07-685A92735BE2}"/>
                </a:ext>
              </a:extLst>
            </p:cNvPr>
            <p:cNvSpPr/>
            <p:nvPr userDrawn="1"/>
          </p:nvSpPr>
          <p:spPr>
            <a:xfrm rot="10800000">
              <a:off x="7332785" y="2087825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" name="Forme libre 11">
              <a:extLst>
                <a:ext uri="{FF2B5EF4-FFF2-40B4-BE49-F238E27FC236}">
                  <a16:creationId xmlns:a16="http://schemas.microsoft.com/office/drawing/2014/main" id="{23A727A5-A5F5-2062-270C-78C4AFC186AA}"/>
                </a:ext>
              </a:extLst>
            </p:cNvPr>
            <p:cNvSpPr/>
            <p:nvPr userDrawn="1"/>
          </p:nvSpPr>
          <p:spPr>
            <a:xfrm rot="10800000">
              <a:off x="8074516" y="2785341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Titre 1">
            <a:extLst>
              <a:ext uri="{FF2B5EF4-FFF2-40B4-BE49-F238E27FC236}">
                <a16:creationId xmlns:a16="http://schemas.microsoft.com/office/drawing/2014/main" id="{C0ABC9CA-A5A2-FCF0-3F9D-1E84382F76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991" y="376808"/>
            <a:ext cx="10217649" cy="678878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/>
              <a:t>Slide </a:t>
            </a:r>
            <a:r>
              <a:rPr lang="fr-FR" err="1"/>
              <a:t>Title</a:t>
            </a:r>
            <a:r>
              <a:rPr lang="fr-FR"/>
              <a:t> (Century Gothic 41 pt)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1F2E2D7-36D1-BC07-1A03-6F040BE9EF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350" y="6207125"/>
            <a:ext cx="9955579" cy="509588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170575F-F681-D206-234A-7F5F17AE5792}"/>
              </a:ext>
            </a:extLst>
          </p:cNvPr>
          <p:cNvGrpSpPr/>
          <p:nvPr userDrawn="1"/>
        </p:nvGrpSpPr>
        <p:grpSpPr>
          <a:xfrm>
            <a:off x="1075385" y="1181939"/>
            <a:ext cx="10041229" cy="4945247"/>
            <a:chOff x="3843495" y="3719582"/>
            <a:chExt cx="16665602" cy="8244191"/>
          </a:xfrm>
          <a:solidFill>
            <a:schemeClr val="accent6">
              <a:alpha val="69797"/>
            </a:schemeClr>
          </a:solidFill>
        </p:grpSpPr>
        <p:sp>
          <p:nvSpPr>
            <p:cNvPr id="12" name="Freeform 781">
              <a:extLst>
                <a:ext uri="{FF2B5EF4-FFF2-40B4-BE49-F238E27FC236}">
                  <a16:creationId xmlns:a16="http://schemas.microsoft.com/office/drawing/2014/main" id="{AC6FE3FA-F342-CF86-ED71-610621FE3F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18017" y="3757809"/>
              <a:ext cx="85988" cy="38227"/>
            </a:xfrm>
            <a:custGeom>
              <a:avLst/>
              <a:gdLst>
                <a:gd name="T0" fmla="*/ 4 w 9"/>
                <a:gd name="T1" fmla="*/ 3 h 4"/>
                <a:gd name="T2" fmla="*/ 1 w 9"/>
                <a:gd name="T3" fmla="*/ 2 h 4"/>
                <a:gd name="T4" fmla="*/ 5 w 9"/>
                <a:gd name="T5" fmla="*/ 2 h 4"/>
                <a:gd name="T6" fmla="*/ 0 w 9"/>
                <a:gd name="T7" fmla="*/ 0 h 4"/>
                <a:gd name="T8" fmla="*/ 9 w 9"/>
                <a:gd name="T9" fmla="*/ 2 h 4"/>
                <a:gd name="T10" fmla="*/ 5 w 9"/>
                <a:gd name="T11" fmla="*/ 2 h 4"/>
                <a:gd name="T12" fmla="*/ 4 w 9"/>
                <a:gd name="T13" fmla="*/ 3 h 4"/>
                <a:gd name="T14" fmla="*/ 4 w 9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4">
                  <a:moveTo>
                    <a:pt x="4" y="3"/>
                  </a:moveTo>
                  <a:cubicBezTo>
                    <a:pt x="4" y="3"/>
                    <a:pt x="1" y="2"/>
                    <a:pt x="1" y="2"/>
                  </a:cubicBezTo>
                  <a:cubicBezTo>
                    <a:pt x="1" y="2"/>
                    <a:pt x="4" y="2"/>
                    <a:pt x="5" y="2"/>
                  </a:cubicBezTo>
                  <a:cubicBezTo>
                    <a:pt x="3" y="1"/>
                    <a:pt x="1" y="2"/>
                    <a:pt x="0" y="0"/>
                  </a:cubicBezTo>
                  <a:cubicBezTo>
                    <a:pt x="1" y="1"/>
                    <a:pt x="8" y="0"/>
                    <a:pt x="9" y="2"/>
                  </a:cubicBezTo>
                  <a:cubicBezTo>
                    <a:pt x="9" y="2"/>
                    <a:pt x="6" y="2"/>
                    <a:pt x="5" y="2"/>
                  </a:cubicBezTo>
                  <a:cubicBezTo>
                    <a:pt x="5" y="2"/>
                    <a:pt x="7" y="4"/>
                    <a:pt x="4" y="3"/>
                  </a:cubicBezTo>
                  <a:cubicBezTo>
                    <a:pt x="3" y="3"/>
                    <a:pt x="6" y="4"/>
                    <a:pt x="4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" name="Freeform 403">
              <a:extLst>
                <a:ext uri="{FF2B5EF4-FFF2-40B4-BE49-F238E27FC236}">
                  <a16:creationId xmlns:a16="http://schemas.microsoft.com/office/drawing/2014/main" id="{6F766470-67E1-298D-FC80-B2FFA7F02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9418" y="9558687"/>
              <a:ext cx="1904458" cy="1423937"/>
            </a:xfrm>
            <a:custGeom>
              <a:avLst/>
              <a:gdLst>
                <a:gd name="T0" fmla="*/ 96 w 204"/>
                <a:gd name="T1" fmla="*/ 3 h 152"/>
                <a:gd name="T2" fmla="*/ 97 w 204"/>
                <a:gd name="T3" fmla="*/ 7 h 152"/>
                <a:gd name="T4" fmla="*/ 86 w 204"/>
                <a:gd name="T5" fmla="*/ 13 h 152"/>
                <a:gd name="T6" fmla="*/ 76 w 204"/>
                <a:gd name="T7" fmla="*/ 24 h 152"/>
                <a:gd name="T8" fmla="*/ 71 w 204"/>
                <a:gd name="T9" fmla="*/ 15 h 152"/>
                <a:gd name="T10" fmla="*/ 65 w 204"/>
                <a:gd name="T11" fmla="*/ 19 h 152"/>
                <a:gd name="T12" fmla="*/ 62 w 204"/>
                <a:gd name="T13" fmla="*/ 22 h 152"/>
                <a:gd name="T14" fmla="*/ 59 w 204"/>
                <a:gd name="T15" fmla="*/ 26 h 152"/>
                <a:gd name="T16" fmla="*/ 55 w 204"/>
                <a:gd name="T17" fmla="*/ 33 h 152"/>
                <a:gd name="T18" fmla="*/ 51 w 204"/>
                <a:gd name="T19" fmla="*/ 30 h 152"/>
                <a:gd name="T20" fmla="*/ 47 w 204"/>
                <a:gd name="T21" fmla="*/ 38 h 152"/>
                <a:gd name="T22" fmla="*/ 24 w 204"/>
                <a:gd name="T23" fmla="*/ 50 h 152"/>
                <a:gd name="T24" fmla="*/ 7 w 204"/>
                <a:gd name="T25" fmla="*/ 60 h 152"/>
                <a:gd name="T26" fmla="*/ 3 w 204"/>
                <a:gd name="T27" fmla="*/ 68 h 152"/>
                <a:gd name="T28" fmla="*/ 4 w 204"/>
                <a:gd name="T29" fmla="*/ 82 h 152"/>
                <a:gd name="T30" fmla="*/ 7 w 204"/>
                <a:gd name="T31" fmla="*/ 91 h 152"/>
                <a:gd name="T32" fmla="*/ 13 w 204"/>
                <a:gd name="T33" fmla="*/ 106 h 152"/>
                <a:gd name="T34" fmla="*/ 11 w 204"/>
                <a:gd name="T35" fmla="*/ 121 h 152"/>
                <a:gd name="T36" fmla="*/ 30 w 204"/>
                <a:gd name="T37" fmla="*/ 125 h 152"/>
                <a:gd name="T38" fmla="*/ 54 w 204"/>
                <a:gd name="T39" fmla="*/ 121 h 152"/>
                <a:gd name="T40" fmla="*/ 73 w 204"/>
                <a:gd name="T41" fmla="*/ 112 h 152"/>
                <a:gd name="T42" fmla="*/ 96 w 204"/>
                <a:gd name="T43" fmla="*/ 111 h 152"/>
                <a:gd name="T44" fmla="*/ 111 w 204"/>
                <a:gd name="T45" fmla="*/ 121 h 152"/>
                <a:gd name="T46" fmla="*/ 116 w 204"/>
                <a:gd name="T47" fmla="*/ 125 h 152"/>
                <a:gd name="T48" fmla="*/ 125 w 204"/>
                <a:gd name="T49" fmla="*/ 120 h 152"/>
                <a:gd name="T50" fmla="*/ 122 w 204"/>
                <a:gd name="T51" fmla="*/ 129 h 152"/>
                <a:gd name="T52" fmla="*/ 131 w 204"/>
                <a:gd name="T53" fmla="*/ 132 h 152"/>
                <a:gd name="T54" fmla="*/ 145 w 204"/>
                <a:gd name="T55" fmla="*/ 147 h 152"/>
                <a:gd name="T56" fmla="*/ 161 w 204"/>
                <a:gd name="T57" fmla="*/ 145 h 152"/>
                <a:gd name="T58" fmla="*/ 165 w 204"/>
                <a:gd name="T59" fmla="*/ 149 h 152"/>
                <a:gd name="T60" fmla="*/ 174 w 204"/>
                <a:gd name="T61" fmla="*/ 145 h 152"/>
                <a:gd name="T62" fmla="*/ 194 w 204"/>
                <a:gd name="T63" fmla="*/ 118 h 152"/>
                <a:gd name="T64" fmla="*/ 200 w 204"/>
                <a:gd name="T65" fmla="*/ 108 h 152"/>
                <a:gd name="T66" fmla="*/ 202 w 204"/>
                <a:gd name="T67" fmla="*/ 96 h 152"/>
                <a:gd name="T68" fmla="*/ 201 w 204"/>
                <a:gd name="T69" fmla="*/ 83 h 152"/>
                <a:gd name="T70" fmla="*/ 196 w 204"/>
                <a:gd name="T71" fmla="*/ 70 h 152"/>
                <a:gd name="T72" fmla="*/ 184 w 204"/>
                <a:gd name="T73" fmla="*/ 59 h 152"/>
                <a:gd name="T74" fmla="*/ 180 w 204"/>
                <a:gd name="T75" fmla="*/ 50 h 152"/>
                <a:gd name="T76" fmla="*/ 166 w 204"/>
                <a:gd name="T77" fmla="*/ 36 h 152"/>
                <a:gd name="T78" fmla="*/ 161 w 204"/>
                <a:gd name="T79" fmla="*/ 20 h 152"/>
                <a:gd name="T80" fmla="*/ 152 w 204"/>
                <a:gd name="T81" fmla="*/ 8 h 152"/>
                <a:gd name="T82" fmla="*/ 145 w 204"/>
                <a:gd name="T83" fmla="*/ 6 h 152"/>
                <a:gd name="T84" fmla="*/ 143 w 204"/>
                <a:gd name="T85" fmla="*/ 16 h 152"/>
                <a:gd name="T86" fmla="*/ 130 w 204"/>
                <a:gd name="T87" fmla="*/ 31 h 152"/>
                <a:gd name="T88" fmla="*/ 115 w 204"/>
                <a:gd name="T89" fmla="*/ 17 h 152"/>
                <a:gd name="T90" fmla="*/ 118 w 204"/>
                <a:gd name="T91" fmla="*/ 11 h 152"/>
                <a:gd name="T92" fmla="*/ 117 w 204"/>
                <a:gd name="T93" fmla="*/ 8 h 152"/>
                <a:gd name="T94" fmla="*/ 109 w 204"/>
                <a:gd name="T95" fmla="*/ 7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4" h="152">
                  <a:moveTo>
                    <a:pt x="101" y="4"/>
                  </a:moveTo>
                  <a:cubicBezTo>
                    <a:pt x="99" y="4"/>
                    <a:pt x="98" y="2"/>
                    <a:pt x="96" y="2"/>
                  </a:cubicBezTo>
                  <a:cubicBezTo>
                    <a:pt x="95" y="1"/>
                    <a:pt x="95" y="2"/>
                    <a:pt x="96" y="3"/>
                  </a:cubicBezTo>
                  <a:cubicBezTo>
                    <a:pt x="96" y="4"/>
                    <a:pt x="98" y="3"/>
                    <a:pt x="98" y="3"/>
                  </a:cubicBezTo>
                  <a:cubicBezTo>
                    <a:pt x="99" y="4"/>
                    <a:pt x="98" y="6"/>
                    <a:pt x="99" y="6"/>
                  </a:cubicBezTo>
                  <a:cubicBezTo>
                    <a:pt x="99" y="7"/>
                    <a:pt x="98" y="7"/>
                    <a:pt x="97" y="7"/>
                  </a:cubicBezTo>
                  <a:cubicBezTo>
                    <a:pt x="96" y="8"/>
                    <a:pt x="95" y="8"/>
                    <a:pt x="94" y="8"/>
                  </a:cubicBezTo>
                  <a:cubicBezTo>
                    <a:pt x="92" y="7"/>
                    <a:pt x="92" y="8"/>
                    <a:pt x="90" y="8"/>
                  </a:cubicBezTo>
                  <a:cubicBezTo>
                    <a:pt x="87" y="9"/>
                    <a:pt x="88" y="12"/>
                    <a:pt x="86" y="13"/>
                  </a:cubicBezTo>
                  <a:cubicBezTo>
                    <a:pt x="84" y="15"/>
                    <a:pt x="83" y="18"/>
                    <a:pt x="84" y="20"/>
                  </a:cubicBezTo>
                  <a:cubicBezTo>
                    <a:pt x="86" y="23"/>
                    <a:pt x="81" y="21"/>
                    <a:pt x="80" y="21"/>
                  </a:cubicBezTo>
                  <a:cubicBezTo>
                    <a:pt x="79" y="21"/>
                    <a:pt x="76" y="24"/>
                    <a:pt x="76" y="24"/>
                  </a:cubicBezTo>
                  <a:cubicBezTo>
                    <a:pt x="76" y="24"/>
                    <a:pt x="75" y="19"/>
                    <a:pt x="74" y="18"/>
                  </a:cubicBezTo>
                  <a:cubicBezTo>
                    <a:pt x="74" y="17"/>
                    <a:pt x="73" y="17"/>
                    <a:pt x="72" y="17"/>
                  </a:cubicBezTo>
                  <a:cubicBezTo>
                    <a:pt x="71" y="16"/>
                    <a:pt x="71" y="16"/>
                    <a:pt x="71" y="15"/>
                  </a:cubicBezTo>
                  <a:cubicBezTo>
                    <a:pt x="70" y="14"/>
                    <a:pt x="70" y="16"/>
                    <a:pt x="70" y="17"/>
                  </a:cubicBezTo>
                  <a:cubicBezTo>
                    <a:pt x="69" y="17"/>
                    <a:pt x="68" y="17"/>
                    <a:pt x="68" y="16"/>
                  </a:cubicBezTo>
                  <a:cubicBezTo>
                    <a:pt x="66" y="16"/>
                    <a:pt x="67" y="20"/>
                    <a:pt x="65" y="19"/>
                  </a:cubicBezTo>
                  <a:cubicBezTo>
                    <a:pt x="65" y="19"/>
                    <a:pt x="64" y="18"/>
                    <a:pt x="64" y="18"/>
                  </a:cubicBezTo>
                  <a:cubicBezTo>
                    <a:pt x="63" y="19"/>
                    <a:pt x="63" y="19"/>
                    <a:pt x="63" y="19"/>
                  </a:cubicBezTo>
                  <a:cubicBezTo>
                    <a:pt x="60" y="18"/>
                    <a:pt x="62" y="22"/>
                    <a:pt x="62" y="22"/>
                  </a:cubicBezTo>
                  <a:cubicBezTo>
                    <a:pt x="62" y="22"/>
                    <a:pt x="60" y="22"/>
                    <a:pt x="60" y="22"/>
                  </a:cubicBezTo>
                  <a:cubicBezTo>
                    <a:pt x="60" y="23"/>
                    <a:pt x="61" y="23"/>
                    <a:pt x="61" y="23"/>
                  </a:cubicBezTo>
                  <a:cubicBezTo>
                    <a:pt x="60" y="25"/>
                    <a:pt x="59" y="23"/>
                    <a:pt x="59" y="26"/>
                  </a:cubicBezTo>
                  <a:cubicBezTo>
                    <a:pt x="59" y="27"/>
                    <a:pt x="60" y="27"/>
                    <a:pt x="60" y="28"/>
                  </a:cubicBezTo>
                  <a:cubicBezTo>
                    <a:pt x="60" y="30"/>
                    <a:pt x="53" y="26"/>
                    <a:pt x="53" y="29"/>
                  </a:cubicBezTo>
                  <a:cubicBezTo>
                    <a:pt x="53" y="30"/>
                    <a:pt x="57" y="32"/>
                    <a:pt x="55" y="33"/>
                  </a:cubicBezTo>
                  <a:cubicBezTo>
                    <a:pt x="54" y="33"/>
                    <a:pt x="54" y="32"/>
                    <a:pt x="54" y="33"/>
                  </a:cubicBezTo>
                  <a:cubicBezTo>
                    <a:pt x="53" y="34"/>
                    <a:pt x="53" y="34"/>
                    <a:pt x="52" y="33"/>
                  </a:cubicBezTo>
                  <a:cubicBezTo>
                    <a:pt x="51" y="33"/>
                    <a:pt x="52" y="31"/>
                    <a:pt x="51" y="30"/>
                  </a:cubicBezTo>
                  <a:cubicBezTo>
                    <a:pt x="50" y="28"/>
                    <a:pt x="48" y="32"/>
                    <a:pt x="47" y="33"/>
                  </a:cubicBezTo>
                  <a:cubicBezTo>
                    <a:pt x="47" y="34"/>
                    <a:pt x="46" y="35"/>
                    <a:pt x="46" y="36"/>
                  </a:cubicBezTo>
                  <a:cubicBezTo>
                    <a:pt x="46" y="36"/>
                    <a:pt x="47" y="37"/>
                    <a:pt x="47" y="38"/>
                  </a:cubicBezTo>
                  <a:cubicBezTo>
                    <a:pt x="47" y="38"/>
                    <a:pt x="45" y="40"/>
                    <a:pt x="44" y="41"/>
                  </a:cubicBezTo>
                  <a:cubicBezTo>
                    <a:pt x="41" y="44"/>
                    <a:pt x="38" y="46"/>
                    <a:pt x="34" y="47"/>
                  </a:cubicBezTo>
                  <a:cubicBezTo>
                    <a:pt x="31" y="47"/>
                    <a:pt x="28" y="49"/>
                    <a:pt x="24" y="50"/>
                  </a:cubicBezTo>
                  <a:cubicBezTo>
                    <a:pt x="21" y="51"/>
                    <a:pt x="18" y="51"/>
                    <a:pt x="15" y="53"/>
                  </a:cubicBezTo>
                  <a:cubicBezTo>
                    <a:pt x="13" y="55"/>
                    <a:pt x="12" y="55"/>
                    <a:pt x="10" y="56"/>
                  </a:cubicBezTo>
                  <a:cubicBezTo>
                    <a:pt x="9" y="57"/>
                    <a:pt x="7" y="60"/>
                    <a:pt x="7" y="60"/>
                  </a:cubicBezTo>
                  <a:cubicBezTo>
                    <a:pt x="6" y="60"/>
                    <a:pt x="7" y="57"/>
                    <a:pt x="7" y="56"/>
                  </a:cubicBezTo>
                  <a:cubicBezTo>
                    <a:pt x="5" y="56"/>
                    <a:pt x="4" y="61"/>
                    <a:pt x="4" y="61"/>
                  </a:cubicBezTo>
                  <a:cubicBezTo>
                    <a:pt x="5" y="64"/>
                    <a:pt x="3" y="65"/>
                    <a:pt x="3" y="68"/>
                  </a:cubicBezTo>
                  <a:cubicBezTo>
                    <a:pt x="3" y="69"/>
                    <a:pt x="8" y="80"/>
                    <a:pt x="6" y="81"/>
                  </a:cubicBezTo>
                  <a:cubicBezTo>
                    <a:pt x="6" y="81"/>
                    <a:pt x="3" y="77"/>
                    <a:pt x="3" y="77"/>
                  </a:cubicBezTo>
                  <a:cubicBezTo>
                    <a:pt x="3" y="78"/>
                    <a:pt x="6" y="81"/>
                    <a:pt x="4" y="82"/>
                  </a:cubicBezTo>
                  <a:cubicBezTo>
                    <a:pt x="2" y="82"/>
                    <a:pt x="2" y="77"/>
                    <a:pt x="0" y="77"/>
                  </a:cubicBezTo>
                  <a:cubicBezTo>
                    <a:pt x="0" y="77"/>
                    <a:pt x="6" y="85"/>
                    <a:pt x="6" y="86"/>
                  </a:cubicBezTo>
                  <a:cubicBezTo>
                    <a:pt x="7" y="87"/>
                    <a:pt x="6" y="89"/>
                    <a:pt x="7" y="91"/>
                  </a:cubicBezTo>
                  <a:cubicBezTo>
                    <a:pt x="8" y="93"/>
                    <a:pt x="9" y="94"/>
                    <a:pt x="10" y="96"/>
                  </a:cubicBezTo>
                  <a:cubicBezTo>
                    <a:pt x="11" y="97"/>
                    <a:pt x="11" y="100"/>
                    <a:pt x="11" y="101"/>
                  </a:cubicBezTo>
                  <a:cubicBezTo>
                    <a:pt x="11" y="103"/>
                    <a:pt x="12" y="105"/>
                    <a:pt x="13" y="106"/>
                  </a:cubicBezTo>
                  <a:cubicBezTo>
                    <a:pt x="14" y="109"/>
                    <a:pt x="14" y="110"/>
                    <a:pt x="14" y="113"/>
                  </a:cubicBezTo>
                  <a:cubicBezTo>
                    <a:pt x="14" y="114"/>
                    <a:pt x="14" y="119"/>
                    <a:pt x="14" y="119"/>
                  </a:cubicBezTo>
                  <a:cubicBezTo>
                    <a:pt x="13" y="120"/>
                    <a:pt x="12" y="120"/>
                    <a:pt x="11" y="121"/>
                  </a:cubicBezTo>
                  <a:cubicBezTo>
                    <a:pt x="10" y="124"/>
                    <a:pt x="12" y="124"/>
                    <a:pt x="13" y="125"/>
                  </a:cubicBezTo>
                  <a:cubicBezTo>
                    <a:pt x="17" y="127"/>
                    <a:pt x="20" y="129"/>
                    <a:pt x="25" y="128"/>
                  </a:cubicBezTo>
                  <a:cubicBezTo>
                    <a:pt x="27" y="127"/>
                    <a:pt x="29" y="126"/>
                    <a:pt x="30" y="125"/>
                  </a:cubicBezTo>
                  <a:cubicBezTo>
                    <a:pt x="33" y="124"/>
                    <a:pt x="32" y="125"/>
                    <a:pt x="33" y="123"/>
                  </a:cubicBezTo>
                  <a:cubicBezTo>
                    <a:pt x="35" y="121"/>
                    <a:pt x="42" y="121"/>
                    <a:pt x="44" y="122"/>
                  </a:cubicBezTo>
                  <a:cubicBezTo>
                    <a:pt x="47" y="122"/>
                    <a:pt x="52" y="124"/>
                    <a:pt x="54" y="121"/>
                  </a:cubicBezTo>
                  <a:cubicBezTo>
                    <a:pt x="55" y="120"/>
                    <a:pt x="55" y="118"/>
                    <a:pt x="57" y="117"/>
                  </a:cubicBezTo>
                  <a:cubicBezTo>
                    <a:pt x="59" y="116"/>
                    <a:pt x="61" y="115"/>
                    <a:pt x="63" y="114"/>
                  </a:cubicBezTo>
                  <a:cubicBezTo>
                    <a:pt x="66" y="112"/>
                    <a:pt x="70" y="114"/>
                    <a:pt x="73" y="112"/>
                  </a:cubicBezTo>
                  <a:cubicBezTo>
                    <a:pt x="78" y="110"/>
                    <a:pt x="82" y="110"/>
                    <a:pt x="88" y="109"/>
                  </a:cubicBezTo>
                  <a:cubicBezTo>
                    <a:pt x="89" y="109"/>
                    <a:pt x="90" y="108"/>
                    <a:pt x="92" y="108"/>
                  </a:cubicBezTo>
                  <a:cubicBezTo>
                    <a:pt x="93" y="109"/>
                    <a:pt x="95" y="110"/>
                    <a:pt x="96" y="111"/>
                  </a:cubicBezTo>
                  <a:cubicBezTo>
                    <a:pt x="97" y="111"/>
                    <a:pt x="107" y="113"/>
                    <a:pt x="107" y="114"/>
                  </a:cubicBezTo>
                  <a:cubicBezTo>
                    <a:pt x="106" y="115"/>
                    <a:pt x="105" y="118"/>
                    <a:pt x="107" y="117"/>
                  </a:cubicBezTo>
                  <a:cubicBezTo>
                    <a:pt x="108" y="117"/>
                    <a:pt x="110" y="120"/>
                    <a:pt x="111" y="121"/>
                  </a:cubicBezTo>
                  <a:cubicBezTo>
                    <a:pt x="112" y="122"/>
                    <a:pt x="112" y="123"/>
                    <a:pt x="112" y="125"/>
                  </a:cubicBezTo>
                  <a:cubicBezTo>
                    <a:pt x="113" y="126"/>
                    <a:pt x="115" y="128"/>
                    <a:pt x="115" y="128"/>
                  </a:cubicBezTo>
                  <a:cubicBezTo>
                    <a:pt x="115" y="127"/>
                    <a:pt x="114" y="126"/>
                    <a:pt x="116" y="125"/>
                  </a:cubicBezTo>
                  <a:cubicBezTo>
                    <a:pt x="117" y="124"/>
                    <a:pt x="118" y="123"/>
                    <a:pt x="120" y="122"/>
                  </a:cubicBezTo>
                  <a:cubicBezTo>
                    <a:pt x="121" y="121"/>
                    <a:pt x="126" y="116"/>
                    <a:pt x="125" y="115"/>
                  </a:cubicBezTo>
                  <a:cubicBezTo>
                    <a:pt x="126" y="117"/>
                    <a:pt x="125" y="118"/>
                    <a:pt x="125" y="120"/>
                  </a:cubicBezTo>
                  <a:cubicBezTo>
                    <a:pt x="126" y="121"/>
                    <a:pt x="124" y="122"/>
                    <a:pt x="124" y="122"/>
                  </a:cubicBezTo>
                  <a:cubicBezTo>
                    <a:pt x="123" y="124"/>
                    <a:pt x="123" y="125"/>
                    <a:pt x="123" y="126"/>
                  </a:cubicBezTo>
                  <a:cubicBezTo>
                    <a:pt x="123" y="128"/>
                    <a:pt x="119" y="129"/>
                    <a:pt x="122" y="129"/>
                  </a:cubicBezTo>
                  <a:cubicBezTo>
                    <a:pt x="126" y="129"/>
                    <a:pt x="124" y="125"/>
                    <a:pt x="125" y="123"/>
                  </a:cubicBezTo>
                  <a:cubicBezTo>
                    <a:pt x="125" y="123"/>
                    <a:pt x="129" y="127"/>
                    <a:pt x="128" y="129"/>
                  </a:cubicBezTo>
                  <a:cubicBezTo>
                    <a:pt x="125" y="133"/>
                    <a:pt x="129" y="130"/>
                    <a:pt x="131" y="132"/>
                  </a:cubicBezTo>
                  <a:cubicBezTo>
                    <a:pt x="134" y="135"/>
                    <a:pt x="134" y="136"/>
                    <a:pt x="134" y="139"/>
                  </a:cubicBezTo>
                  <a:cubicBezTo>
                    <a:pt x="133" y="142"/>
                    <a:pt x="137" y="145"/>
                    <a:pt x="139" y="145"/>
                  </a:cubicBezTo>
                  <a:cubicBezTo>
                    <a:pt x="141" y="146"/>
                    <a:pt x="143" y="147"/>
                    <a:pt x="145" y="147"/>
                  </a:cubicBezTo>
                  <a:cubicBezTo>
                    <a:pt x="147" y="147"/>
                    <a:pt x="151" y="152"/>
                    <a:pt x="153" y="151"/>
                  </a:cubicBezTo>
                  <a:cubicBezTo>
                    <a:pt x="155" y="150"/>
                    <a:pt x="157" y="149"/>
                    <a:pt x="158" y="147"/>
                  </a:cubicBezTo>
                  <a:cubicBezTo>
                    <a:pt x="158" y="147"/>
                    <a:pt x="160" y="144"/>
                    <a:pt x="161" y="145"/>
                  </a:cubicBezTo>
                  <a:cubicBezTo>
                    <a:pt x="161" y="146"/>
                    <a:pt x="159" y="147"/>
                    <a:pt x="160" y="148"/>
                  </a:cubicBezTo>
                  <a:cubicBezTo>
                    <a:pt x="161" y="149"/>
                    <a:pt x="161" y="146"/>
                    <a:pt x="162" y="146"/>
                  </a:cubicBezTo>
                  <a:cubicBezTo>
                    <a:pt x="162" y="146"/>
                    <a:pt x="164" y="149"/>
                    <a:pt x="165" y="149"/>
                  </a:cubicBezTo>
                  <a:cubicBezTo>
                    <a:pt x="165" y="150"/>
                    <a:pt x="167" y="152"/>
                    <a:pt x="168" y="152"/>
                  </a:cubicBezTo>
                  <a:cubicBezTo>
                    <a:pt x="167" y="152"/>
                    <a:pt x="170" y="149"/>
                    <a:pt x="170" y="149"/>
                  </a:cubicBezTo>
                  <a:cubicBezTo>
                    <a:pt x="172" y="148"/>
                    <a:pt x="173" y="146"/>
                    <a:pt x="174" y="145"/>
                  </a:cubicBezTo>
                  <a:cubicBezTo>
                    <a:pt x="177" y="144"/>
                    <a:pt x="185" y="146"/>
                    <a:pt x="185" y="142"/>
                  </a:cubicBezTo>
                  <a:cubicBezTo>
                    <a:pt x="186" y="137"/>
                    <a:pt x="187" y="134"/>
                    <a:pt x="188" y="130"/>
                  </a:cubicBezTo>
                  <a:cubicBezTo>
                    <a:pt x="190" y="126"/>
                    <a:pt x="191" y="122"/>
                    <a:pt x="194" y="118"/>
                  </a:cubicBezTo>
                  <a:cubicBezTo>
                    <a:pt x="195" y="117"/>
                    <a:pt x="197" y="116"/>
                    <a:pt x="198" y="114"/>
                  </a:cubicBezTo>
                  <a:cubicBezTo>
                    <a:pt x="198" y="113"/>
                    <a:pt x="198" y="113"/>
                    <a:pt x="198" y="112"/>
                  </a:cubicBezTo>
                  <a:cubicBezTo>
                    <a:pt x="199" y="111"/>
                    <a:pt x="200" y="110"/>
                    <a:pt x="200" y="108"/>
                  </a:cubicBezTo>
                  <a:cubicBezTo>
                    <a:pt x="201" y="106"/>
                    <a:pt x="200" y="104"/>
                    <a:pt x="201" y="102"/>
                  </a:cubicBezTo>
                  <a:cubicBezTo>
                    <a:pt x="201" y="101"/>
                    <a:pt x="202" y="100"/>
                    <a:pt x="202" y="99"/>
                  </a:cubicBezTo>
                  <a:cubicBezTo>
                    <a:pt x="203" y="98"/>
                    <a:pt x="201" y="97"/>
                    <a:pt x="202" y="96"/>
                  </a:cubicBezTo>
                  <a:cubicBezTo>
                    <a:pt x="203" y="95"/>
                    <a:pt x="204" y="92"/>
                    <a:pt x="203" y="91"/>
                  </a:cubicBezTo>
                  <a:cubicBezTo>
                    <a:pt x="203" y="89"/>
                    <a:pt x="202" y="88"/>
                    <a:pt x="202" y="87"/>
                  </a:cubicBezTo>
                  <a:cubicBezTo>
                    <a:pt x="201" y="86"/>
                    <a:pt x="201" y="84"/>
                    <a:pt x="201" y="83"/>
                  </a:cubicBezTo>
                  <a:cubicBezTo>
                    <a:pt x="200" y="79"/>
                    <a:pt x="203" y="77"/>
                    <a:pt x="202" y="73"/>
                  </a:cubicBezTo>
                  <a:cubicBezTo>
                    <a:pt x="202" y="74"/>
                    <a:pt x="201" y="76"/>
                    <a:pt x="200" y="76"/>
                  </a:cubicBezTo>
                  <a:cubicBezTo>
                    <a:pt x="198" y="76"/>
                    <a:pt x="197" y="72"/>
                    <a:pt x="196" y="70"/>
                  </a:cubicBezTo>
                  <a:cubicBezTo>
                    <a:pt x="194" y="67"/>
                    <a:pt x="190" y="67"/>
                    <a:pt x="190" y="62"/>
                  </a:cubicBezTo>
                  <a:cubicBezTo>
                    <a:pt x="189" y="60"/>
                    <a:pt x="188" y="60"/>
                    <a:pt x="187" y="59"/>
                  </a:cubicBezTo>
                  <a:cubicBezTo>
                    <a:pt x="185" y="58"/>
                    <a:pt x="185" y="61"/>
                    <a:pt x="184" y="59"/>
                  </a:cubicBezTo>
                  <a:cubicBezTo>
                    <a:pt x="184" y="56"/>
                    <a:pt x="183" y="55"/>
                    <a:pt x="181" y="53"/>
                  </a:cubicBezTo>
                  <a:cubicBezTo>
                    <a:pt x="181" y="53"/>
                    <a:pt x="180" y="52"/>
                    <a:pt x="180" y="51"/>
                  </a:cubicBezTo>
                  <a:cubicBezTo>
                    <a:pt x="179" y="51"/>
                    <a:pt x="180" y="49"/>
                    <a:pt x="180" y="50"/>
                  </a:cubicBezTo>
                  <a:cubicBezTo>
                    <a:pt x="178" y="48"/>
                    <a:pt x="176" y="47"/>
                    <a:pt x="174" y="46"/>
                  </a:cubicBezTo>
                  <a:cubicBezTo>
                    <a:pt x="172" y="44"/>
                    <a:pt x="169" y="45"/>
                    <a:pt x="168" y="43"/>
                  </a:cubicBezTo>
                  <a:cubicBezTo>
                    <a:pt x="166" y="41"/>
                    <a:pt x="167" y="37"/>
                    <a:pt x="166" y="36"/>
                  </a:cubicBezTo>
                  <a:cubicBezTo>
                    <a:pt x="166" y="34"/>
                    <a:pt x="166" y="32"/>
                    <a:pt x="165" y="31"/>
                  </a:cubicBezTo>
                  <a:cubicBezTo>
                    <a:pt x="164" y="30"/>
                    <a:pt x="163" y="30"/>
                    <a:pt x="163" y="28"/>
                  </a:cubicBezTo>
                  <a:cubicBezTo>
                    <a:pt x="163" y="26"/>
                    <a:pt x="163" y="23"/>
                    <a:pt x="161" y="20"/>
                  </a:cubicBezTo>
                  <a:cubicBezTo>
                    <a:pt x="160" y="20"/>
                    <a:pt x="158" y="17"/>
                    <a:pt x="158" y="18"/>
                  </a:cubicBezTo>
                  <a:cubicBezTo>
                    <a:pt x="156" y="18"/>
                    <a:pt x="156" y="19"/>
                    <a:pt x="155" y="17"/>
                  </a:cubicBezTo>
                  <a:cubicBezTo>
                    <a:pt x="153" y="15"/>
                    <a:pt x="154" y="11"/>
                    <a:pt x="152" y="8"/>
                  </a:cubicBezTo>
                  <a:cubicBezTo>
                    <a:pt x="152" y="7"/>
                    <a:pt x="148" y="0"/>
                    <a:pt x="148" y="0"/>
                  </a:cubicBezTo>
                  <a:cubicBezTo>
                    <a:pt x="147" y="0"/>
                    <a:pt x="147" y="2"/>
                    <a:pt x="147" y="3"/>
                  </a:cubicBezTo>
                  <a:cubicBezTo>
                    <a:pt x="147" y="4"/>
                    <a:pt x="146" y="5"/>
                    <a:pt x="145" y="6"/>
                  </a:cubicBezTo>
                  <a:cubicBezTo>
                    <a:pt x="145" y="6"/>
                    <a:pt x="143" y="8"/>
                    <a:pt x="144" y="9"/>
                  </a:cubicBezTo>
                  <a:cubicBezTo>
                    <a:pt x="144" y="9"/>
                    <a:pt x="146" y="9"/>
                    <a:pt x="145" y="10"/>
                  </a:cubicBezTo>
                  <a:cubicBezTo>
                    <a:pt x="144" y="10"/>
                    <a:pt x="143" y="15"/>
                    <a:pt x="143" y="16"/>
                  </a:cubicBezTo>
                  <a:cubicBezTo>
                    <a:pt x="144" y="18"/>
                    <a:pt x="144" y="20"/>
                    <a:pt x="144" y="22"/>
                  </a:cubicBezTo>
                  <a:cubicBezTo>
                    <a:pt x="143" y="26"/>
                    <a:pt x="143" y="36"/>
                    <a:pt x="137" y="36"/>
                  </a:cubicBezTo>
                  <a:cubicBezTo>
                    <a:pt x="133" y="36"/>
                    <a:pt x="133" y="32"/>
                    <a:pt x="130" y="31"/>
                  </a:cubicBezTo>
                  <a:cubicBezTo>
                    <a:pt x="128" y="30"/>
                    <a:pt x="126" y="30"/>
                    <a:pt x="124" y="28"/>
                  </a:cubicBezTo>
                  <a:cubicBezTo>
                    <a:pt x="123" y="27"/>
                    <a:pt x="112" y="21"/>
                    <a:pt x="113" y="20"/>
                  </a:cubicBezTo>
                  <a:cubicBezTo>
                    <a:pt x="113" y="19"/>
                    <a:pt x="114" y="18"/>
                    <a:pt x="115" y="17"/>
                  </a:cubicBezTo>
                  <a:cubicBezTo>
                    <a:pt x="115" y="16"/>
                    <a:pt x="117" y="16"/>
                    <a:pt x="117" y="15"/>
                  </a:cubicBezTo>
                  <a:cubicBezTo>
                    <a:pt x="117" y="15"/>
                    <a:pt x="116" y="14"/>
                    <a:pt x="116" y="13"/>
                  </a:cubicBezTo>
                  <a:cubicBezTo>
                    <a:pt x="117" y="12"/>
                    <a:pt x="117" y="12"/>
                    <a:pt x="118" y="11"/>
                  </a:cubicBezTo>
                  <a:cubicBezTo>
                    <a:pt x="118" y="10"/>
                    <a:pt x="120" y="9"/>
                    <a:pt x="121" y="8"/>
                  </a:cubicBezTo>
                  <a:cubicBezTo>
                    <a:pt x="121" y="7"/>
                    <a:pt x="119" y="5"/>
                    <a:pt x="118" y="6"/>
                  </a:cubicBezTo>
                  <a:cubicBezTo>
                    <a:pt x="118" y="6"/>
                    <a:pt x="117" y="8"/>
                    <a:pt x="117" y="8"/>
                  </a:cubicBezTo>
                  <a:cubicBezTo>
                    <a:pt x="116" y="7"/>
                    <a:pt x="116" y="7"/>
                    <a:pt x="115" y="6"/>
                  </a:cubicBezTo>
                  <a:cubicBezTo>
                    <a:pt x="115" y="5"/>
                    <a:pt x="113" y="7"/>
                    <a:pt x="112" y="7"/>
                  </a:cubicBezTo>
                  <a:cubicBezTo>
                    <a:pt x="111" y="8"/>
                    <a:pt x="110" y="7"/>
                    <a:pt x="109" y="7"/>
                  </a:cubicBezTo>
                  <a:cubicBezTo>
                    <a:pt x="107" y="6"/>
                    <a:pt x="104" y="5"/>
                    <a:pt x="101" y="4"/>
                  </a:cubicBezTo>
                  <a:cubicBezTo>
                    <a:pt x="99" y="4"/>
                    <a:pt x="103" y="5"/>
                    <a:pt x="101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" name="Freeform 404">
              <a:extLst>
                <a:ext uri="{FF2B5EF4-FFF2-40B4-BE49-F238E27FC236}">
                  <a16:creationId xmlns:a16="http://schemas.microsoft.com/office/drawing/2014/main" id="{5125BB9E-4CA3-34BF-7623-7CA16B2BFF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6743" y="5927165"/>
              <a:ext cx="372609" cy="563840"/>
            </a:xfrm>
            <a:custGeom>
              <a:avLst/>
              <a:gdLst>
                <a:gd name="T0" fmla="*/ 7 w 40"/>
                <a:gd name="T1" fmla="*/ 0 h 60"/>
                <a:gd name="T2" fmla="*/ 4 w 40"/>
                <a:gd name="T3" fmla="*/ 3 h 60"/>
                <a:gd name="T4" fmla="*/ 2 w 40"/>
                <a:gd name="T5" fmla="*/ 8 h 60"/>
                <a:gd name="T6" fmla="*/ 5 w 40"/>
                <a:gd name="T7" fmla="*/ 14 h 60"/>
                <a:gd name="T8" fmla="*/ 3 w 40"/>
                <a:gd name="T9" fmla="*/ 18 h 60"/>
                <a:gd name="T10" fmla="*/ 3 w 40"/>
                <a:gd name="T11" fmla="*/ 19 h 60"/>
                <a:gd name="T12" fmla="*/ 2 w 40"/>
                <a:gd name="T13" fmla="*/ 23 h 60"/>
                <a:gd name="T14" fmla="*/ 5 w 40"/>
                <a:gd name="T15" fmla="*/ 23 h 60"/>
                <a:gd name="T16" fmla="*/ 7 w 40"/>
                <a:gd name="T17" fmla="*/ 19 h 60"/>
                <a:gd name="T18" fmla="*/ 7 w 40"/>
                <a:gd name="T19" fmla="*/ 23 h 60"/>
                <a:gd name="T20" fmla="*/ 11 w 40"/>
                <a:gd name="T21" fmla="*/ 27 h 60"/>
                <a:gd name="T22" fmla="*/ 14 w 40"/>
                <a:gd name="T23" fmla="*/ 30 h 60"/>
                <a:gd name="T24" fmla="*/ 16 w 40"/>
                <a:gd name="T25" fmla="*/ 36 h 60"/>
                <a:gd name="T26" fmla="*/ 8 w 40"/>
                <a:gd name="T27" fmla="*/ 39 h 60"/>
                <a:gd name="T28" fmla="*/ 9 w 40"/>
                <a:gd name="T29" fmla="*/ 42 h 60"/>
                <a:gd name="T30" fmla="*/ 5 w 40"/>
                <a:gd name="T31" fmla="*/ 47 h 60"/>
                <a:gd name="T32" fmla="*/ 9 w 40"/>
                <a:gd name="T33" fmla="*/ 48 h 60"/>
                <a:gd name="T34" fmla="*/ 18 w 40"/>
                <a:gd name="T35" fmla="*/ 48 h 60"/>
                <a:gd name="T36" fmla="*/ 10 w 40"/>
                <a:gd name="T37" fmla="*/ 52 h 60"/>
                <a:gd name="T38" fmla="*/ 7 w 40"/>
                <a:gd name="T39" fmla="*/ 55 h 60"/>
                <a:gd name="T40" fmla="*/ 3 w 40"/>
                <a:gd name="T41" fmla="*/ 59 h 60"/>
                <a:gd name="T42" fmla="*/ 5 w 40"/>
                <a:gd name="T43" fmla="*/ 60 h 60"/>
                <a:gd name="T44" fmla="*/ 12 w 40"/>
                <a:gd name="T45" fmla="*/ 57 h 60"/>
                <a:gd name="T46" fmla="*/ 19 w 40"/>
                <a:gd name="T47" fmla="*/ 55 h 60"/>
                <a:gd name="T48" fmla="*/ 27 w 40"/>
                <a:gd name="T49" fmla="*/ 54 h 60"/>
                <a:gd name="T50" fmla="*/ 38 w 40"/>
                <a:gd name="T51" fmla="*/ 51 h 60"/>
                <a:gd name="T52" fmla="*/ 38 w 40"/>
                <a:gd name="T53" fmla="*/ 46 h 60"/>
                <a:gd name="T54" fmla="*/ 32 w 40"/>
                <a:gd name="T55" fmla="*/ 41 h 60"/>
                <a:gd name="T56" fmla="*/ 31 w 40"/>
                <a:gd name="T57" fmla="*/ 36 h 60"/>
                <a:gd name="T58" fmla="*/ 30 w 40"/>
                <a:gd name="T59" fmla="*/ 34 h 60"/>
                <a:gd name="T60" fmla="*/ 23 w 40"/>
                <a:gd name="T61" fmla="*/ 25 h 60"/>
                <a:gd name="T62" fmla="*/ 12 w 40"/>
                <a:gd name="T63" fmla="*/ 18 h 60"/>
                <a:gd name="T64" fmla="*/ 14 w 40"/>
                <a:gd name="T65" fmla="*/ 16 h 60"/>
                <a:gd name="T66" fmla="*/ 21 w 40"/>
                <a:gd name="T67" fmla="*/ 8 h 60"/>
                <a:gd name="T68" fmla="*/ 9 w 40"/>
                <a:gd name="T69" fmla="*/ 7 h 60"/>
                <a:gd name="T70" fmla="*/ 9 w 40"/>
                <a:gd name="T71" fmla="*/ 6 h 60"/>
                <a:gd name="T72" fmla="*/ 15 w 40"/>
                <a:gd name="T7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40" h="60">
                  <a:moveTo>
                    <a:pt x="15" y="0"/>
                  </a:moveTo>
                  <a:cubicBezTo>
                    <a:pt x="12" y="0"/>
                    <a:pt x="10" y="1"/>
                    <a:pt x="7" y="0"/>
                  </a:cubicBezTo>
                  <a:cubicBezTo>
                    <a:pt x="6" y="0"/>
                    <a:pt x="5" y="0"/>
                    <a:pt x="5" y="1"/>
                  </a:cubicBezTo>
                  <a:cubicBezTo>
                    <a:pt x="6" y="3"/>
                    <a:pt x="5" y="2"/>
                    <a:pt x="4" y="3"/>
                  </a:cubicBezTo>
                  <a:cubicBezTo>
                    <a:pt x="5" y="2"/>
                    <a:pt x="5" y="4"/>
                    <a:pt x="5" y="4"/>
                  </a:cubicBezTo>
                  <a:cubicBezTo>
                    <a:pt x="4" y="6"/>
                    <a:pt x="1" y="5"/>
                    <a:pt x="2" y="8"/>
                  </a:cubicBezTo>
                  <a:cubicBezTo>
                    <a:pt x="4" y="10"/>
                    <a:pt x="3" y="11"/>
                    <a:pt x="2" y="13"/>
                  </a:cubicBezTo>
                  <a:cubicBezTo>
                    <a:pt x="2" y="15"/>
                    <a:pt x="4" y="15"/>
                    <a:pt x="5" y="14"/>
                  </a:cubicBezTo>
                  <a:cubicBezTo>
                    <a:pt x="4" y="15"/>
                    <a:pt x="5" y="15"/>
                    <a:pt x="5" y="16"/>
                  </a:cubicBezTo>
                  <a:cubicBezTo>
                    <a:pt x="5" y="15"/>
                    <a:pt x="3" y="18"/>
                    <a:pt x="3" y="18"/>
                  </a:cubicBezTo>
                  <a:cubicBezTo>
                    <a:pt x="2" y="18"/>
                    <a:pt x="0" y="18"/>
                    <a:pt x="0" y="20"/>
                  </a:cubicBezTo>
                  <a:cubicBezTo>
                    <a:pt x="1" y="20"/>
                    <a:pt x="2" y="18"/>
                    <a:pt x="3" y="19"/>
                  </a:cubicBezTo>
                  <a:cubicBezTo>
                    <a:pt x="3" y="20"/>
                    <a:pt x="3" y="21"/>
                    <a:pt x="3" y="21"/>
                  </a:cubicBezTo>
                  <a:cubicBezTo>
                    <a:pt x="2" y="22"/>
                    <a:pt x="2" y="23"/>
                    <a:pt x="2" y="23"/>
                  </a:cubicBezTo>
                  <a:cubicBezTo>
                    <a:pt x="2" y="24"/>
                    <a:pt x="3" y="22"/>
                    <a:pt x="4" y="22"/>
                  </a:cubicBezTo>
                  <a:cubicBezTo>
                    <a:pt x="4" y="21"/>
                    <a:pt x="5" y="23"/>
                    <a:pt x="5" y="23"/>
                  </a:cubicBezTo>
                  <a:cubicBezTo>
                    <a:pt x="6" y="23"/>
                    <a:pt x="5" y="19"/>
                    <a:pt x="4" y="19"/>
                  </a:cubicBezTo>
                  <a:cubicBezTo>
                    <a:pt x="5" y="19"/>
                    <a:pt x="7" y="20"/>
                    <a:pt x="7" y="19"/>
                  </a:cubicBezTo>
                  <a:cubicBezTo>
                    <a:pt x="7" y="19"/>
                    <a:pt x="6" y="20"/>
                    <a:pt x="6" y="20"/>
                  </a:cubicBezTo>
                  <a:cubicBezTo>
                    <a:pt x="6" y="21"/>
                    <a:pt x="7" y="22"/>
                    <a:pt x="7" y="23"/>
                  </a:cubicBezTo>
                  <a:cubicBezTo>
                    <a:pt x="7" y="24"/>
                    <a:pt x="4" y="27"/>
                    <a:pt x="7" y="27"/>
                  </a:cubicBezTo>
                  <a:cubicBezTo>
                    <a:pt x="7" y="27"/>
                    <a:pt x="10" y="27"/>
                    <a:pt x="11" y="27"/>
                  </a:cubicBezTo>
                  <a:cubicBezTo>
                    <a:pt x="12" y="26"/>
                    <a:pt x="15" y="26"/>
                    <a:pt x="15" y="26"/>
                  </a:cubicBezTo>
                  <a:cubicBezTo>
                    <a:pt x="14" y="28"/>
                    <a:pt x="13" y="28"/>
                    <a:pt x="14" y="30"/>
                  </a:cubicBezTo>
                  <a:cubicBezTo>
                    <a:pt x="15" y="33"/>
                    <a:pt x="15" y="31"/>
                    <a:pt x="16" y="32"/>
                  </a:cubicBezTo>
                  <a:cubicBezTo>
                    <a:pt x="16" y="33"/>
                    <a:pt x="15" y="35"/>
                    <a:pt x="16" y="36"/>
                  </a:cubicBezTo>
                  <a:cubicBezTo>
                    <a:pt x="17" y="38"/>
                    <a:pt x="14" y="38"/>
                    <a:pt x="13" y="38"/>
                  </a:cubicBezTo>
                  <a:cubicBezTo>
                    <a:pt x="11" y="39"/>
                    <a:pt x="10" y="37"/>
                    <a:pt x="8" y="39"/>
                  </a:cubicBezTo>
                  <a:cubicBezTo>
                    <a:pt x="7" y="41"/>
                    <a:pt x="12" y="40"/>
                    <a:pt x="11" y="41"/>
                  </a:cubicBezTo>
                  <a:cubicBezTo>
                    <a:pt x="11" y="41"/>
                    <a:pt x="9" y="42"/>
                    <a:pt x="9" y="42"/>
                  </a:cubicBezTo>
                  <a:cubicBezTo>
                    <a:pt x="9" y="43"/>
                    <a:pt x="10" y="43"/>
                    <a:pt x="9" y="44"/>
                  </a:cubicBezTo>
                  <a:cubicBezTo>
                    <a:pt x="8" y="45"/>
                    <a:pt x="7" y="46"/>
                    <a:pt x="5" y="47"/>
                  </a:cubicBezTo>
                  <a:cubicBezTo>
                    <a:pt x="4" y="48"/>
                    <a:pt x="6" y="49"/>
                    <a:pt x="6" y="49"/>
                  </a:cubicBezTo>
                  <a:cubicBezTo>
                    <a:pt x="7" y="49"/>
                    <a:pt x="9" y="48"/>
                    <a:pt x="9" y="48"/>
                  </a:cubicBezTo>
                  <a:cubicBezTo>
                    <a:pt x="9" y="49"/>
                    <a:pt x="12" y="49"/>
                    <a:pt x="13" y="50"/>
                  </a:cubicBezTo>
                  <a:cubicBezTo>
                    <a:pt x="15" y="50"/>
                    <a:pt x="17" y="48"/>
                    <a:pt x="18" y="48"/>
                  </a:cubicBezTo>
                  <a:cubicBezTo>
                    <a:pt x="18" y="48"/>
                    <a:pt x="16" y="53"/>
                    <a:pt x="13" y="52"/>
                  </a:cubicBezTo>
                  <a:cubicBezTo>
                    <a:pt x="12" y="51"/>
                    <a:pt x="11" y="52"/>
                    <a:pt x="10" y="52"/>
                  </a:cubicBezTo>
                  <a:cubicBezTo>
                    <a:pt x="8" y="52"/>
                    <a:pt x="9" y="51"/>
                    <a:pt x="8" y="51"/>
                  </a:cubicBezTo>
                  <a:cubicBezTo>
                    <a:pt x="8" y="51"/>
                    <a:pt x="8" y="54"/>
                    <a:pt x="7" y="55"/>
                  </a:cubicBezTo>
                  <a:cubicBezTo>
                    <a:pt x="7" y="55"/>
                    <a:pt x="6" y="56"/>
                    <a:pt x="5" y="57"/>
                  </a:cubicBezTo>
                  <a:cubicBezTo>
                    <a:pt x="5" y="57"/>
                    <a:pt x="3" y="58"/>
                    <a:pt x="3" y="59"/>
                  </a:cubicBezTo>
                  <a:cubicBezTo>
                    <a:pt x="3" y="59"/>
                    <a:pt x="5" y="59"/>
                    <a:pt x="5" y="59"/>
                  </a:cubicBezTo>
                  <a:cubicBezTo>
                    <a:pt x="5" y="59"/>
                    <a:pt x="4" y="59"/>
                    <a:pt x="5" y="60"/>
                  </a:cubicBezTo>
                  <a:cubicBezTo>
                    <a:pt x="5" y="60"/>
                    <a:pt x="7" y="57"/>
                    <a:pt x="8" y="57"/>
                  </a:cubicBezTo>
                  <a:cubicBezTo>
                    <a:pt x="9" y="57"/>
                    <a:pt x="11" y="58"/>
                    <a:pt x="12" y="57"/>
                  </a:cubicBezTo>
                  <a:cubicBezTo>
                    <a:pt x="14" y="57"/>
                    <a:pt x="13" y="55"/>
                    <a:pt x="15" y="55"/>
                  </a:cubicBezTo>
                  <a:cubicBezTo>
                    <a:pt x="16" y="54"/>
                    <a:pt x="17" y="55"/>
                    <a:pt x="19" y="55"/>
                  </a:cubicBezTo>
                  <a:cubicBezTo>
                    <a:pt x="20" y="56"/>
                    <a:pt x="21" y="54"/>
                    <a:pt x="23" y="55"/>
                  </a:cubicBezTo>
                  <a:cubicBezTo>
                    <a:pt x="24" y="56"/>
                    <a:pt x="26" y="55"/>
                    <a:pt x="27" y="54"/>
                  </a:cubicBezTo>
                  <a:cubicBezTo>
                    <a:pt x="29" y="54"/>
                    <a:pt x="32" y="54"/>
                    <a:pt x="34" y="54"/>
                  </a:cubicBezTo>
                  <a:cubicBezTo>
                    <a:pt x="34" y="54"/>
                    <a:pt x="38" y="51"/>
                    <a:pt x="38" y="51"/>
                  </a:cubicBezTo>
                  <a:cubicBezTo>
                    <a:pt x="37" y="50"/>
                    <a:pt x="33" y="51"/>
                    <a:pt x="33" y="50"/>
                  </a:cubicBezTo>
                  <a:cubicBezTo>
                    <a:pt x="33" y="49"/>
                    <a:pt x="37" y="46"/>
                    <a:pt x="38" y="46"/>
                  </a:cubicBezTo>
                  <a:cubicBezTo>
                    <a:pt x="39" y="44"/>
                    <a:pt x="40" y="40"/>
                    <a:pt x="36" y="40"/>
                  </a:cubicBezTo>
                  <a:cubicBezTo>
                    <a:pt x="35" y="40"/>
                    <a:pt x="33" y="41"/>
                    <a:pt x="32" y="41"/>
                  </a:cubicBezTo>
                  <a:cubicBezTo>
                    <a:pt x="30" y="40"/>
                    <a:pt x="32" y="40"/>
                    <a:pt x="32" y="39"/>
                  </a:cubicBezTo>
                  <a:cubicBezTo>
                    <a:pt x="32" y="38"/>
                    <a:pt x="32" y="37"/>
                    <a:pt x="31" y="36"/>
                  </a:cubicBezTo>
                  <a:cubicBezTo>
                    <a:pt x="31" y="36"/>
                    <a:pt x="27" y="35"/>
                    <a:pt x="28" y="34"/>
                  </a:cubicBezTo>
                  <a:cubicBezTo>
                    <a:pt x="28" y="34"/>
                    <a:pt x="30" y="35"/>
                    <a:pt x="30" y="34"/>
                  </a:cubicBezTo>
                  <a:cubicBezTo>
                    <a:pt x="31" y="33"/>
                    <a:pt x="30" y="32"/>
                    <a:pt x="29" y="31"/>
                  </a:cubicBezTo>
                  <a:cubicBezTo>
                    <a:pt x="26" y="29"/>
                    <a:pt x="25" y="29"/>
                    <a:pt x="23" y="25"/>
                  </a:cubicBezTo>
                  <a:cubicBezTo>
                    <a:pt x="22" y="23"/>
                    <a:pt x="21" y="21"/>
                    <a:pt x="18" y="19"/>
                  </a:cubicBezTo>
                  <a:cubicBezTo>
                    <a:pt x="17" y="18"/>
                    <a:pt x="13" y="20"/>
                    <a:pt x="12" y="18"/>
                  </a:cubicBezTo>
                  <a:cubicBezTo>
                    <a:pt x="12" y="18"/>
                    <a:pt x="18" y="17"/>
                    <a:pt x="17" y="16"/>
                  </a:cubicBezTo>
                  <a:cubicBezTo>
                    <a:pt x="17" y="16"/>
                    <a:pt x="15" y="17"/>
                    <a:pt x="14" y="16"/>
                  </a:cubicBezTo>
                  <a:cubicBezTo>
                    <a:pt x="14" y="16"/>
                    <a:pt x="18" y="15"/>
                    <a:pt x="18" y="15"/>
                  </a:cubicBezTo>
                  <a:cubicBezTo>
                    <a:pt x="19" y="14"/>
                    <a:pt x="22" y="9"/>
                    <a:pt x="21" y="8"/>
                  </a:cubicBezTo>
                  <a:cubicBezTo>
                    <a:pt x="20" y="6"/>
                    <a:pt x="17" y="6"/>
                    <a:pt x="15" y="6"/>
                  </a:cubicBezTo>
                  <a:cubicBezTo>
                    <a:pt x="14" y="7"/>
                    <a:pt x="9" y="7"/>
                    <a:pt x="9" y="7"/>
                  </a:cubicBezTo>
                  <a:cubicBezTo>
                    <a:pt x="9" y="7"/>
                    <a:pt x="11" y="6"/>
                    <a:pt x="11" y="6"/>
                  </a:cubicBezTo>
                  <a:cubicBezTo>
                    <a:pt x="11" y="6"/>
                    <a:pt x="9" y="5"/>
                    <a:pt x="9" y="6"/>
                  </a:cubicBezTo>
                  <a:cubicBezTo>
                    <a:pt x="9" y="5"/>
                    <a:pt x="18" y="1"/>
                    <a:pt x="15" y="0"/>
                  </a:cubicBezTo>
                  <a:cubicBezTo>
                    <a:pt x="14" y="0"/>
                    <a:pt x="17" y="1"/>
                    <a:pt x="15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" name="Freeform 405">
              <a:extLst>
                <a:ext uri="{FF2B5EF4-FFF2-40B4-BE49-F238E27FC236}">
                  <a16:creationId xmlns:a16="http://schemas.microsoft.com/office/drawing/2014/main" id="{81D8F361-72BD-D6B3-2E2E-2F5744BAB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6423" y="5337841"/>
              <a:ext cx="503185" cy="245289"/>
            </a:xfrm>
            <a:custGeom>
              <a:avLst/>
              <a:gdLst>
                <a:gd name="T0" fmla="*/ 53 w 54"/>
                <a:gd name="T1" fmla="*/ 10 h 26"/>
                <a:gd name="T2" fmla="*/ 49 w 54"/>
                <a:gd name="T3" fmla="*/ 9 h 26"/>
                <a:gd name="T4" fmla="*/ 50 w 54"/>
                <a:gd name="T5" fmla="*/ 8 h 26"/>
                <a:gd name="T6" fmla="*/ 48 w 54"/>
                <a:gd name="T7" fmla="*/ 7 h 26"/>
                <a:gd name="T8" fmla="*/ 49 w 54"/>
                <a:gd name="T9" fmla="*/ 6 h 26"/>
                <a:gd name="T10" fmla="*/ 46 w 54"/>
                <a:gd name="T11" fmla="*/ 5 h 26"/>
                <a:gd name="T12" fmla="*/ 48 w 54"/>
                <a:gd name="T13" fmla="*/ 3 h 26"/>
                <a:gd name="T14" fmla="*/ 43 w 54"/>
                <a:gd name="T15" fmla="*/ 3 h 26"/>
                <a:gd name="T16" fmla="*/ 39 w 54"/>
                <a:gd name="T17" fmla="*/ 1 h 26"/>
                <a:gd name="T18" fmla="*/ 39 w 54"/>
                <a:gd name="T19" fmla="*/ 4 h 26"/>
                <a:gd name="T20" fmla="*/ 36 w 54"/>
                <a:gd name="T21" fmla="*/ 5 h 26"/>
                <a:gd name="T22" fmla="*/ 32 w 54"/>
                <a:gd name="T23" fmla="*/ 5 h 26"/>
                <a:gd name="T24" fmla="*/ 32 w 54"/>
                <a:gd name="T25" fmla="*/ 9 h 26"/>
                <a:gd name="T26" fmla="*/ 26 w 54"/>
                <a:gd name="T27" fmla="*/ 5 h 26"/>
                <a:gd name="T28" fmla="*/ 25 w 54"/>
                <a:gd name="T29" fmla="*/ 8 h 26"/>
                <a:gd name="T30" fmla="*/ 21 w 54"/>
                <a:gd name="T31" fmla="*/ 5 h 26"/>
                <a:gd name="T32" fmla="*/ 21 w 54"/>
                <a:gd name="T33" fmla="*/ 9 h 26"/>
                <a:gd name="T34" fmla="*/ 19 w 54"/>
                <a:gd name="T35" fmla="*/ 9 h 26"/>
                <a:gd name="T36" fmla="*/ 17 w 54"/>
                <a:gd name="T37" fmla="*/ 12 h 26"/>
                <a:gd name="T38" fmla="*/ 14 w 54"/>
                <a:gd name="T39" fmla="*/ 8 h 26"/>
                <a:gd name="T40" fmla="*/ 16 w 54"/>
                <a:gd name="T41" fmla="*/ 8 h 26"/>
                <a:gd name="T42" fmla="*/ 14 w 54"/>
                <a:gd name="T43" fmla="*/ 5 h 26"/>
                <a:gd name="T44" fmla="*/ 7 w 54"/>
                <a:gd name="T45" fmla="*/ 2 h 26"/>
                <a:gd name="T46" fmla="*/ 9 w 54"/>
                <a:gd name="T47" fmla="*/ 4 h 26"/>
                <a:gd name="T48" fmla="*/ 8 w 54"/>
                <a:gd name="T49" fmla="*/ 4 h 26"/>
                <a:gd name="T50" fmla="*/ 10 w 54"/>
                <a:gd name="T51" fmla="*/ 8 h 26"/>
                <a:gd name="T52" fmla="*/ 5 w 54"/>
                <a:gd name="T53" fmla="*/ 6 h 26"/>
                <a:gd name="T54" fmla="*/ 3 w 54"/>
                <a:gd name="T55" fmla="*/ 6 h 26"/>
                <a:gd name="T56" fmla="*/ 5 w 54"/>
                <a:gd name="T57" fmla="*/ 7 h 26"/>
                <a:gd name="T58" fmla="*/ 5 w 54"/>
                <a:gd name="T59" fmla="*/ 8 h 26"/>
                <a:gd name="T60" fmla="*/ 2 w 54"/>
                <a:gd name="T61" fmla="*/ 7 h 26"/>
                <a:gd name="T62" fmla="*/ 1 w 54"/>
                <a:gd name="T63" fmla="*/ 9 h 26"/>
                <a:gd name="T64" fmla="*/ 8 w 54"/>
                <a:gd name="T65" fmla="*/ 10 h 26"/>
                <a:gd name="T66" fmla="*/ 13 w 54"/>
                <a:gd name="T67" fmla="*/ 11 h 26"/>
                <a:gd name="T68" fmla="*/ 11 w 54"/>
                <a:gd name="T69" fmla="*/ 12 h 26"/>
                <a:gd name="T70" fmla="*/ 12 w 54"/>
                <a:gd name="T71" fmla="*/ 13 h 26"/>
                <a:gd name="T72" fmla="*/ 8 w 54"/>
                <a:gd name="T73" fmla="*/ 14 h 26"/>
                <a:gd name="T74" fmla="*/ 3 w 54"/>
                <a:gd name="T75" fmla="*/ 15 h 26"/>
                <a:gd name="T76" fmla="*/ 10 w 54"/>
                <a:gd name="T77" fmla="*/ 16 h 26"/>
                <a:gd name="T78" fmla="*/ 12 w 54"/>
                <a:gd name="T79" fmla="*/ 18 h 26"/>
                <a:gd name="T80" fmla="*/ 15 w 54"/>
                <a:gd name="T81" fmla="*/ 17 h 26"/>
                <a:gd name="T82" fmla="*/ 13 w 54"/>
                <a:gd name="T83" fmla="*/ 18 h 26"/>
                <a:gd name="T84" fmla="*/ 15 w 54"/>
                <a:gd name="T85" fmla="*/ 18 h 26"/>
                <a:gd name="T86" fmla="*/ 10 w 54"/>
                <a:gd name="T87" fmla="*/ 23 h 26"/>
                <a:gd name="T88" fmla="*/ 15 w 54"/>
                <a:gd name="T89" fmla="*/ 23 h 26"/>
                <a:gd name="T90" fmla="*/ 21 w 54"/>
                <a:gd name="T91" fmla="*/ 24 h 26"/>
                <a:gd name="T92" fmla="*/ 20 w 54"/>
                <a:gd name="T93" fmla="*/ 24 h 26"/>
                <a:gd name="T94" fmla="*/ 22 w 54"/>
                <a:gd name="T95" fmla="*/ 25 h 26"/>
                <a:gd name="T96" fmla="*/ 29 w 54"/>
                <a:gd name="T97" fmla="*/ 26 h 26"/>
                <a:gd name="T98" fmla="*/ 33 w 54"/>
                <a:gd name="T99" fmla="*/ 25 h 26"/>
                <a:gd name="T100" fmla="*/ 39 w 54"/>
                <a:gd name="T101" fmla="*/ 23 h 26"/>
                <a:gd name="T102" fmla="*/ 46 w 54"/>
                <a:gd name="T103" fmla="*/ 19 h 26"/>
                <a:gd name="T104" fmla="*/ 52 w 54"/>
                <a:gd name="T105" fmla="*/ 16 h 26"/>
                <a:gd name="T106" fmla="*/ 52 w 54"/>
                <a:gd name="T107" fmla="*/ 14 h 26"/>
                <a:gd name="T108" fmla="*/ 54 w 54"/>
                <a:gd name="T109" fmla="*/ 13 h 26"/>
                <a:gd name="T110" fmla="*/ 52 w 54"/>
                <a:gd name="T111" fmla="*/ 12 h 26"/>
                <a:gd name="T112" fmla="*/ 53 w 54"/>
                <a:gd name="T113" fmla="*/ 10 h 26"/>
                <a:gd name="T114" fmla="*/ 53 w 54"/>
                <a:gd name="T115" fmla="*/ 1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4" h="26">
                  <a:moveTo>
                    <a:pt x="53" y="10"/>
                  </a:moveTo>
                  <a:cubicBezTo>
                    <a:pt x="53" y="10"/>
                    <a:pt x="49" y="9"/>
                    <a:pt x="49" y="9"/>
                  </a:cubicBezTo>
                  <a:cubicBezTo>
                    <a:pt x="49" y="9"/>
                    <a:pt x="50" y="8"/>
                    <a:pt x="50" y="8"/>
                  </a:cubicBezTo>
                  <a:cubicBezTo>
                    <a:pt x="49" y="8"/>
                    <a:pt x="47" y="8"/>
                    <a:pt x="48" y="7"/>
                  </a:cubicBezTo>
                  <a:cubicBezTo>
                    <a:pt x="48" y="7"/>
                    <a:pt x="49" y="6"/>
                    <a:pt x="49" y="6"/>
                  </a:cubicBezTo>
                  <a:cubicBezTo>
                    <a:pt x="48" y="5"/>
                    <a:pt x="46" y="5"/>
                    <a:pt x="46" y="5"/>
                  </a:cubicBezTo>
                  <a:cubicBezTo>
                    <a:pt x="46" y="4"/>
                    <a:pt x="48" y="3"/>
                    <a:pt x="48" y="3"/>
                  </a:cubicBezTo>
                  <a:cubicBezTo>
                    <a:pt x="48" y="3"/>
                    <a:pt x="44" y="4"/>
                    <a:pt x="43" y="3"/>
                  </a:cubicBezTo>
                  <a:cubicBezTo>
                    <a:pt x="42" y="2"/>
                    <a:pt x="41" y="1"/>
                    <a:pt x="39" y="1"/>
                  </a:cubicBezTo>
                  <a:cubicBezTo>
                    <a:pt x="38" y="1"/>
                    <a:pt x="40" y="3"/>
                    <a:pt x="39" y="4"/>
                  </a:cubicBezTo>
                  <a:cubicBezTo>
                    <a:pt x="38" y="5"/>
                    <a:pt x="37" y="4"/>
                    <a:pt x="36" y="5"/>
                  </a:cubicBezTo>
                  <a:cubicBezTo>
                    <a:pt x="35" y="6"/>
                    <a:pt x="34" y="5"/>
                    <a:pt x="32" y="5"/>
                  </a:cubicBezTo>
                  <a:cubicBezTo>
                    <a:pt x="30" y="4"/>
                    <a:pt x="33" y="8"/>
                    <a:pt x="32" y="9"/>
                  </a:cubicBezTo>
                  <a:cubicBezTo>
                    <a:pt x="32" y="9"/>
                    <a:pt x="28" y="2"/>
                    <a:pt x="26" y="5"/>
                  </a:cubicBezTo>
                  <a:cubicBezTo>
                    <a:pt x="25" y="5"/>
                    <a:pt x="26" y="7"/>
                    <a:pt x="25" y="8"/>
                  </a:cubicBezTo>
                  <a:cubicBezTo>
                    <a:pt x="25" y="9"/>
                    <a:pt x="22" y="5"/>
                    <a:pt x="21" y="5"/>
                  </a:cubicBezTo>
                  <a:cubicBezTo>
                    <a:pt x="20" y="5"/>
                    <a:pt x="23" y="9"/>
                    <a:pt x="21" y="9"/>
                  </a:cubicBezTo>
                  <a:cubicBezTo>
                    <a:pt x="20" y="9"/>
                    <a:pt x="20" y="9"/>
                    <a:pt x="19" y="9"/>
                  </a:cubicBezTo>
                  <a:cubicBezTo>
                    <a:pt x="18" y="9"/>
                    <a:pt x="17" y="11"/>
                    <a:pt x="17" y="12"/>
                  </a:cubicBezTo>
                  <a:cubicBezTo>
                    <a:pt x="17" y="11"/>
                    <a:pt x="14" y="9"/>
                    <a:pt x="14" y="8"/>
                  </a:cubicBezTo>
                  <a:cubicBezTo>
                    <a:pt x="14" y="8"/>
                    <a:pt x="16" y="8"/>
                    <a:pt x="16" y="8"/>
                  </a:cubicBezTo>
                  <a:cubicBezTo>
                    <a:pt x="16" y="7"/>
                    <a:pt x="14" y="5"/>
                    <a:pt x="14" y="5"/>
                  </a:cubicBezTo>
                  <a:cubicBezTo>
                    <a:pt x="13" y="5"/>
                    <a:pt x="8" y="0"/>
                    <a:pt x="7" y="2"/>
                  </a:cubicBezTo>
                  <a:cubicBezTo>
                    <a:pt x="7" y="3"/>
                    <a:pt x="10" y="3"/>
                    <a:pt x="9" y="4"/>
                  </a:cubicBezTo>
                  <a:cubicBezTo>
                    <a:pt x="9" y="4"/>
                    <a:pt x="9" y="4"/>
                    <a:pt x="8" y="4"/>
                  </a:cubicBezTo>
                  <a:cubicBezTo>
                    <a:pt x="10" y="3"/>
                    <a:pt x="11" y="7"/>
                    <a:pt x="10" y="8"/>
                  </a:cubicBezTo>
                  <a:cubicBezTo>
                    <a:pt x="10" y="8"/>
                    <a:pt x="2" y="1"/>
                    <a:pt x="5" y="6"/>
                  </a:cubicBezTo>
                  <a:cubicBezTo>
                    <a:pt x="5" y="6"/>
                    <a:pt x="3" y="6"/>
                    <a:pt x="3" y="6"/>
                  </a:cubicBezTo>
                  <a:cubicBezTo>
                    <a:pt x="3" y="7"/>
                    <a:pt x="5" y="7"/>
                    <a:pt x="5" y="7"/>
                  </a:cubicBezTo>
                  <a:cubicBezTo>
                    <a:pt x="5" y="6"/>
                    <a:pt x="5" y="8"/>
                    <a:pt x="5" y="8"/>
                  </a:cubicBezTo>
                  <a:cubicBezTo>
                    <a:pt x="5" y="8"/>
                    <a:pt x="3" y="7"/>
                    <a:pt x="2" y="7"/>
                  </a:cubicBezTo>
                  <a:cubicBezTo>
                    <a:pt x="3" y="7"/>
                    <a:pt x="0" y="10"/>
                    <a:pt x="1" y="9"/>
                  </a:cubicBezTo>
                  <a:cubicBezTo>
                    <a:pt x="0" y="11"/>
                    <a:pt x="8" y="10"/>
                    <a:pt x="8" y="10"/>
                  </a:cubicBezTo>
                  <a:cubicBezTo>
                    <a:pt x="9" y="10"/>
                    <a:pt x="13" y="11"/>
                    <a:pt x="13" y="11"/>
                  </a:cubicBezTo>
                  <a:cubicBezTo>
                    <a:pt x="12" y="11"/>
                    <a:pt x="11" y="11"/>
                    <a:pt x="11" y="12"/>
                  </a:cubicBezTo>
                  <a:cubicBezTo>
                    <a:pt x="11" y="12"/>
                    <a:pt x="12" y="13"/>
                    <a:pt x="12" y="13"/>
                  </a:cubicBezTo>
                  <a:cubicBezTo>
                    <a:pt x="11" y="14"/>
                    <a:pt x="9" y="14"/>
                    <a:pt x="8" y="14"/>
                  </a:cubicBezTo>
                  <a:cubicBezTo>
                    <a:pt x="8" y="14"/>
                    <a:pt x="2" y="15"/>
                    <a:pt x="3" y="15"/>
                  </a:cubicBezTo>
                  <a:cubicBezTo>
                    <a:pt x="5" y="16"/>
                    <a:pt x="8" y="15"/>
                    <a:pt x="10" y="16"/>
                  </a:cubicBezTo>
                  <a:cubicBezTo>
                    <a:pt x="11" y="17"/>
                    <a:pt x="11" y="18"/>
                    <a:pt x="12" y="18"/>
                  </a:cubicBezTo>
                  <a:cubicBezTo>
                    <a:pt x="12" y="18"/>
                    <a:pt x="14" y="17"/>
                    <a:pt x="15" y="17"/>
                  </a:cubicBezTo>
                  <a:cubicBezTo>
                    <a:pt x="14" y="17"/>
                    <a:pt x="13" y="18"/>
                    <a:pt x="13" y="18"/>
                  </a:cubicBezTo>
                  <a:cubicBezTo>
                    <a:pt x="13" y="19"/>
                    <a:pt x="15" y="18"/>
                    <a:pt x="15" y="18"/>
                  </a:cubicBezTo>
                  <a:cubicBezTo>
                    <a:pt x="16" y="19"/>
                    <a:pt x="8" y="23"/>
                    <a:pt x="10" y="23"/>
                  </a:cubicBezTo>
                  <a:cubicBezTo>
                    <a:pt x="12" y="24"/>
                    <a:pt x="14" y="23"/>
                    <a:pt x="15" y="23"/>
                  </a:cubicBezTo>
                  <a:cubicBezTo>
                    <a:pt x="17" y="23"/>
                    <a:pt x="19" y="23"/>
                    <a:pt x="21" y="24"/>
                  </a:cubicBezTo>
                  <a:cubicBezTo>
                    <a:pt x="20" y="23"/>
                    <a:pt x="20" y="24"/>
                    <a:pt x="20" y="24"/>
                  </a:cubicBezTo>
                  <a:cubicBezTo>
                    <a:pt x="21" y="25"/>
                    <a:pt x="22" y="25"/>
                    <a:pt x="22" y="25"/>
                  </a:cubicBezTo>
                  <a:cubicBezTo>
                    <a:pt x="24" y="26"/>
                    <a:pt x="27" y="26"/>
                    <a:pt x="29" y="26"/>
                  </a:cubicBezTo>
                  <a:cubicBezTo>
                    <a:pt x="31" y="26"/>
                    <a:pt x="31" y="25"/>
                    <a:pt x="33" y="25"/>
                  </a:cubicBezTo>
                  <a:cubicBezTo>
                    <a:pt x="35" y="24"/>
                    <a:pt x="37" y="24"/>
                    <a:pt x="39" y="23"/>
                  </a:cubicBezTo>
                  <a:cubicBezTo>
                    <a:pt x="42" y="21"/>
                    <a:pt x="43" y="20"/>
                    <a:pt x="46" y="19"/>
                  </a:cubicBezTo>
                  <a:cubicBezTo>
                    <a:pt x="48" y="19"/>
                    <a:pt x="49" y="16"/>
                    <a:pt x="52" y="16"/>
                  </a:cubicBezTo>
                  <a:cubicBezTo>
                    <a:pt x="52" y="15"/>
                    <a:pt x="53" y="15"/>
                    <a:pt x="52" y="14"/>
                  </a:cubicBezTo>
                  <a:cubicBezTo>
                    <a:pt x="51" y="13"/>
                    <a:pt x="53" y="13"/>
                    <a:pt x="54" y="13"/>
                  </a:cubicBezTo>
                  <a:cubicBezTo>
                    <a:pt x="54" y="13"/>
                    <a:pt x="52" y="12"/>
                    <a:pt x="52" y="12"/>
                  </a:cubicBezTo>
                  <a:cubicBezTo>
                    <a:pt x="52" y="11"/>
                    <a:pt x="54" y="10"/>
                    <a:pt x="53" y="10"/>
                  </a:cubicBezTo>
                  <a:cubicBezTo>
                    <a:pt x="51" y="9"/>
                    <a:pt x="54" y="10"/>
                    <a:pt x="53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" name="Freeform 406">
              <a:extLst>
                <a:ext uri="{FF2B5EF4-FFF2-40B4-BE49-F238E27FC236}">
                  <a16:creationId xmlns:a16="http://schemas.microsoft.com/office/drawing/2014/main" id="{CA78AFF0-365D-315F-8DFE-27F32D43A9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5531" y="4439516"/>
              <a:ext cx="840764" cy="579771"/>
            </a:xfrm>
            <a:custGeom>
              <a:avLst/>
              <a:gdLst>
                <a:gd name="T0" fmla="*/ 77 w 90"/>
                <a:gd name="T1" fmla="*/ 2 h 62"/>
                <a:gd name="T2" fmla="*/ 66 w 90"/>
                <a:gd name="T3" fmla="*/ 6 h 62"/>
                <a:gd name="T4" fmla="*/ 51 w 90"/>
                <a:gd name="T5" fmla="*/ 8 h 62"/>
                <a:gd name="T6" fmla="*/ 48 w 90"/>
                <a:gd name="T7" fmla="*/ 9 h 62"/>
                <a:gd name="T8" fmla="*/ 39 w 90"/>
                <a:gd name="T9" fmla="*/ 11 h 62"/>
                <a:gd name="T10" fmla="*/ 32 w 90"/>
                <a:gd name="T11" fmla="*/ 14 h 62"/>
                <a:gd name="T12" fmla="*/ 26 w 90"/>
                <a:gd name="T13" fmla="*/ 19 h 62"/>
                <a:gd name="T14" fmla="*/ 26 w 90"/>
                <a:gd name="T15" fmla="*/ 21 h 62"/>
                <a:gd name="T16" fmla="*/ 27 w 90"/>
                <a:gd name="T17" fmla="*/ 23 h 62"/>
                <a:gd name="T18" fmla="*/ 23 w 90"/>
                <a:gd name="T19" fmla="*/ 25 h 62"/>
                <a:gd name="T20" fmla="*/ 21 w 90"/>
                <a:gd name="T21" fmla="*/ 28 h 62"/>
                <a:gd name="T22" fmla="*/ 21 w 90"/>
                <a:gd name="T23" fmla="*/ 29 h 62"/>
                <a:gd name="T24" fmla="*/ 14 w 90"/>
                <a:gd name="T25" fmla="*/ 31 h 62"/>
                <a:gd name="T26" fmla="*/ 19 w 90"/>
                <a:gd name="T27" fmla="*/ 34 h 62"/>
                <a:gd name="T28" fmla="*/ 9 w 90"/>
                <a:gd name="T29" fmla="*/ 38 h 62"/>
                <a:gd name="T30" fmla="*/ 6 w 90"/>
                <a:gd name="T31" fmla="*/ 41 h 62"/>
                <a:gd name="T32" fmla="*/ 5 w 90"/>
                <a:gd name="T33" fmla="*/ 47 h 62"/>
                <a:gd name="T34" fmla="*/ 4 w 90"/>
                <a:gd name="T35" fmla="*/ 53 h 62"/>
                <a:gd name="T36" fmla="*/ 12 w 90"/>
                <a:gd name="T37" fmla="*/ 55 h 62"/>
                <a:gd name="T38" fmla="*/ 12 w 90"/>
                <a:gd name="T39" fmla="*/ 56 h 62"/>
                <a:gd name="T40" fmla="*/ 16 w 90"/>
                <a:gd name="T41" fmla="*/ 62 h 62"/>
                <a:gd name="T42" fmla="*/ 26 w 90"/>
                <a:gd name="T43" fmla="*/ 61 h 62"/>
                <a:gd name="T44" fmla="*/ 26 w 90"/>
                <a:gd name="T45" fmla="*/ 59 h 62"/>
                <a:gd name="T46" fmla="*/ 20 w 90"/>
                <a:gd name="T47" fmla="*/ 48 h 62"/>
                <a:gd name="T48" fmla="*/ 20 w 90"/>
                <a:gd name="T49" fmla="*/ 42 h 62"/>
                <a:gd name="T50" fmla="*/ 22 w 90"/>
                <a:gd name="T51" fmla="*/ 40 h 62"/>
                <a:gd name="T52" fmla="*/ 21 w 90"/>
                <a:gd name="T53" fmla="*/ 36 h 62"/>
                <a:gd name="T54" fmla="*/ 27 w 90"/>
                <a:gd name="T55" fmla="*/ 34 h 62"/>
                <a:gd name="T56" fmla="*/ 27 w 90"/>
                <a:gd name="T57" fmla="*/ 32 h 62"/>
                <a:gd name="T58" fmla="*/ 32 w 90"/>
                <a:gd name="T59" fmla="*/ 31 h 62"/>
                <a:gd name="T60" fmla="*/ 35 w 90"/>
                <a:gd name="T61" fmla="*/ 29 h 62"/>
                <a:gd name="T62" fmla="*/ 35 w 90"/>
                <a:gd name="T63" fmla="*/ 26 h 62"/>
                <a:gd name="T64" fmla="*/ 42 w 90"/>
                <a:gd name="T65" fmla="*/ 24 h 62"/>
                <a:gd name="T66" fmla="*/ 45 w 90"/>
                <a:gd name="T67" fmla="*/ 22 h 62"/>
                <a:gd name="T68" fmla="*/ 58 w 90"/>
                <a:gd name="T69" fmla="*/ 15 h 62"/>
                <a:gd name="T70" fmla="*/ 81 w 90"/>
                <a:gd name="T71" fmla="*/ 8 h 62"/>
                <a:gd name="T72" fmla="*/ 84 w 90"/>
                <a:gd name="T73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0" h="62">
                  <a:moveTo>
                    <a:pt x="84" y="1"/>
                  </a:moveTo>
                  <a:cubicBezTo>
                    <a:pt x="81" y="1"/>
                    <a:pt x="80" y="0"/>
                    <a:pt x="77" y="2"/>
                  </a:cubicBezTo>
                  <a:cubicBezTo>
                    <a:pt x="76" y="2"/>
                    <a:pt x="72" y="3"/>
                    <a:pt x="73" y="4"/>
                  </a:cubicBezTo>
                  <a:cubicBezTo>
                    <a:pt x="72" y="4"/>
                    <a:pt x="68" y="6"/>
                    <a:pt x="66" y="6"/>
                  </a:cubicBezTo>
                  <a:cubicBezTo>
                    <a:pt x="64" y="6"/>
                    <a:pt x="61" y="7"/>
                    <a:pt x="59" y="8"/>
                  </a:cubicBezTo>
                  <a:cubicBezTo>
                    <a:pt x="56" y="8"/>
                    <a:pt x="54" y="8"/>
                    <a:pt x="51" y="8"/>
                  </a:cubicBezTo>
                  <a:cubicBezTo>
                    <a:pt x="51" y="8"/>
                    <a:pt x="45" y="8"/>
                    <a:pt x="46" y="9"/>
                  </a:cubicBezTo>
                  <a:cubicBezTo>
                    <a:pt x="46" y="9"/>
                    <a:pt x="48" y="9"/>
                    <a:pt x="48" y="9"/>
                  </a:cubicBezTo>
                  <a:cubicBezTo>
                    <a:pt x="47" y="10"/>
                    <a:pt x="45" y="10"/>
                    <a:pt x="44" y="11"/>
                  </a:cubicBezTo>
                  <a:cubicBezTo>
                    <a:pt x="43" y="11"/>
                    <a:pt x="41" y="11"/>
                    <a:pt x="39" y="11"/>
                  </a:cubicBezTo>
                  <a:cubicBezTo>
                    <a:pt x="38" y="11"/>
                    <a:pt x="38" y="11"/>
                    <a:pt x="36" y="12"/>
                  </a:cubicBezTo>
                  <a:cubicBezTo>
                    <a:pt x="35" y="15"/>
                    <a:pt x="34" y="14"/>
                    <a:pt x="32" y="14"/>
                  </a:cubicBezTo>
                  <a:cubicBezTo>
                    <a:pt x="30" y="15"/>
                    <a:pt x="31" y="17"/>
                    <a:pt x="28" y="17"/>
                  </a:cubicBezTo>
                  <a:cubicBezTo>
                    <a:pt x="26" y="17"/>
                    <a:pt x="27" y="19"/>
                    <a:pt x="26" y="19"/>
                  </a:cubicBezTo>
                  <a:cubicBezTo>
                    <a:pt x="25" y="20"/>
                    <a:pt x="22" y="18"/>
                    <a:pt x="23" y="19"/>
                  </a:cubicBezTo>
                  <a:cubicBezTo>
                    <a:pt x="23" y="20"/>
                    <a:pt x="26" y="21"/>
                    <a:pt x="26" y="21"/>
                  </a:cubicBezTo>
                  <a:cubicBezTo>
                    <a:pt x="26" y="21"/>
                    <a:pt x="22" y="22"/>
                    <a:pt x="22" y="22"/>
                  </a:cubicBezTo>
                  <a:cubicBezTo>
                    <a:pt x="22" y="23"/>
                    <a:pt x="27" y="23"/>
                    <a:pt x="27" y="23"/>
                  </a:cubicBezTo>
                  <a:cubicBezTo>
                    <a:pt x="27" y="24"/>
                    <a:pt x="20" y="24"/>
                    <a:pt x="21" y="25"/>
                  </a:cubicBezTo>
                  <a:cubicBezTo>
                    <a:pt x="21" y="24"/>
                    <a:pt x="23" y="25"/>
                    <a:pt x="23" y="25"/>
                  </a:cubicBezTo>
                  <a:cubicBezTo>
                    <a:pt x="21" y="26"/>
                    <a:pt x="20" y="25"/>
                    <a:pt x="20" y="26"/>
                  </a:cubicBezTo>
                  <a:cubicBezTo>
                    <a:pt x="19" y="27"/>
                    <a:pt x="21" y="28"/>
                    <a:pt x="21" y="28"/>
                  </a:cubicBezTo>
                  <a:cubicBezTo>
                    <a:pt x="20" y="28"/>
                    <a:pt x="19" y="28"/>
                    <a:pt x="18" y="28"/>
                  </a:cubicBezTo>
                  <a:cubicBezTo>
                    <a:pt x="18" y="28"/>
                    <a:pt x="20" y="29"/>
                    <a:pt x="21" y="29"/>
                  </a:cubicBezTo>
                  <a:cubicBezTo>
                    <a:pt x="19" y="29"/>
                    <a:pt x="18" y="29"/>
                    <a:pt x="17" y="30"/>
                  </a:cubicBezTo>
                  <a:cubicBezTo>
                    <a:pt x="16" y="31"/>
                    <a:pt x="15" y="31"/>
                    <a:pt x="14" y="31"/>
                  </a:cubicBezTo>
                  <a:cubicBezTo>
                    <a:pt x="12" y="32"/>
                    <a:pt x="12" y="33"/>
                    <a:pt x="14" y="33"/>
                  </a:cubicBezTo>
                  <a:cubicBezTo>
                    <a:pt x="15" y="33"/>
                    <a:pt x="18" y="34"/>
                    <a:pt x="19" y="34"/>
                  </a:cubicBezTo>
                  <a:cubicBezTo>
                    <a:pt x="17" y="35"/>
                    <a:pt x="15" y="33"/>
                    <a:pt x="15" y="36"/>
                  </a:cubicBezTo>
                  <a:cubicBezTo>
                    <a:pt x="15" y="37"/>
                    <a:pt x="10" y="37"/>
                    <a:pt x="9" y="38"/>
                  </a:cubicBezTo>
                  <a:cubicBezTo>
                    <a:pt x="8" y="39"/>
                    <a:pt x="9" y="39"/>
                    <a:pt x="9" y="40"/>
                  </a:cubicBezTo>
                  <a:cubicBezTo>
                    <a:pt x="9" y="40"/>
                    <a:pt x="6" y="41"/>
                    <a:pt x="6" y="41"/>
                  </a:cubicBezTo>
                  <a:cubicBezTo>
                    <a:pt x="2" y="42"/>
                    <a:pt x="7" y="42"/>
                    <a:pt x="7" y="43"/>
                  </a:cubicBezTo>
                  <a:cubicBezTo>
                    <a:pt x="8" y="44"/>
                    <a:pt x="5" y="47"/>
                    <a:pt x="5" y="47"/>
                  </a:cubicBezTo>
                  <a:cubicBezTo>
                    <a:pt x="3" y="49"/>
                    <a:pt x="0" y="47"/>
                    <a:pt x="0" y="51"/>
                  </a:cubicBezTo>
                  <a:cubicBezTo>
                    <a:pt x="0" y="55"/>
                    <a:pt x="2" y="53"/>
                    <a:pt x="4" y="53"/>
                  </a:cubicBezTo>
                  <a:cubicBezTo>
                    <a:pt x="6" y="54"/>
                    <a:pt x="7" y="55"/>
                    <a:pt x="9" y="54"/>
                  </a:cubicBezTo>
                  <a:cubicBezTo>
                    <a:pt x="9" y="54"/>
                    <a:pt x="11" y="56"/>
                    <a:pt x="12" y="55"/>
                  </a:cubicBezTo>
                  <a:cubicBezTo>
                    <a:pt x="12" y="55"/>
                    <a:pt x="10" y="55"/>
                    <a:pt x="10" y="56"/>
                  </a:cubicBezTo>
                  <a:cubicBezTo>
                    <a:pt x="11" y="56"/>
                    <a:pt x="12" y="56"/>
                    <a:pt x="12" y="56"/>
                  </a:cubicBezTo>
                  <a:cubicBezTo>
                    <a:pt x="12" y="56"/>
                    <a:pt x="10" y="60"/>
                    <a:pt x="10" y="60"/>
                  </a:cubicBezTo>
                  <a:cubicBezTo>
                    <a:pt x="12" y="61"/>
                    <a:pt x="14" y="61"/>
                    <a:pt x="16" y="62"/>
                  </a:cubicBezTo>
                  <a:cubicBezTo>
                    <a:pt x="19" y="62"/>
                    <a:pt x="20" y="62"/>
                    <a:pt x="23" y="62"/>
                  </a:cubicBezTo>
                  <a:cubicBezTo>
                    <a:pt x="24" y="61"/>
                    <a:pt x="25" y="61"/>
                    <a:pt x="26" y="61"/>
                  </a:cubicBezTo>
                  <a:cubicBezTo>
                    <a:pt x="27" y="62"/>
                    <a:pt x="28" y="62"/>
                    <a:pt x="30" y="62"/>
                  </a:cubicBezTo>
                  <a:cubicBezTo>
                    <a:pt x="31" y="62"/>
                    <a:pt x="27" y="59"/>
                    <a:pt x="26" y="59"/>
                  </a:cubicBezTo>
                  <a:cubicBezTo>
                    <a:pt x="24" y="57"/>
                    <a:pt x="23" y="55"/>
                    <a:pt x="22" y="53"/>
                  </a:cubicBezTo>
                  <a:cubicBezTo>
                    <a:pt x="20" y="51"/>
                    <a:pt x="21" y="50"/>
                    <a:pt x="20" y="48"/>
                  </a:cubicBezTo>
                  <a:cubicBezTo>
                    <a:pt x="19" y="45"/>
                    <a:pt x="18" y="45"/>
                    <a:pt x="20" y="43"/>
                  </a:cubicBezTo>
                  <a:cubicBezTo>
                    <a:pt x="21" y="43"/>
                    <a:pt x="20" y="43"/>
                    <a:pt x="20" y="42"/>
                  </a:cubicBezTo>
                  <a:cubicBezTo>
                    <a:pt x="21" y="41"/>
                    <a:pt x="24" y="42"/>
                    <a:pt x="24" y="41"/>
                  </a:cubicBezTo>
                  <a:cubicBezTo>
                    <a:pt x="24" y="41"/>
                    <a:pt x="22" y="40"/>
                    <a:pt x="22" y="40"/>
                  </a:cubicBezTo>
                  <a:cubicBezTo>
                    <a:pt x="23" y="39"/>
                    <a:pt x="26" y="40"/>
                    <a:pt x="26" y="39"/>
                  </a:cubicBezTo>
                  <a:cubicBezTo>
                    <a:pt x="26" y="38"/>
                    <a:pt x="21" y="37"/>
                    <a:pt x="21" y="36"/>
                  </a:cubicBezTo>
                  <a:cubicBezTo>
                    <a:pt x="21" y="36"/>
                    <a:pt x="29" y="37"/>
                    <a:pt x="29" y="37"/>
                  </a:cubicBezTo>
                  <a:cubicBezTo>
                    <a:pt x="29" y="36"/>
                    <a:pt x="27" y="35"/>
                    <a:pt x="27" y="34"/>
                  </a:cubicBezTo>
                  <a:cubicBezTo>
                    <a:pt x="27" y="33"/>
                    <a:pt x="30" y="35"/>
                    <a:pt x="31" y="34"/>
                  </a:cubicBezTo>
                  <a:cubicBezTo>
                    <a:pt x="31" y="33"/>
                    <a:pt x="27" y="31"/>
                    <a:pt x="27" y="32"/>
                  </a:cubicBezTo>
                  <a:cubicBezTo>
                    <a:pt x="27" y="31"/>
                    <a:pt x="31" y="33"/>
                    <a:pt x="32" y="32"/>
                  </a:cubicBezTo>
                  <a:cubicBezTo>
                    <a:pt x="32" y="32"/>
                    <a:pt x="33" y="31"/>
                    <a:pt x="32" y="31"/>
                  </a:cubicBezTo>
                  <a:cubicBezTo>
                    <a:pt x="32" y="31"/>
                    <a:pt x="30" y="29"/>
                    <a:pt x="30" y="29"/>
                  </a:cubicBezTo>
                  <a:cubicBezTo>
                    <a:pt x="32" y="29"/>
                    <a:pt x="33" y="30"/>
                    <a:pt x="35" y="29"/>
                  </a:cubicBezTo>
                  <a:cubicBezTo>
                    <a:pt x="35" y="28"/>
                    <a:pt x="37" y="27"/>
                    <a:pt x="37" y="27"/>
                  </a:cubicBezTo>
                  <a:cubicBezTo>
                    <a:pt x="37" y="26"/>
                    <a:pt x="35" y="26"/>
                    <a:pt x="35" y="26"/>
                  </a:cubicBezTo>
                  <a:cubicBezTo>
                    <a:pt x="36" y="26"/>
                    <a:pt x="39" y="26"/>
                    <a:pt x="39" y="24"/>
                  </a:cubicBezTo>
                  <a:cubicBezTo>
                    <a:pt x="39" y="22"/>
                    <a:pt x="41" y="25"/>
                    <a:pt x="42" y="24"/>
                  </a:cubicBezTo>
                  <a:cubicBezTo>
                    <a:pt x="42" y="24"/>
                    <a:pt x="41" y="23"/>
                    <a:pt x="41" y="23"/>
                  </a:cubicBezTo>
                  <a:cubicBezTo>
                    <a:pt x="42" y="22"/>
                    <a:pt x="45" y="23"/>
                    <a:pt x="45" y="22"/>
                  </a:cubicBezTo>
                  <a:cubicBezTo>
                    <a:pt x="46" y="21"/>
                    <a:pt x="45" y="20"/>
                    <a:pt x="44" y="20"/>
                  </a:cubicBezTo>
                  <a:cubicBezTo>
                    <a:pt x="49" y="18"/>
                    <a:pt x="53" y="16"/>
                    <a:pt x="58" y="15"/>
                  </a:cubicBezTo>
                  <a:cubicBezTo>
                    <a:pt x="61" y="14"/>
                    <a:pt x="65" y="13"/>
                    <a:pt x="68" y="12"/>
                  </a:cubicBezTo>
                  <a:cubicBezTo>
                    <a:pt x="73" y="11"/>
                    <a:pt x="77" y="10"/>
                    <a:pt x="81" y="8"/>
                  </a:cubicBezTo>
                  <a:cubicBezTo>
                    <a:pt x="83" y="8"/>
                    <a:pt x="86" y="6"/>
                    <a:pt x="88" y="4"/>
                  </a:cubicBezTo>
                  <a:cubicBezTo>
                    <a:pt x="90" y="2"/>
                    <a:pt x="86" y="1"/>
                    <a:pt x="84" y="1"/>
                  </a:cubicBezTo>
                  <a:cubicBezTo>
                    <a:pt x="82" y="1"/>
                    <a:pt x="86" y="1"/>
                    <a:pt x="8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" name="Freeform 407">
              <a:extLst>
                <a:ext uri="{FF2B5EF4-FFF2-40B4-BE49-F238E27FC236}">
                  <a16:creationId xmlns:a16="http://schemas.microsoft.com/office/drawing/2014/main" id="{B0106013-BFC1-98D6-EC3A-3C1E232C8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41584" y="4197415"/>
              <a:ext cx="299364" cy="149721"/>
            </a:xfrm>
            <a:custGeom>
              <a:avLst/>
              <a:gdLst>
                <a:gd name="T0" fmla="*/ 16 w 32"/>
                <a:gd name="T1" fmla="*/ 6 h 16"/>
                <a:gd name="T2" fmla="*/ 19 w 32"/>
                <a:gd name="T3" fmla="*/ 1 h 16"/>
                <a:gd name="T4" fmla="*/ 16 w 32"/>
                <a:gd name="T5" fmla="*/ 0 h 16"/>
                <a:gd name="T6" fmla="*/ 15 w 32"/>
                <a:gd name="T7" fmla="*/ 2 h 16"/>
                <a:gd name="T8" fmla="*/ 10 w 32"/>
                <a:gd name="T9" fmla="*/ 2 h 16"/>
                <a:gd name="T10" fmla="*/ 9 w 32"/>
                <a:gd name="T11" fmla="*/ 4 h 16"/>
                <a:gd name="T12" fmla="*/ 12 w 32"/>
                <a:gd name="T13" fmla="*/ 4 h 16"/>
                <a:gd name="T14" fmla="*/ 10 w 32"/>
                <a:gd name="T15" fmla="*/ 8 h 16"/>
                <a:gd name="T16" fmla="*/ 5 w 32"/>
                <a:gd name="T17" fmla="*/ 10 h 16"/>
                <a:gd name="T18" fmla="*/ 1 w 32"/>
                <a:gd name="T19" fmla="*/ 15 h 16"/>
                <a:gd name="T20" fmla="*/ 8 w 32"/>
                <a:gd name="T21" fmla="*/ 15 h 16"/>
                <a:gd name="T22" fmla="*/ 17 w 32"/>
                <a:gd name="T23" fmla="*/ 14 h 16"/>
                <a:gd name="T24" fmla="*/ 28 w 32"/>
                <a:gd name="T25" fmla="*/ 12 h 16"/>
                <a:gd name="T26" fmla="*/ 29 w 32"/>
                <a:gd name="T27" fmla="*/ 7 h 16"/>
                <a:gd name="T28" fmla="*/ 22 w 32"/>
                <a:gd name="T29" fmla="*/ 3 h 16"/>
                <a:gd name="T30" fmla="*/ 16 w 32"/>
                <a:gd name="T31" fmla="*/ 6 h 16"/>
                <a:gd name="T32" fmla="*/ 16 w 32"/>
                <a:gd name="T33" fmla="*/ 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16">
                  <a:moveTo>
                    <a:pt x="16" y="6"/>
                  </a:moveTo>
                  <a:cubicBezTo>
                    <a:pt x="16" y="6"/>
                    <a:pt x="19" y="2"/>
                    <a:pt x="19" y="1"/>
                  </a:cubicBezTo>
                  <a:cubicBezTo>
                    <a:pt x="18" y="0"/>
                    <a:pt x="17" y="0"/>
                    <a:pt x="16" y="0"/>
                  </a:cubicBezTo>
                  <a:cubicBezTo>
                    <a:pt x="15" y="0"/>
                    <a:pt x="15" y="2"/>
                    <a:pt x="15" y="2"/>
                  </a:cubicBezTo>
                  <a:cubicBezTo>
                    <a:pt x="13" y="2"/>
                    <a:pt x="12" y="0"/>
                    <a:pt x="10" y="2"/>
                  </a:cubicBezTo>
                  <a:cubicBezTo>
                    <a:pt x="10" y="2"/>
                    <a:pt x="8" y="3"/>
                    <a:pt x="9" y="4"/>
                  </a:cubicBezTo>
                  <a:cubicBezTo>
                    <a:pt x="10" y="4"/>
                    <a:pt x="11" y="5"/>
                    <a:pt x="12" y="4"/>
                  </a:cubicBezTo>
                  <a:cubicBezTo>
                    <a:pt x="10" y="5"/>
                    <a:pt x="5" y="6"/>
                    <a:pt x="10" y="8"/>
                  </a:cubicBezTo>
                  <a:cubicBezTo>
                    <a:pt x="7" y="7"/>
                    <a:pt x="6" y="8"/>
                    <a:pt x="5" y="10"/>
                  </a:cubicBezTo>
                  <a:cubicBezTo>
                    <a:pt x="4" y="11"/>
                    <a:pt x="0" y="15"/>
                    <a:pt x="1" y="15"/>
                  </a:cubicBezTo>
                  <a:cubicBezTo>
                    <a:pt x="3" y="16"/>
                    <a:pt x="6" y="16"/>
                    <a:pt x="8" y="15"/>
                  </a:cubicBezTo>
                  <a:cubicBezTo>
                    <a:pt x="11" y="13"/>
                    <a:pt x="14" y="13"/>
                    <a:pt x="17" y="14"/>
                  </a:cubicBezTo>
                  <a:cubicBezTo>
                    <a:pt x="21" y="14"/>
                    <a:pt x="24" y="13"/>
                    <a:pt x="28" y="12"/>
                  </a:cubicBezTo>
                  <a:cubicBezTo>
                    <a:pt x="30" y="11"/>
                    <a:pt x="32" y="8"/>
                    <a:pt x="29" y="7"/>
                  </a:cubicBezTo>
                  <a:cubicBezTo>
                    <a:pt x="27" y="6"/>
                    <a:pt x="24" y="2"/>
                    <a:pt x="22" y="3"/>
                  </a:cubicBezTo>
                  <a:cubicBezTo>
                    <a:pt x="20" y="3"/>
                    <a:pt x="18" y="6"/>
                    <a:pt x="16" y="6"/>
                  </a:cubicBezTo>
                  <a:cubicBezTo>
                    <a:pt x="15" y="6"/>
                    <a:pt x="17" y="6"/>
                    <a:pt x="16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" name="Freeform 408">
              <a:extLst>
                <a:ext uri="{FF2B5EF4-FFF2-40B4-BE49-F238E27FC236}">
                  <a16:creationId xmlns:a16="http://schemas.microsoft.com/office/drawing/2014/main" id="{A02F013C-6A38-2629-21D5-219C945A5A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9546" y="4111405"/>
              <a:ext cx="280255" cy="149721"/>
            </a:xfrm>
            <a:custGeom>
              <a:avLst/>
              <a:gdLst>
                <a:gd name="T0" fmla="*/ 26 w 30"/>
                <a:gd name="T1" fmla="*/ 10 h 16"/>
                <a:gd name="T2" fmla="*/ 28 w 30"/>
                <a:gd name="T3" fmla="*/ 7 h 16"/>
                <a:gd name="T4" fmla="*/ 29 w 30"/>
                <a:gd name="T5" fmla="*/ 5 h 16"/>
                <a:gd name="T6" fmla="*/ 26 w 30"/>
                <a:gd name="T7" fmla="*/ 3 h 16"/>
                <a:gd name="T8" fmla="*/ 22 w 30"/>
                <a:gd name="T9" fmla="*/ 3 h 16"/>
                <a:gd name="T10" fmla="*/ 17 w 30"/>
                <a:gd name="T11" fmla="*/ 4 h 16"/>
                <a:gd name="T12" fmla="*/ 18 w 30"/>
                <a:gd name="T13" fmla="*/ 1 h 16"/>
                <a:gd name="T14" fmla="*/ 12 w 30"/>
                <a:gd name="T15" fmla="*/ 1 h 16"/>
                <a:gd name="T16" fmla="*/ 5 w 30"/>
                <a:gd name="T17" fmla="*/ 4 h 16"/>
                <a:gd name="T18" fmla="*/ 7 w 30"/>
                <a:gd name="T19" fmla="*/ 4 h 16"/>
                <a:gd name="T20" fmla="*/ 0 w 30"/>
                <a:gd name="T21" fmla="*/ 8 h 16"/>
                <a:gd name="T22" fmla="*/ 4 w 30"/>
                <a:gd name="T23" fmla="*/ 9 h 16"/>
                <a:gd name="T24" fmla="*/ 7 w 30"/>
                <a:gd name="T25" fmla="*/ 12 h 16"/>
                <a:gd name="T26" fmla="*/ 12 w 30"/>
                <a:gd name="T27" fmla="*/ 13 h 16"/>
                <a:gd name="T28" fmla="*/ 19 w 30"/>
                <a:gd name="T29" fmla="*/ 16 h 16"/>
                <a:gd name="T30" fmla="*/ 28 w 30"/>
                <a:gd name="T31" fmla="*/ 15 h 16"/>
                <a:gd name="T32" fmla="*/ 26 w 30"/>
                <a:gd name="T33" fmla="*/ 10 h 16"/>
                <a:gd name="T34" fmla="*/ 26 w 30"/>
                <a:gd name="T35" fmla="*/ 1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" h="16">
                  <a:moveTo>
                    <a:pt x="26" y="10"/>
                  </a:moveTo>
                  <a:cubicBezTo>
                    <a:pt x="29" y="11"/>
                    <a:pt x="27" y="9"/>
                    <a:pt x="28" y="7"/>
                  </a:cubicBezTo>
                  <a:cubicBezTo>
                    <a:pt x="28" y="6"/>
                    <a:pt x="29" y="6"/>
                    <a:pt x="29" y="5"/>
                  </a:cubicBezTo>
                  <a:cubicBezTo>
                    <a:pt x="29" y="4"/>
                    <a:pt x="27" y="3"/>
                    <a:pt x="26" y="3"/>
                  </a:cubicBezTo>
                  <a:cubicBezTo>
                    <a:pt x="25" y="2"/>
                    <a:pt x="23" y="2"/>
                    <a:pt x="22" y="3"/>
                  </a:cubicBezTo>
                  <a:cubicBezTo>
                    <a:pt x="22" y="3"/>
                    <a:pt x="17" y="4"/>
                    <a:pt x="17" y="4"/>
                  </a:cubicBezTo>
                  <a:cubicBezTo>
                    <a:pt x="17" y="4"/>
                    <a:pt x="21" y="2"/>
                    <a:pt x="18" y="1"/>
                  </a:cubicBezTo>
                  <a:cubicBezTo>
                    <a:pt x="16" y="0"/>
                    <a:pt x="14" y="1"/>
                    <a:pt x="12" y="1"/>
                  </a:cubicBezTo>
                  <a:cubicBezTo>
                    <a:pt x="11" y="1"/>
                    <a:pt x="6" y="2"/>
                    <a:pt x="5" y="4"/>
                  </a:cubicBezTo>
                  <a:cubicBezTo>
                    <a:pt x="5" y="4"/>
                    <a:pt x="7" y="4"/>
                    <a:pt x="7" y="4"/>
                  </a:cubicBezTo>
                  <a:cubicBezTo>
                    <a:pt x="7" y="4"/>
                    <a:pt x="0" y="7"/>
                    <a:pt x="0" y="8"/>
                  </a:cubicBezTo>
                  <a:cubicBezTo>
                    <a:pt x="0" y="8"/>
                    <a:pt x="4" y="9"/>
                    <a:pt x="4" y="9"/>
                  </a:cubicBezTo>
                  <a:cubicBezTo>
                    <a:pt x="5" y="9"/>
                    <a:pt x="6" y="11"/>
                    <a:pt x="7" y="12"/>
                  </a:cubicBezTo>
                  <a:cubicBezTo>
                    <a:pt x="9" y="13"/>
                    <a:pt x="10" y="13"/>
                    <a:pt x="12" y="13"/>
                  </a:cubicBezTo>
                  <a:cubicBezTo>
                    <a:pt x="14" y="14"/>
                    <a:pt x="17" y="16"/>
                    <a:pt x="19" y="16"/>
                  </a:cubicBezTo>
                  <a:cubicBezTo>
                    <a:pt x="22" y="16"/>
                    <a:pt x="25" y="16"/>
                    <a:pt x="28" y="15"/>
                  </a:cubicBezTo>
                  <a:cubicBezTo>
                    <a:pt x="30" y="15"/>
                    <a:pt x="26" y="10"/>
                    <a:pt x="26" y="10"/>
                  </a:cubicBezTo>
                  <a:cubicBezTo>
                    <a:pt x="27" y="10"/>
                    <a:pt x="25" y="10"/>
                    <a:pt x="26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" name="Freeform 409">
              <a:extLst>
                <a:ext uri="{FF2B5EF4-FFF2-40B4-BE49-F238E27FC236}">
                  <a16:creationId xmlns:a16="http://schemas.microsoft.com/office/drawing/2014/main" id="{75F54166-40B8-CFAC-052C-1D685624F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6742" y="4120960"/>
              <a:ext cx="140127" cy="47785"/>
            </a:xfrm>
            <a:custGeom>
              <a:avLst/>
              <a:gdLst>
                <a:gd name="T0" fmla="*/ 9 w 15"/>
                <a:gd name="T1" fmla="*/ 1 h 5"/>
                <a:gd name="T2" fmla="*/ 4 w 15"/>
                <a:gd name="T3" fmla="*/ 1 h 5"/>
                <a:gd name="T4" fmla="*/ 0 w 15"/>
                <a:gd name="T5" fmla="*/ 1 h 5"/>
                <a:gd name="T6" fmla="*/ 1 w 15"/>
                <a:gd name="T7" fmla="*/ 3 h 5"/>
                <a:gd name="T8" fmla="*/ 6 w 15"/>
                <a:gd name="T9" fmla="*/ 5 h 5"/>
                <a:gd name="T10" fmla="*/ 9 w 15"/>
                <a:gd name="T11" fmla="*/ 1 h 5"/>
                <a:gd name="T12" fmla="*/ 9 w 15"/>
                <a:gd name="T13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5">
                  <a:moveTo>
                    <a:pt x="9" y="1"/>
                  </a:moveTo>
                  <a:cubicBezTo>
                    <a:pt x="8" y="1"/>
                    <a:pt x="6" y="1"/>
                    <a:pt x="4" y="1"/>
                  </a:cubicBezTo>
                  <a:cubicBezTo>
                    <a:pt x="3" y="1"/>
                    <a:pt x="1" y="0"/>
                    <a:pt x="0" y="1"/>
                  </a:cubicBezTo>
                  <a:cubicBezTo>
                    <a:pt x="0" y="1"/>
                    <a:pt x="0" y="3"/>
                    <a:pt x="1" y="3"/>
                  </a:cubicBezTo>
                  <a:cubicBezTo>
                    <a:pt x="3" y="4"/>
                    <a:pt x="4" y="5"/>
                    <a:pt x="6" y="5"/>
                  </a:cubicBezTo>
                  <a:cubicBezTo>
                    <a:pt x="8" y="5"/>
                    <a:pt x="15" y="2"/>
                    <a:pt x="9" y="1"/>
                  </a:cubicBezTo>
                  <a:cubicBezTo>
                    <a:pt x="8" y="1"/>
                    <a:pt x="10" y="2"/>
                    <a:pt x="9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" name="Freeform 410">
              <a:extLst>
                <a:ext uri="{FF2B5EF4-FFF2-40B4-BE49-F238E27FC236}">
                  <a16:creationId xmlns:a16="http://schemas.microsoft.com/office/drawing/2014/main" id="{03920277-B8EB-A4AC-CEE7-102FFD255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42219" y="3990355"/>
              <a:ext cx="235667" cy="149721"/>
            </a:xfrm>
            <a:custGeom>
              <a:avLst/>
              <a:gdLst>
                <a:gd name="T0" fmla="*/ 7 w 25"/>
                <a:gd name="T1" fmla="*/ 15 h 16"/>
                <a:gd name="T2" fmla="*/ 3 w 25"/>
                <a:gd name="T3" fmla="*/ 13 h 16"/>
                <a:gd name="T4" fmla="*/ 4 w 25"/>
                <a:gd name="T5" fmla="*/ 12 h 16"/>
                <a:gd name="T6" fmla="*/ 0 w 25"/>
                <a:gd name="T7" fmla="*/ 12 h 16"/>
                <a:gd name="T8" fmla="*/ 3 w 25"/>
                <a:gd name="T9" fmla="*/ 11 h 16"/>
                <a:gd name="T10" fmla="*/ 2 w 25"/>
                <a:gd name="T11" fmla="*/ 10 h 16"/>
                <a:gd name="T12" fmla="*/ 6 w 25"/>
                <a:gd name="T13" fmla="*/ 6 h 16"/>
                <a:gd name="T14" fmla="*/ 5 w 25"/>
                <a:gd name="T15" fmla="*/ 6 h 16"/>
                <a:gd name="T16" fmla="*/ 11 w 25"/>
                <a:gd name="T17" fmla="*/ 3 h 16"/>
                <a:gd name="T18" fmla="*/ 18 w 25"/>
                <a:gd name="T19" fmla="*/ 0 h 16"/>
                <a:gd name="T20" fmla="*/ 20 w 25"/>
                <a:gd name="T21" fmla="*/ 4 h 16"/>
                <a:gd name="T22" fmla="*/ 25 w 25"/>
                <a:gd name="T23" fmla="*/ 7 h 16"/>
                <a:gd name="T24" fmla="*/ 21 w 25"/>
                <a:gd name="T25" fmla="*/ 9 h 16"/>
                <a:gd name="T26" fmla="*/ 23 w 25"/>
                <a:gd name="T27" fmla="*/ 12 h 16"/>
                <a:gd name="T28" fmla="*/ 19 w 25"/>
                <a:gd name="T29" fmla="*/ 13 h 16"/>
                <a:gd name="T30" fmla="*/ 7 w 25"/>
                <a:gd name="T31" fmla="*/ 15 h 16"/>
                <a:gd name="T32" fmla="*/ 7 w 25"/>
                <a:gd name="T33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" h="16">
                  <a:moveTo>
                    <a:pt x="7" y="15"/>
                  </a:moveTo>
                  <a:cubicBezTo>
                    <a:pt x="6" y="14"/>
                    <a:pt x="4" y="14"/>
                    <a:pt x="3" y="13"/>
                  </a:cubicBezTo>
                  <a:cubicBezTo>
                    <a:pt x="2" y="12"/>
                    <a:pt x="4" y="12"/>
                    <a:pt x="4" y="12"/>
                  </a:cubicBezTo>
                  <a:cubicBezTo>
                    <a:pt x="4" y="12"/>
                    <a:pt x="0" y="13"/>
                    <a:pt x="0" y="12"/>
                  </a:cubicBezTo>
                  <a:cubicBezTo>
                    <a:pt x="0" y="10"/>
                    <a:pt x="3" y="11"/>
                    <a:pt x="3" y="11"/>
                  </a:cubicBezTo>
                  <a:cubicBezTo>
                    <a:pt x="3" y="10"/>
                    <a:pt x="2" y="10"/>
                    <a:pt x="2" y="10"/>
                  </a:cubicBezTo>
                  <a:cubicBezTo>
                    <a:pt x="2" y="10"/>
                    <a:pt x="7" y="7"/>
                    <a:pt x="6" y="6"/>
                  </a:cubicBezTo>
                  <a:cubicBezTo>
                    <a:pt x="6" y="6"/>
                    <a:pt x="5" y="6"/>
                    <a:pt x="5" y="6"/>
                  </a:cubicBezTo>
                  <a:cubicBezTo>
                    <a:pt x="6" y="4"/>
                    <a:pt x="9" y="4"/>
                    <a:pt x="11" y="3"/>
                  </a:cubicBezTo>
                  <a:cubicBezTo>
                    <a:pt x="13" y="2"/>
                    <a:pt x="16" y="1"/>
                    <a:pt x="18" y="0"/>
                  </a:cubicBezTo>
                  <a:cubicBezTo>
                    <a:pt x="18" y="0"/>
                    <a:pt x="19" y="3"/>
                    <a:pt x="20" y="4"/>
                  </a:cubicBezTo>
                  <a:cubicBezTo>
                    <a:pt x="20" y="4"/>
                    <a:pt x="25" y="6"/>
                    <a:pt x="25" y="7"/>
                  </a:cubicBezTo>
                  <a:cubicBezTo>
                    <a:pt x="25" y="8"/>
                    <a:pt x="20" y="7"/>
                    <a:pt x="21" y="9"/>
                  </a:cubicBezTo>
                  <a:cubicBezTo>
                    <a:pt x="21" y="9"/>
                    <a:pt x="23" y="10"/>
                    <a:pt x="23" y="12"/>
                  </a:cubicBezTo>
                  <a:cubicBezTo>
                    <a:pt x="22" y="12"/>
                    <a:pt x="20" y="12"/>
                    <a:pt x="19" y="13"/>
                  </a:cubicBezTo>
                  <a:cubicBezTo>
                    <a:pt x="16" y="14"/>
                    <a:pt x="10" y="16"/>
                    <a:pt x="7" y="15"/>
                  </a:cubicBezTo>
                  <a:cubicBezTo>
                    <a:pt x="6" y="14"/>
                    <a:pt x="9" y="16"/>
                    <a:pt x="7" y="1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" name="Freeform 411">
              <a:extLst>
                <a:ext uri="{FF2B5EF4-FFF2-40B4-BE49-F238E27FC236}">
                  <a16:creationId xmlns:a16="http://schemas.microsoft.com/office/drawing/2014/main" id="{CE225BBB-6DF7-835C-5F0F-F98885F43D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26298" y="4579679"/>
              <a:ext cx="235667" cy="76452"/>
            </a:xfrm>
            <a:custGeom>
              <a:avLst/>
              <a:gdLst>
                <a:gd name="T0" fmla="*/ 5 w 25"/>
                <a:gd name="T1" fmla="*/ 3 h 8"/>
                <a:gd name="T2" fmla="*/ 3 w 25"/>
                <a:gd name="T3" fmla="*/ 1 h 8"/>
                <a:gd name="T4" fmla="*/ 1 w 25"/>
                <a:gd name="T5" fmla="*/ 2 h 8"/>
                <a:gd name="T6" fmla="*/ 2 w 25"/>
                <a:gd name="T7" fmla="*/ 4 h 8"/>
                <a:gd name="T8" fmla="*/ 5 w 25"/>
                <a:gd name="T9" fmla="*/ 6 h 8"/>
                <a:gd name="T10" fmla="*/ 16 w 25"/>
                <a:gd name="T11" fmla="*/ 8 h 8"/>
                <a:gd name="T12" fmla="*/ 24 w 25"/>
                <a:gd name="T13" fmla="*/ 5 h 8"/>
                <a:gd name="T14" fmla="*/ 23 w 25"/>
                <a:gd name="T15" fmla="*/ 6 h 8"/>
                <a:gd name="T16" fmla="*/ 20 w 25"/>
                <a:gd name="T17" fmla="*/ 4 h 8"/>
                <a:gd name="T18" fmla="*/ 15 w 25"/>
                <a:gd name="T19" fmla="*/ 4 h 8"/>
                <a:gd name="T20" fmla="*/ 10 w 25"/>
                <a:gd name="T21" fmla="*/ 2 h 8"/>
                <a:gd name="T22" fmla="*/ 5 w 25"/>
                <a:gd name="T23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" h="8">
                  <a:moveTo>
                    <a:pt x="5" y="3"/>
                  </a:moveTo>
                  <a:cubicBezTo>
                    <a:pt x="4" y="3"/>
                    <a:pt x="4" y="1"/>
                    <a:pt x="3" y="1"/>
                  </a:cubicBezTo>
                  <a:cubicBezTo>
                    <a:pt x="3" y="0"/>
                    <a:pt x="1" y="2"/>
                    <a:pt x="1" y="2"/>
                  </a:cubicBezTo>
                  <a:cubicBezTo>
                    <a:pt x="0" y="4"/>
                    <a:pt x="1" y="4"/>
                    <a:pt x="2" y="4"/>
                  </a:cubicBezTo>
                  <a:cubicBezTo>
                    <a:pt x="3" y="4"/>
                    <a:pt x="4" y="6"/>
                    <a:pt x="5" y="6"/>
                  </a:cubicBezTo>
                  <a:cubicBezTo>
                    <a:pt x="9" y="7"/>
                    <a:pt x="12" y="8"/>
                    <a:pt x="16" y="8"/>
                  </a:cubicBezTo>
                  <a:cubicBezTo>
                    <a:pt x="17" y="8"/>
                    <a:pt x="25" y="7"/>
                    <a:pt x="24" y="5"/>
                  </a:cubicBezTo>
                  <a:cubicBezTo>
                    <a:pt x="23" y="5"/>
                    <a:pt x="23" y="6"/>
                    <a:pt x="23" y="6"/>
                  </a:cubicBezTo>
                  <a:cubicBezTo>
                    <a:pt x="22" y="6"/>
                    <a:pt x="21" y="5"/>
                    <a:pt x="20" y="4"/>
                  </a:cubicBezTo>
                  <a:cubicBezTo>
                    <a:pt x="19" y="4"/>
                    <a:pt x="17" y="3"/>
                    <a:pt x="15" y="4"/>
                  </a:cubicBezTo>
                  <a:cubicBezTo>
                    <a:pt x="14" y="4"/>
                    <a:pt x="12" y="2"/>
                    <a:pt x="10" y="2"/>
                  </a:cubicBezTo>
                  <a:cubicBezTo>
                    <a:pt x="8" y="2"/>
                    <a:pt x="7" y="3"/>
                    <a:pt x="5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" name="Freeform 412">
              <a:extLst>
                <a:ext uri="{FF2B5EF4-FFF2-40B4-BE49-F238E27FC236}">
                  <a16:creationId xmlns:a16="http://schemas.microsoft.com/office/drawing/2014/main" id="{1D0C39F0-FAE1-6803-BB5B-1BA23DF38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26934" y="4729398"/>
              <a:ext cx="197453" cy="76452"/>
            </a:xfrm>
            <a:custGeom>
              <a:avLst/>
              <a:gdLst>
                <a:gd name="T0" fmla="*/ 2 w 21"/>
                <a:gd name="T1" fmla="*/ 6 h 8"/>
                <a:gd name="T2" fmla="*/ 8 w 21"/>
                <a:gd name="T3" fmla="*/ 6 h 8"/>
                <a:gd name="T4" fmla="*/ 14 w 21"/>
                <a:gd name="T5" fmla="*/ 8 h 8"/>
                <a:gd name="T6" fmla="*/ 19 w 21"/>
                <a:gd name="T7" fmla="*/ 7 h 8"/>
                <a:gd name="T8" fmla="*/ 17 w 21"/>
                <a:gd name="T9" fmla="*/ 4 h 8"/>
                <a:gd name="T10" fmla="*/ 7 w 21"/>
                <a:gd name="T11" fmla="*/ 2 h 8"/>
                <a:gd name="T12" fmla="*/ 4 w 21"/>
                <a:gd name="T13" fmla="*/ 5 h 8"/>
                <a:gd name="T14" fmla="*/ 2 w 21"/>
                <a:gd name="T15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8">
                  <a:moveTo>
                    <a:pt x="2" y="6"/>
                  </a:moveTo>
                  <a:cubicBezTo>
                    <a:pt x="5" y="6"/>
                    <a:pt x="6" y="6"/>
                    <a:pt x="8" y="6"/>
                  </a:cubicBezTo>
                  <a:cubicBezTo>
                    <a:pt x="10" y="7"/>
                    <a:pt x="12" y="7"/>
                    <a:pt x="14" y="8"/>
                  </a:cubicBezTo>
                  <a:cubicBezTo>
                    <a:pt x="16" y="8"/>
                    <a:pt x="18" y="8"/>
                    <a:pt x="19" y="7"/>
                  </a:cubicBezTo>
                  <a:cubicBezTo>
                    <a:pt x="21" y="6"/>
                    <a:pt x="18" y="5"/>
                    <a:pt x="17" y="4"/>
                  </a:cubicBezTo>
                  <a:cubicBezTo>
                    <a:pt x="14" y="2"/>
                    <a:pt x="11" y="0"/>
                    <a:pt x="7" y="2"/>
                  </a:cubicBezTo>
                  <a:cubicBezTo>
                    <a:pt x="5" y="3"/>
                    <a:pt x="5" y="4"/>
                    <a:pt x="4" y="5"/>
                  </a:cubicBezTo>
                  <a:cubicBezTo>
                    <a:pt x="3" y="5"/>
                    <a:pt x="0" y="6"/>
                    <a:pt x="2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" name="Freeform 413">
              <a:extLst>
                <a:ext uri="{FF2B5EF4-FFF2-40B4-BE49-F238E27FC236}">
                  <a16:creationId xmlns:a16="http://schemas.microsoft.com/office/drawing/2014/main" id="{8FD47975-F8C4-4F6B-6EF2-EA052C1479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36490" y="4694361"/>
              <a:ext cx="76432" cy="44598"/>
            </a:xfrm>
            <a:custGeom>
              <a:avLst/>
              <a:gdLst>
                <a:gd name="T0" fmla="*/ 3 w 8"/>
                <a:gd name="T1" fmla="*/ 5 h 5"/>
                <a:gd name="T2" fmla="*/ 4 w 8"/>
                <a:gd name="T3" fmla="*/ 1 h 5"/>
                <a:gd name="T4" fmla="*/ 3 w 8"/>
                <a:gd name="T5" fmla="*/ 5 h 5"/>
                <a:gd name="T6" fmla="*/ 3 w 8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5">
                  <a:moveTo>
                    <a:pt x="3" y="5"/>
                  </a:moveTo>
                  <a:cubicBezTo>
                    <a:pt x="0" y="5"/>
                    <a:pt x="1" y="0"/>
                    <a:pt x="4" y="1"/>
                  </a:cubicBezTo>
                  <a:cubicBezTo>
                    <a:pt x="8" y="2"/>
                    <a:pt x="6" y="4"/>
                    <a:pt x="3" y="5"/>
                  </a:cubicBezTo>
                  <a:cubicBezTo>
                    <a:pt x="1" y="5"/>
                    <a:pt x="5" y="5"/>
                    <a:pt x="3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" name="Freeform 414">
              <a:extLst>
                <a:ext uri="{FF2B5EF4-FFF2-40B4-BE49-F238E27FC236}">
                  <a16:creationId xmlns:a16="http://schemas.microsoft.com/office/drawing/2014/main" id="{CA09D7AA-EA12-C576-9A6E-DC0A85AD0F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2665" y="4560566"/>
              <a:ext cx="28662" cy="47785"/>
            </a:xfrm>
            <a:custGeom>
              <a:avLst/>
              <a:gdLst>
                <a:gd name="T0" fmla="*/ 1 w 3"/>
                <a:gd name="T1" fmla="*/ 3 h 5"/>
                <a:gd name="T2" fmla="*/ 3 w 3"/>
                <a:gd name="T3" fmla="*/ 1 h 5"/>
                <a:gd name="T4" fmla="*/ 1 w 3"/>
                <a:gd name="T5" fmla="*/ 5 h 5"/>
                <a:gd name="T6" fmla="*/ 1 w 3"/>
                <a:gd name="T7" fmla="*/ 3 h 5"/>
                <a:gd name="T8" fmla="*/ 1 w 3"/>
                <a:gd name="T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5">
                  <a:moveTo>
                    <a:pt x="1" y="3"/>
                  </a:moveTo>
                  <a:cubicBezTo>
                    <a:pt x="0" y="2"/>
                    <a:pt x="2" y="0"/>
                    <a:pt x="3" y="1"/>
                  </a:cubicBezTo>
                  <a:cubicBezTo>
                    <a:pt x="3" y="2"/>
                    <a:pt x="2" y="5"/>
                    <a:pt x="1" y="5"/>
                  </a:cubicBezTo>
                  <a:cubicBezTo>
                    <a:pt x="1" y="5"/>
                    <a:pt x="1" y="3"/>
                    <a:pt x="1" y="3"/>
                  </a:cubicBezTo>
                  <a:cubicBezTo>
                    <a:pt x="0" y="2"/>
                    <a:pt x="1" y="3"/>
                    <a:pt x="1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" name="Freeform 415">
              <a:extLst>
                <a:ext uri="{FF2B5EF4-FFF2-40B4-BE49-F238E27FC236}">
                  <a16:creationId xmlns:a16="http://schemas.microsoft.com/office/drawing/2014/main" id="{B8E596E2-879B-177B-B619-6A5157FAD7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2665" y="4700729"/>
              <a:ext cx="38217" cy="47785"/>
            </a:xfrm>
            <a:custGeom>
              <a:avLst/>
              <a:gdLst>
                <a:gd name="T0" fmla="*/ 4 w 4"/>
                <a:gd name="T1" fmla="*/ 4 h 5"/>
                <a:gd name="T2" fmla="*/ 0 w 4"/>
                <a:gd name="T3" fmla="*/ 1 h 5"/>
                <a:gd name="T4" fmla="*/ 4 w 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4"/>
                  </a:moveTo>
                  <a:cubicBezTo>
                    <a:pt x="4" y="3"/>
                    <a:pt x="1" y="0"/>
                    <a:pt x="0" y="1"/>
                  </a:cubicBezTo>
                  <a:cubicBezTo>
                    <a:pt x="0" y="1"/>
                    <a:pt x="3" y="5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" name="Freeform 416">
              <a:extLst>
                <a:ext uri="{FF2B5EF4-FFF2-40B4-BE49-F238E27FC236}">
                  <a16:creationId xmlns:a16="http://schemas.microsoft.com/office/drawing/2014/main" id="{1BDEB39D-6E64-6075-B8E0-53692284B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6360" y="4525526"/>
              <a:ext cx="394904" cy="149721"/>
            </a:xfrm>
            <a:custGeom>
              <a:avLst/>
              <a:gdLst>
                <a:gd name="T0" fmla="*/ 34 w 42"/>
                <a:gd name="T1" fmla="*/ 4 h 16"/>
                <a:gd name="T2" fmla="*/ 29 w 42"/>
                <a:gd name="T3" fmla="*/ 3 h 16"/>
                <a:gd name="T4" fmla="*/ 23 w 42"/>
                <a:gd name="T5" fmla="*/ 0 h 16"/>
                <a:gd name="T6" fmla="*/ 22 w 42"/>
                <a:gd name="T7" fmla="*/ 2 h 16"/>
                <a:gd name="T8" fmla="*/ 20 w 42"/>
                <a:gd name="T9" fmla="*/ 6 h 16"/>
                <a:gd name="T10" fmla="*/ 11 w 42"/>
                <a:gd name="T11" fmla="*/ 1 h 16"/>
                <a:gd name="T12" fmla="*/ 4 w 42"/>
                <a:gd name="T13" fmla="*/ 3 h 16"/>
                <a:gd name="T14" fmla="*/ 2 w 42"/>
                <a:gd name="T15" fmla="*/ 6 h 16"/>
                <a:gd name="T16" fmla="*/ 1 w 42"/>
                <a:gd name="T17" fmla="*/ 10 h 16"/>
                <a:gd name="T18" fmla="*/ 9 w 42"/>
                <a:gd name="T19" fmla="*/ 14 h 16"/>
                <a:gd name="T20" fmla="*/ 13 w 42"/>
                <a:gd name="T21" fmla="*/ 15 h 16"/>
                <a:gd name="T22" fmla="*/ 15 w 42"/>
                <a:gd name="T23" fmla="*/ 13 h 16"/>
                <a:gd name="T24" fmla="*/ 16 w 42"/>
                <a:gd name="T25" fmla="*/ 14 h 16"/>
                <a:gd name="T26" fmla="*/ 18 w 42"/>
                <a:gd name="T27" fmla="*/ 14 h 16"/>
                <a:gd name="T28" fmla="*/ 25 w 42"/>
                <a:gd name="T29" fmla="*/ 12 h 16"/>
                <a:gd name="T30" fmla="*/ 28 w 42"/>
                <a:gd name="T31" fmla="*/ 14 h 16"/>
                <a:gd name="T32" fmla="*/ 34 w 42"/>
                <a:gd name="T33" fmla="*/ 13 h 16"/>
                <a:gd name="T34" fmla="*/ 33 w 42"/>
                <a:gd name="T35" fmla="*/ 12 h 16"/>
                <a:gd name="T36" fmla="*/ 37 w 42"/>
                <a:gd name="T37" fmla="*/ 12 h 16"/>
                <a:gd name="T38" fmla="*/ 39 w 42"/>
                <a:gd name="T39" fmla="*/ 11 h 16"/>
                <a:gd name="T40" fmla="*/ 40 w 42"/>
                <a:gd name="T41" fmla="*/ 9 h 16"/>
                <a:gd name="T42" fmla="*/ 39 w 42"/>
                <a:gd name="T43" fmla="*/ 9 h 16"/>
                <a:gd name="T44" fmla="*/ 42 w 42"/>
                <a:gd name="T45" fmla="*/ 6 h 16"/>
                <a:gd name="T46" fmla="*/ 34 w 42"/>
                <a:gd name="T47" fmla="*/ 4 h 16"/>
                <a:gd name="T48" fmla="*/ 34 w 42"/>
                <a:gd name="T49" fmla="*/ 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2" h="16">
                  <a:moveTo>
                    <a:pt x="34" y="4"/>
                  </a:moveTo>
                  <a:cubicBezTo>
                    <a:pt x="32" y="3"/>
                    <a:pt x="31" y="4"/>
                    <a:pt x="29" y="3"/>
                  </a:cubicBezTo>
                  <a:cubicBezTo>
                    <a:pt x="29" y="3"/>
                    <a:pt x="24" y="0"/>
                    <a:pt x="23" y="0"/>
                  </a:cubicBezTo>
                  <a:cubicBezTo>
                    <a:pt x="23" y="0"/>
                    <a:pt x="24" y="1"/>
                    <a:pt x="22" y="2"/>
                  </a:cubicBezTo>
                  <a:cubicBezTo>
                    <a:pt x="20" y="2"/>
                    <a:pt x="22" y="5"/>
                    <a:pt x="20" y="6"/>
                  </a:cubicBezTo>
                  <a:cubicBezTo>
                    <a:pt x="19" y="6"/>
                    <a:pt x="12" y="1"/>
                    <a:pt x="11" y="1"/>
                  </a:cubicBezTo>
                  <a:cubicBezTo>
                    <a:pt x="9" y="0"/>
                    <a:pt x="4" y="1"/>
                    <a:pt x="4" y="3"/>
                  </a:cubicBezTo>
                  <a:cubicBezTo>
                    <a:pt x="4" y="5"/>
                    <a:pt x="0" y="4"/>
                    <a:pt x="2" y="6"/>
                  </a:cubicBezTo>
                  <a:cubicBezTo>
                    <a:pt x="3" y="7"/>
                    <a:pt x="0" y="9"/>
                    <a:pt x="1" y="10"/>
                  </a:cubicBezTo>
                  <a:cubicBezTo>
                    <a:pt x="3" y="12"/>
                    <a:pt x="6" y="13"/>
                    <a:pt x="9" y="14"/>
                  </a:cubicBezTo>
                  <a:cubicBezTo>
                    <a:pt x="10" y="15"/>
                    <a:pt x="12" y="16"/>
                    <a:pt x="13" y="15"/>
                  </a:cubicBezTo>
                  <a:cubicBezTo>
                    <a:pt x="14" y="15"/>
                    <a:pt x="14" y="12"/>
                    <a:pt x="15" y="13"/>
                  </a:cubicBezTo>
                  <a:cubicBezTo>
                    <a:pt x="15" y="13"/>
                    <a:pt x="15" y="14"/>
                    <a:pt x="16" y="14"/>
                  </a:cubicBezTo>
                  <a:cubicBezTo>
                    <a:pt x="17" y="14"/>
                    <a:pt x="18" y="14"/>
                    <a:pt x="18" y="14"/>
                  </a:cubicBezTo>
                  <a:cubicBezTo>
                    <a:pt x="20" y="13"/>
                    <a:pt x="22" y="13"/>
                    <a:pt x="25" y="12"/>
                  </a:cubicBezTo>
                  <a:cubicBezTo>
                    <a:pt x="27" y="12"/>
                    <a:pt x="27" y="14"/>
                    <a:pt x="28" y="14"/>
                  </a:cubicBezTo>
                  <a:cubicBezTo>
                    <a:pt x="29" y="14"/>
                    <a:pt x="34" y="13"/>
                    <a:pt x="34" y="13"/>
                  </a:cubicBezTo>
                  <a:cubicBezTo>
                    <a:pt x="34" y="13"/>
                    <a:pt x="33" y="12"/>
                    <a:pt x="33" y="12"/>
                  </a:cubicBezTo>
                  <a:cubicBezTo>
                    <a:pt x="33" y="11"/>
                    <a:pt x="36" y="12"/>
                    <a:pt x="37" y="12"/>
                  </a:cubicBezTo>
                  <a:cubicBezTo>
                    <a:pt x="37" y="12"/>
                    <a:pt x="39" y="12"/>
                    <a:pt x="39" y="11"/>
                  </a:cubicBezTo>
                  <a:cubicBezTo>
                    <a:pt x="39" y="10"/>
                    <a:pt x="40" y="9"/>
                    <a:pt x="40" y="9"/>
                  </a:cubicBezTo>
                  <a:cubicBezTo>
                    <a:pt x="40" y="9"/>
                    <a:pt x="40" y="9"/>
                    <a:pt x="39" y="9"/>
                  </a:cubicBezTo>
                  <a:cubicBezTo>
                    <a:pt x="39" y="8"/>
                    <a:pt x="42" y="7"/>
                    <a:pt x="42" y="6"/>
                  </a:cubicBezTo>
                  <a:cubicBezTo>
                    <a:pt x="41" y="5"/>
                    <a:pt x="36" y="4"/>
                    <a:pt x="34" y="4"/>
                  </a:cubicBezTo>
                  <a:cubicBezTo>
                    <a:pt x="32" y="3"/>
                    <a:pt x="36" y="4"/>
                    <a:pt x="3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" name="Freeform 417">
              <a:extLst>
                <a:ext uri="{FF2B5EF4-FFF2-40B4-BE49-F238E27FC236}">
                  <a16:creationId xmlns:a16="http://schemas.microsoft.com/office/drawing/2014/main" id="{1B8A7C6A-5D37-DDE3-6D75-85CAC4EA8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22477" y="4570124"/>
              <a:ext cx="73248" cy="76452"/>
            </a:xfrm>
            <a:custGeom>
              <a:avLst/>
              <a:gdLst>
                <a:gd name="T0" fmla="*/ 7 w 8"/>
                <a:gd name="T1" fmla="*/ 6 h 8"/>
                <a:gd name="T2" fmla="*/ 4 w 8"/>
                <a:gd name="T3" fmla="*/ 0 h 8"/>
                <a:gd name="T4" fmla="*/ 6 w 8"/>
                <a:gd name="T5" fmla="*/ 2 h 8"/>
                <a:gd name="T6" fmla="*/ 7 w 8"/>
                <a:gd name="T7" fmla="*/ 6 h 8"/>
                <a:gd name="T8" fmla="*/ 7 w 8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7" y="6"/>
                  </a:moveTo>
                  <a:cubicBezTo>
                    <a:pt x="6" y="7"/>
                    <a:pt x="0" y="1"/>
                    <a:pt x="4" y="0"/>
                  </a:cubicBezTo>
                  <a:cubicBezTo>
                    <a:pt x="5" y="0"/>
                    <a:pt x="8" y="0"/>
                    <a:pt x="6" y="2"/>
                  </a:cubicBezTo>
                  <a:cubicBezTo>
                    <a:pt x="3" y="4"/>
                    <a:pt x="7" y="4"/>
                    <a:pt x="7" y="6"/>
                  </a:cubicBezTo>
                  <a:cubicBezTo>
                    <a:pt x="6" y="8"/>
                    <a:pt x="7" y="5"/>
                    <a:pt x="7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" name="Freeform 418">
              <a:extLst>
                <a:ext uri="{FF2B5EF4-FFF2-40B4-BE49-F238E27FC236}">
                  <a16:creationId xmlns:a16="http://schemas.microsoft.com/office/drawing/2014/main" id="{619CB345-B49A-5041-2F5A-6F45A13B4B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5406" y="5076623"/>
              <a:ext cx="101909" cy="57338"/>
            </a:xfrm>
            <a:custGeom>
              <a:avLst/>
              <a:gdLst>
                <a:gd name="T0" fmla="*/ 3 w 11"/>
                <a:gd name="T1" fmla="*/ 4 h 6"/>
                <a:gd name="T2" fmla="*/ 1 w 11"/>
                <a:gd name="T3" fmla="*/ 1 h 6"/>
                <a:gd name="T4" fmla="*/ 6 w 11"/>
                <a:gd name="T5" fmla="*/ 1 h 6"/>
                <a:gd name="T6" fmla="*/ 3 w 11"/>
                <a:gd name="T7" fmla="*/ 4 h 6"/>
                <a:gd name="T8" fmla="*/ 3 w 11"/>
                <a:gd name="T9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6">
                  <a:moveTo>
                    <a:pt x="3" y="4"/>
                  </a:moveTo>
                  <a:cubicBezTo>
                    <a:pt x="1" y="3"/>
                    <a:pt x="0" y="3"/>
                    <a:pt x="1" y="1"/>
                  </a:cubicBezTo>
                  <a:cubicBezTo>
                    <a:pt x="2" y="0"/>
                    <a:pt x="4" y="1"/>
                    <a:pt x="6" y="1"/>
                  </a:cubicBezTo>
                  <a:cubicBezTo>
                    <a:pt x="11" y="2"/>
                    <a:pt x="6" y="6"/>
                    <a:pt x="3" y="4"/>
                  </a:cubicBezTo>
                  <a:cubicBezTo>
                    <a:pt x="2" y="3"/>
                    <a:pt x="4" y="5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" name="Freeform 419">
              <a:extLst>
                <a:ext uri="{FF2B5EF4-FFF2-40B4-BE49-F238E27FC236}">
                  <a16:creationId xmlns:a16="http://schemas.microsoft.com/office/drawing/2014/main" id="{DF9A0FC1-B220-80D3-25E8-9626210716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7951" y="5898496"/>
              <a:ext cx="57323" cy="47785"/>
            </a:xfrm>
            <a:custGeom>
              <a:avLst/>
              <a:gdLst>
                <a:gd name="T0" fmla="*/ 5 w 6"/>
                <a:gd name="T1" fmla="*/ 2 h 5"/>
                <a:gd name="T2" fmla="*/ 5 w 6"/>
                <a:gd name="T3" fmla="*/ 1 h 5"/>
                <a:gd name="T4" fmla="*/ 2 w 6"/>
                <a:gd name="T5" fmla="*/ 1 h 5"/>
                <a:gd name="T6" fmla="*/ 1 w 6"/>
                <a:gd name="T7" fmla="*/ 3 h 5"/>
                <a:gd name="T8" fmla="*/ 0 w 6"/>
                <a:gd name="T9" fmla="*/ 4 h 5"/>
                <a:gd name="T10" fmla="*/ 5 w 6"/>
                <a:gd name="T11" fmla="*/ 2 h 5"/>
                <a:gd name="T12" fmla="*/ 5 w 6"/>
                <a:gd name="T1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5">
                  <a:moveTo>
                    <a:pt x="5" y="2"/>
                  </a:moveTo>
                  <a:cubicBezTo>
                    <a:pt x="6" y="2"/>
                    <a:pt x="5" y="1"/>
                    <a:pt x="5" y="1"/>
                  </a:cubicBezTo>
                  <a:cubicBezTo>
                    <a:pt x="4" y="0"/>
                    <a:pt x="3" y="1"/>
                    <a:pt x="2" y="1"/>
                  </a:cubicBezTo>
                  <a:cubicBezTo>
                    <a:pt x="1" y="1"/>
                    <a:pt x="0" y="2"/>
                    <a:pt x="1" y="3"/>
                  </a:cubicBezTo>
                  <a:cubicBezTo>
                    <a:pt x="1" y="3"/>
                    <a:pt x="0" y="5"/>
                    <a:pt x="0" y="4"/>
                  </a:cubicBezTo>
                  <a:cubicBezTo>
                    <a:pt x="0" y="4"/>
                    <a:pt x="5" y="2"/>
                    <a:pt x="5" y="2"/>
                  </a:cubicBezTo>
                  <a:cubicBezTo>
                    <a:pt x="6" y="2"/>
                    <a:pt x="3" y="3"/>
                    <a:pt x="5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" name="Freeform 420">
              <a:extLst>
                <a:ext uri="{FF2B5EF4-FFF2-40B4-BE49-F238E27FC236}">
                  <a16:creationId xmlns:a16="http://schemas.microsoft.com/office/drawing/2014/main" id="{118BCD4F-F7C6-2204-6931-3428EA23FB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05913" y="6172453"/>
              <a:ext cx="47770" cy="25484"/>
            </a:xfrm>
            <a:custGeom>
              <a:avLst/>
              <a:gdLst>
                <a:gd name="T0" fmla="*/ 3 w 5"/>
                <a:gd name="T1" fmla="*/ 3 h 3"/>
                <a:gd name="T2" fmla="*/ 3 w 5"/>
                <a:gd name="T3" fmla="*/ 0 h 3"/>
                <a:gd name="T4" fmla="*/ 3 w 5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3">
                  <a:moveTo>
                    <a:pt x="3" y="3"/>
                  </a:moveTo>
                  <a:cubicBezTo>
                    <a:pt x="1" y="3"/>
                    <a:pt x="0" y="1"/>
                    <a:pt x="3" y="0"/>
                  </a:cubicBezTo>
                  <a:cubicBezTo>
                    <a:pt x="5" y="0"/>
                    <a:pt x="4" y="3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" name="Freeform 421">
              <a:extLst>
                <a:ext uri="{FF2B5EF4-FFF2-40B4-BE49-F238E27FC236}">
                  <a16:creationId xmlns:a16="http://schemas.microsoft.com/office/drawing/2014/main" id="{52F1E839-B77B-6820-0996-9C7794E62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46678" y="6452780"/>
              <a:ext cx="47770" cy="44598"/>
            </a:xfrm>
            <a:custGeom>
              <a:avLst/>
              <a:gdLst>
                <a:gd name="T0" fmla="*/ 5 w 5"/>
                <a:gd name="T1" fmla="*/ 1 h 5"/>
                <a:gd name="T2" fmla="*/ 1 w 5"/>
                <a:gd name="T3" fmla="*/ 5 h 5"/>
                <a:gd name="T4" fmla="*/ 4 w 5"/>
                <a:gd name="T5" fmla="*/ 3 h 5"/>
                <a:gd name="T6" fmla="*/ 5 w 5"/>
                <a:gd name="T7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1"/>
                  </a:moveTo>
                  <a:cubicBezTo>
                    <a:pt x="5" y="1"/>
                    <a:pt x="0" y="5"/>
                    <a:pt x="1" y="5"/>
                  </a:cubicBezTo>
                  <a:cubicBezTo>
                    <a:pt x="2" y="5"/>
                    <a:pt x="4" y="3"/>
                    <a:pt x="4" y="3"/>
                  </a:cubicBezTo>
                  <a:cubicBezTo>
                    <a:pt x="5" y="2"/>
                    <a:pt x="5" y="0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" name="Freeform 422">
              <a:extLst>
                <a:ext uri="{FF2B5EF4-FFF2-40B4-BE49-F238E27FC236}">
                  <a16:creationId xmlns:a16="http://schemas.microsoft.com/office/drawing/2014/main" id="{522907EF-C6BB-7F92-4EA1-AE3DD6253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18017" y="6526047"/>
              <a:ext cx="19109" cy="9556"/>
            </a:xfrm>
            <a:custGeom>
              <a:avLst/>
              <a:gdLst>
                <a:gd name="T0" fmla="*/ 1 w 2"/>
                <a:gd name="T1" fmla="*/ 0 h 1"/>
                <a:gd name="T2" fmla="*/ 1 w 2"/>
                <a:gd name="T3" fmla="*/ 1 h 1"/>
                <a:gd name="T4" fmla="*/ 1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1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1" y="1"/>
                    <a:pt x="2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" name="Freeform 423">
              <a:extLst>
                <a:ext uri="{FF2B5EF4-FFF2-40B4-BE49-F238E27FC236}">
                  <a16:creationId xmlns:a16="http://schemas.microsoft.com/office/drawing/2014/main" id="{29078A23-96EE-291F-ECD7-D8CCB84AE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87444" y="6675768"/>
              <a:ext cx="28662" cy="9556"/>
            </a:xfrm>
            <a:custGeom>
              <a:avLst/>
              <a:gdLst>
                <a:gd name="T0" fmla="*/ 2 w 3"/>
                <a:gd name="T1" fmla="*/ 0 h 1"/>
                <a:gd name="T2" fmla="*/ 1 w 3"/>
                <a:gd name="T3" fmla="*/ 1 h 1"/>
                <a:gd name="T4" fmla="*/ 2 w 3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2" y="0"/>
                  </a:moveTo>
                  <a:cubicBezTo>
                    <a:pt x="2" y="0"/>
                    <a:pt x="0" y="1"/>
                    <a:pt x="1" y="1"/>
                  </a:cubicBezTo>
                  <a:cubicBezTo>
                    <a:pt x="1" y="1"/>
                    <a:pt x="3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" name="Freeform 424">
              <a:extLst>
                <a:ext uri="{FF2B5EF4-FFF2-40B4-BE49-F238E27FC236}">
                  <a16:creationId xmlns:a16="http://schemas.microsoft.com/office/drawing/2014/main" id="{96989E33-40A0-69B0-49AB-80477BEF2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75977" y="6723551"/>
              <a:ext cx="66879" cy="38227"/>
            </a:xfrm>
            <a:custGeom>
              <a:avLst/>
              <a:gdLst>
                <a:gd name="T0" fmla="*/ 6 w 7"/>
                <a:gd name="T1" fmla="*/ 0 h 4"/>
                <a:gd name="T2" fmla="*/ 1 w 7"/>
                <a:gd name="T3" fmla="*/ 3 h 4"/>
                <a:gd name="T4" fmla="*/ 6 w 7"/>
                <a:gd name="T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4">
                  <a:moveTo>
                    <a:pt x="6" y="0"/>
                  </a:moveTo>
                  <a:cubicBezTo>
                    <a:pt x="5" y="0"/>
                    <a:pt x="0" y="2"/>
                    <a:pt x="1" y="3"/>
                  </a:cubicBezTo>
                  <a:cubicBezTo>
                    <a:pt x="2" y="4"/>
                    <a:pt x="7" y="0"/>
                    <a:pt x="6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" name="Freeform 425">
              <a:extLst>
                <a:ext uri="{FF2B5EF4-FFF2-40B4-BE49-F238E27FC236}">
                  <a16:creationId xmlns:a16="http://schemas.microsoft.com/office/drawing/2014/main" id="{F3A7F9EA-8431-3708-90A3-621A10137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02730" y="6761777"/>
              <a:ext cx="54139" cy="35042"/>
            </a:xfrm>
            <a:custGeom>
              <a:avLst/>
              <a:gdLst>
                <a:gd name="T0" fmla="*/ 5 w 6"/>
                <a:gd name="T1" fmla="*/ 0 h 4"/>
                <a:gd name="T2" fmla="*/ 1 w 6"/>
                <a:gd name="T3" fmla="*/ 3 h 4"/>
                <a:gd name="T4" fmla="*/ 5 w 6"/>
                <a:gd name="T5" fmla="*/ 0 h 4"/>
                <a:gd name="T6" fmla="*/ 5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5" y="0"/>
                  </a:moveTo>
                  <a:cubicBezTo>
                    <a:pt x="5" y="0"/>
                    <a:pt x="0" y="2"/>
                    <a:pt x="1" y="3"/>
                  </a:cubicBezTo>
                  <a:cubicBezTo>
                    <a:pt x="2" y="4"/>
                    <a:pt x="5" y="0"/>
                    <a:pt x="5" y="0"/>
                  </a:cubicBezTo>
                  <a:cubicBezTo>
                    <a:pt x="5" y="0"/>
                    <a:pt x="6" y="0"/>
                    <a:pt x="5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" name="Freeform 426">
              <a:extLst>
                <a:ext uri="{FF2B5EF4-FFF2-40B4-BE49-F238E27FC236}">
                  <a16:creationId xmlns:a16="http://schemas.microsoft.com/office/drawing/2014/main" id="{7F117E51-8829-D019-3F2F-53A794082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54960" y="6790447"/>
              <a:ext cx="47770" cy="44598"/>
            </a:xfrm>
            <a:custGeom>
              <a:avLst/>
              <a:gdLst>
                <a:gd name="T0" fmla="*/ 4 w 5"/>
                <a:gd name="T1" fmla="*/ 0 h 5"/>
                <a:gd name="T2" fmla="*/ 0 w 5"/>
                <a:gd name="T3" fmla="*/ 4 h 5"/>
                <a:gd name="T4" fmla="*/ 4 w 5"/>
                <a:gd name="T5" fmla="*/ 0 h 5"/>
                <a:gd name="T6" fmla="*/ 4 w 5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4" y="0"/>
                  </a:moveTo>
                  <a:cubicBezTo>
                    <a:pt x="4" y="0"/>
                    <a:pt x="0" y="4"/>
                    <a:pt x="0" y="4"/>
                  </a:cubicBezTo>
                  <a:cubicBezTo>
                    <a:pt x="2" y="5"/>
                    <a:pt x="4" y="0"/>
                    <a:pt x="4" y="0"/>
                  </a:cubicBezTo>
                  <a:cubicBezTo>
                    <a:pt x="4" y="0"/>
                    <a:pt x="5" y="0"/>
                    <a:pt x="4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1" name="Freeform 427">
              <a:extLst>
                <a:ext uri="{FF2B5EF4-FFF2-40B4-BE49-F238E27FC236}">
                  <a16:creationId xmlns:a16="http://schemas.microsoft.com/office/drawing/2014/main" id="{2DBE53AB-DC7D-8744-5446-19FF918593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45404" y="6854157"/>
              <a:ext cx="9553" cy="9556"/>
            </a:xfrm>
            <a:custGeom>
              <a:avLst/>
              <a:gdLst>
                <a:gd name="T0" fmla="*/ 1 w 1"/>
                <a:gd name="T1" fmla="*/ 0 h 1"/>
                <a:gd name="T2" fmla="*/ 1 w 1"/>
                <a:gd name="T3" fmla="*/ 1 h 1"/>
                <a:gd name="T4" fmla="*/ 1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0"/>
                    <a:pt x="0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2" name="Freeform 428">
              <a:extLst>
                <a:ext uri="{FF2B5EF4-FFF2-40B4-BE49-F238E27FC236}">
                  <a16:creationId xmlns:a16="http://schemas.microsoft.com/office/drawing/2014/main" id="{656B3583-97E4-3339-BEA8-4E4E277C7C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97634" y="6815931"/>
              <a:ext cx="47770" cy="38227"/>
            </a:xfrm>
            <a:custGeom>
              <a:avLst/>
              <a:gdLst>
                <a:gd name="T0" fmla="*/ 4 w 5"/>
                <a:gd name="T1" fmla="*/ 1 h 4"/>
                <a:gd name="T2" fmla="*/ 0 w 5"/>
                <a:gd name="T3" fmla="*/ 4 h 4"/>
                <a:gd name="T4" fmla="*/ 4 w 5"/>
                <a:gd name="T5" fmla="*/ 1 h 4"/>
                <a:gd name="T6" fmla="*/ 4 w 5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2" y="2"/>
                    <a:pt x="0" y="3"/>
                    <a:pt x="0" y="4"/>
                  </a:cubicBezTo>
                  <a:cubicBezTo>
                    <a:pt x="0" y="4"/>
                    <a:pt x="4" y="1"/>
                    <a:pt x="4" y="1"/>
                  </a:cubicBezTo>
                  <a:cubicBezTo>
                    <a:pt x="3" y="1"/>
                    <a:pt x="5" y="0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3" name="Freeform 429">
              <a:extLst>
                <a:ext uri="{FF2B5EF4-FFF2-40B4-BE49-F238E27FC236}">
                  <a16:creationId xmlns:a16="http://schemas.microsoft.com/office/drawing/2014/main" id="{CE7BA224-C90C-20BD-449C-1BAAA1A1E1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53684" y="7163156"/>
              <a:ext cx="19109" cy="28669"/>
            </a:xfrm>
            <a:custGeom>
              <a:avLst/>
              <a:gdLst>
                <a:gd name="T0" fmla="*/ 1 w 2"/>
                <a:gd name="T1" fmla="*/ 0 h 3"/>
                <a:gd name="T2" fmla="*/ 1 w 2"/>
                <a:gd name="T3" fmla="*/ 3 h 3"/>
                <a:gd name="T4" fmla="*/ 1 w 2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3">
                  <a:moveTo>
                    <a:pt x="1" y="0"/>
                  </a:moveTo>
                  <a:cubicBezTo>
                    <a:pt x="1" y="0"/>
                    <a:pt x="0" y="3"/>
                    <a:pt x="1" y="3"/>
                  </a:cubicBezTo>
                  <a:cubicBezTo>
                    <a:pt x="2" y="3"/>
                    <a:pt x="2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710DE5D-F3C8-0793-00F4-32D1871B1488}"/>
                </a:ext>
              </a:extLst>
            </p:cNvPr>
            <p:cNvGrpSpPr/>
            <p:nvPr/>
          </p:nvGrpSpPr>
          <p:grpSpPr>
            <a:xfrm>
              <a:off x="17709739" y="6761777"/>
              <a:ext cx="697448" cy="662593"/>
              <a:chOff x="5961121" y="2686387"/>
              <a:chExt cx="288233" cy="273757"/>
            </a:xfrm>
            <a:grpFill/>
          </p:grpSpPr>
          <p:sp>
            <p:nvSpPr>
              <p:cNvPr id="409" name="Freeform 827">
                <a:extLst>
                  <a:ext uri="{FF2B5EF4-FFF2-40B4-BE49-F238E27FC236}">
                    <a16:creationId xmlns:a16="http://schemas.microsoft.com/office/drawing/2014/main" id="{F9F7A928-917C-C721-CAB7-1D78B7F41E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30902" y="2686387"/>
                <a:ext cx="118452" cy="100026"/>
              </a:xfrm>
              <a:custGeom>
                <a:avLst/>
                <a:gdLst>
                  <a:gd name="T0" fmla="*/ 28 w 31"/>
                  <a:gd name="T1" fmla="*/ 10 h 26"/>
                  <a:gd name="T2" fmla="*/ 29 w 31"/>
                  <a:gd name="T3" fmla="*/ 7 h 26"/>
                  <a:gd name="T4" fmla="*/ 27 w 31"/>
                  <a:gd name="T5" fmla="*/ 10 h 26"/>
                  <a:gd name="T6" fmla="*/ 20 w 31"/>
                  <a:gd name="T7" fmla="*/ 8 h 26"/>
                  <a:gd name="T8" fmla="*/ 11 w 31"/>
                  <a:gd name="T9" fmla="*/ 1 h 26"/>
                  <a:gd name="T10" fmla="*/ 11 w 31"/>
                  <a:gd name="T11" fmla="*/ 5 h 26"/>
                  <a:gd name="T12" fmla="*/ 9 w 31"/>
                  <a:gd name="T13" fmla="*/ 11 h 26"/>
                  <a:gd name="T14" fmla="*/ 7 w 31"/>
                  <a:gd name="T15" fmla="*/ 14 h 26"/>
                  <a:gd name="T16" fmla="*/ 4 w 31"/>
                  <a:gd name="T17" fmla="*/ 14 h 26"/>
                  <a:gd name="T18" fmla="*/ 5 w 31"/>
                  <a:gd name="T19" fmla="*/ 16 h 26"/>
                  <a:gd name="T20" fmla="*/ 1 w 31"/>
                  <a:gd name="T21" fmla="*/ 18 h 26"/>
                  <a:gd name="T22" fmla="*/ 2 w 31"/>
                  <a:gd name="T23" fmla="*/ 23 h 26"/>
                  <a:gd name="T24" fmla="*/ 4 w 31"/>
                  <a:gd name="T25" fmla="*/ 25 h 26"/>
                  <a:gd name="T26" fmla="*/ 6 w 31"/>
                  <a:gd name="T27" fmla="*/ 23 h 26"/>
                  <a:gd name="T28" fmla="*/ 7 w 31"/>
                  <a:gd name="T29" fmla="*/ 23 h 26"/>
                  <a:gd name="T30" fmla="*/ 4 w 31"/>
                  <a:gd name="T31" fmla="*/ 20 h 26"/>
                  <a:gd name="T32" fmla="*/ 7 w 31"/>
                  <a:gd name="T33" fmla="*/ 19 h 26"/>
                  <a:gd name="T34" fmla="*/ 12 w 31"/>
                  <a:gd name="T35" fmla="*/ 18 h 26"/>
                  <a:gd name="T36" fmla="*/ 17 w 31"/>
                  <a:gd name="T37" fmla="*/ 21 h 26"/>
                  <a:gd name="T38" fmla="*/ 21 w 31"/>
                  <a:gd name="T39" fmla="*/ 16 h 26"/>
                  <a:gd name="T40" fmla="*/ 31 w 31"/>
                  <a:gd name="T41" fmla="*/ 14 h 26"/>
                  <a:gd name="T42" fmla="*/ 29 w 31"/>
                  <a:gd name="T43" fmla="*/ 12 h 26"/>
                  <a:gd name="T44" fmla="*/ 28 w 31"/>
                  <a:gd name="T45" fmla="*/ 10 h 26"/>
                  <a:gd name="T46" fmla="*/ 28 w 31"/>
                  <a:gd name="T47" fmla="*/ 1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1" h="26">
                    <a:moveTo>
                      <a:pt x="28" y="10"/>
                    </a:moveTo>
                    <a:cubicBezTo>
                      <a:pt x="28" y="10"/>
                      <a:pt x="29" y="8"/>
                      <a:pt x="29" y="7"/>
                    </a:cubicBezTo>
                    <a:cubicBezTo>
                      <a:pt x="29" y="8"/>
                      <a:pt x="27" y="10"/>
                      <a:pt x="27" y="10"/>
                    </a:cubicBezTo>
                    <a:cubicBezTo>
                      <a:pt x="25" y="10"/>
                      <a:pt x="21" y="9"/>
                      <a:pt x="20" y="8"/>
                    </a:cubicBezTo>
                    <a:cubicBezTo>
                      <a:pt x="17" y="7"/>
                      <a:pt x="15" y="2"/>
                      <a:pt x="11" y="1"/>
                    </a:cubicBezTo>
                    <a:cubicBezTo>
                      <a:pt x="9" y="0"/>
                      <a:pt x="10" y="4"/>
                      <a:pt x="11" y="5"/>
                    </a:cubicBezTo>
                    <a:cubicBezTo>
                      <a:pt x="11" y="7"/>
                      <a:pt x="10" y="9"/>
                      <a:pt x="9" y="11"/>
                    </a:cubicBezTo>
                    <a:cubicBezTo>
                      <a:pt x="8" y="12"/>
                      <a:pt x="10" y="15"/>
                      <a:pt x="7" y="14"/>
                    </a:cubicBezTo>
                    <a:cubicBezTo>
                      <a:pt x="7" y="14"/>
                      <a:pt x="5" y="13"/>
                      <a:pt x="4" y="14"/>
                    </a:cubicBezTo>
                    <a:cubicBezTo>
                      <a:pt x="4" y="15"/>
                      <a:pt x="5" y="16"/>
                      <a:pt x="5" y="16"/>
                    </a:cubicBezTo>
                    <a:cubicBezTo>
                      <a:pt x="5" y="16"/>
                      <a:pt x="2" y="18"/>
                      <a:pt x="1" y="18"/>
                    </a:cubicBezTo>
                    <a:cubicBezTo>
                      <a:pt x="0" y="20"/>
                      <a:pt x="3" y="21"/>
                      <a:pt x="2" y="23"/>
                    </a:cubicBezTo>
                    <a:cubicBezTo>
                      <a:pt x="1" y="24"/>
                      <a:pt x="3" y="26"/>
                      <a:pt x="4" y="25"/>
                    </a:cubicBezTo>
                    <a:cubicBezTo>
                      <a:pt x="5" y="24"/>
                      <a:pt x="5" y="23"/>
                      <a:pt x="6" y="23"/>
                    </a:cubicBezTo>
                    <a:cubicBezTo>
                      <a:pt x="6" y="23"/>
                      <a:pt x="7" y="24"/>
                      <a:pt x="7" y="23"/>
                    </a:cubicBezTo>
                    <a:cubicBezTo>
                      <a:pt x="7" y="22"/>
                      <a:pt x="5" y="21"/>
                      <a:pt x="4" y="20"/>
                    </a:cubicBezTo>
                    <a:cubicBezTo>
                      <a:pt x="3" y="18"/>
                      <a:pt x="7" y="19"/>
                      <a:pt x="7" y="19"/>
                    </a:cubicBezTo>
                    <a:cubicBezTo>
                      <a:pt x="9" y="19"/>
                      <a:pt x="10" y="17"/>
                      <a:pt x="12" y="18"/>
                    </a:cubicBezTo>
                    <a:cubicBezTo>
                      <a:pt x="14" y="19"/>
                      <a:pt x="15" y="20"/>
                      <a:pt x="17" y="21"/>
                    </a:cubicBezTo>
                    <a:cubicBezTo>
                      <a:pt x="20" y="23"/>
                      <a:pt x="19" y="17"/>
                      <a:pt x="21" y="16"/>
                    </a:cubicBezTo>
                    <a:cubicBezTo>
                      <a:pt x="21" y="16"/>
                      <a:pt x="31" y="16"/>
                      <a:pt x="31" y="14"/>
                    </a:cubicBezTo>
                    <a:cubicBezTo>
                      <a:pt x="30" y="13"/>
                      <a:pt x="27" y="15"/>
                      <a:pt x="29" y="12"/>
                    </a:cubicBezTo>
                    <a:cubicBezTo>
                      <a:pt x="30" y="11"/>
                      <a:pt x="27" y="12"/>
                      <a:pt x="28" y="10"/>
                    </a:cubicBezTo>
                    <a:cubicBezTo>
                      <a:pt x="29" y="7"/>
                      <a:pt x="28" y="11"/>
                      <a:pt x="28" y="10"/>
                    </a:cubicBezTo>
                    <a:close/>
                  </a:path>
                </a:pathLst>
              </a:custGeom>
              <a:grpFill/>
              <a:ln w="38100" cap="flat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ato Regular" charset="0"/>
                  <a:ea typeface="Open Sans"/>
                  <a:cs typeface="Open Sans"/>
                  <a:sym typeface="Open Sans"/>
                </a:endParaRPr>
              </a:p>
            </p:txBody>
          </p:sp>
          <p:sp>
            <p:nvSpPr>
              <p:cNvPr id="410" name="Freeform 828">
                <a:extLst>
                  <a:ext uri="{FF2B5EF4-FFF2-40B4-BE49-F238E27FC236}">
                    <a16:creationId xmlns:a16="http://schemas.microsoft.com/office/drawing/2014/main" id="{0A65F5E0-7B37-50FF-006D-FFBC620E7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1121" y="2778517"/>
                <a:ext cx="215847" cy="181627"/>
              </a:xfrm>
              <a:custGeom>
                <a:avLst/>
                <a:gdLst>
                  <a:gd name="T0" fmla="*/ 52 w 56"/>
                  <a:gd name="T1" fmla="*/ 1 h 47"/>
                  <a:gd name="T2" fmla="*/ 51 w 56"/>
                  <a:gd name="T3" fmla="*/ 1 h 47"/>
                  <a:gd name="T4" fmla="*/ 52 w 56"/>
                  <a:gd name="T5" fmla="*/ 3 h 47"/>
                  <a:gd name="T6" fmla="*/ 49 w 56"/>
                  <a:gd name="T7" fmla="*/ 3 h 47"/>
                  <a:gd name="T8" fmla="*/ 47 w 56"/>
                  <a:gd name="T9" fmla="*/ 5 h 47"/>
                  <a:gd name="T10" fmla="*/ 45 w 56"/>
                  <a:gd name="T11" fmla="*/ 6 h 47"/>
                  <a:gd name="T12" fmla="*/ 46 w 56"/>
                  <a:gd name="T13" fmla="*/ 7 h 47"/>
                  <a:gd name="T14" fmla="*/ 46 w 56"/>
                  <a:gd name="T15" fmla="*/ 10 h 47"/>
                  <a:gd name="T16" fmla="*/ 46 w 56"/>
                  <a:gd name="T17" fmla="*/ 13 h 47"/>
                  <a:gd name="T18" fmla="*/ 41 w 56"/>
                  <a:gd name="T19" fmla="*/ 22 h 47"/>
                  <a:gd name="T20" fmla="*/ 36 w 56"/>
                  <a:gd name="T21" fmla="*/ 27 h 47"/>
                  <a:gd name="T22" fmla="*/ 31 w 56"/>
                  <a:gd name="T23" fmla="*/ 27 h 47"/>
                  <a:gd name="T24" fmla="*/ 32 w 56"/>
                  <a:gd name="T25" fmla="*/ 24 h 47"/>
                  <a:gd name="T26" fmla="*/ 30 w 56"/>
                  <a:gd name="T27" fmla="*/ 25 h 47"/>
                  <a:gd name="T28" fmla="*/ 29 w 56"/>
                  <a:gd name="T29" fmla="*/ 27 h 47"/>
                  <a:gd name="T30" fmla="*/ 25 w 56"/>
                  <a:gd name="T31" fmla="*/ 33 h 47"/>
                  <a:gd name="T32" fmla="*/ 25 w 56"/>
                  <a:gd name="T33" fmla="*/ 34 h 47"/>
                  <a:gd name="T34" fmla="*/ 23 w 56"/>
                  <a:gd name="T35" fmla="*/ 36 h 47"/>
                  <a:gd name="T36" fmla="*/ 21 w 56"/>
                  <a:gd name="T37" fmla="*/ 35 h 47"/>
                  <a:gd name="T38" fmla="*/ 17 w 56"/>
                  <a:gd name="T39" fmla="*/ 35 h 47"/>
                  <a:gd name="T40" fmla="*/ 9 w 56"/>
                  <a:gd name="T41" fmla="*/ 36 h 47"/>
                  <a:gd name="T42" fmla="*/ 2 w 56"/>
                  <a:gd name="T43" fmla="*/ 42 h 47"/>
                  <a:gd name="T44" fmla="*/ 1 w 56"/>
                  <a:gd name="T45" fmla="*/ 44 h 47"/>
                  <a:gd name="T46" fmla="*/ 3 w 56"/>
                  <a:gd name="T47" fmla="*/ 43 h 47"/>
                  <a:gd name="T48" fmla="*/ 5 w 56"/>
                  <a:gd name="T49" fmla="*/ 44 h 47"/>
                  <a:gd name="T50" fmla="*/ 22 w 56"/>
                  <a:gd name="T51" fmla="*/ 40 h 47"/>
                  <a:gd name="T52" fmla="*/ 21 w 56"/>
                  <a:gd name="T53" fmla="*/ 43 h 47"/>
                  <a:gd name="T54" fmla="*/ 24 w 56"/>
                  <a:gd name="T55" fmla="*/ 47 h 47"/>
                  <a:gd name="T56" fmla="*/ 27 w 56"/>
                  <a:gd name="T57" fmla="*/ 44 h 47"/>
                  <a:gd name="T58" fmla="*/ 30 w 56"/>
                  <a:gd name="T59" fmla="*/ 43 h 47"/>
                  <a:gd name="T60" fmla="*/ 31 w 56"/>
                  <a:gd name="T61" fmla="*/ 40 h 47"/>
                  <a:gd name="T62" fmla="*/ 38 w 56"/>
                  <a:gd name="T63" fmla="*/ 39 h 47"/>
                  <a:gd name="T64" fmla="*/ 41 w 56"/>
                  <a:gd name="T65" fmla="*/ 40 h 47"/>
                  <a:gd name="T66" fmla="*/ 43 w 56"/>
                  <a:gd name="T67" fmla="*/ 37 h 47"/>
                  <a:gd name="T68" fmla="*/ 45 w 56"/>
                  <a:gd name="T69" fmla="*/ 35 h 47"/>
                  <a:gd name="T70" fmla="*/ 46 w 56"/>
                  <a:gd name="T71" fmla="*/ 38 h 47"/>
                  <a:gd name="T72" fmla="*/ 48 w 56"/>
                  <a:gd name="T73" fmla="*/ 37 h 47"/>
                  <a:gd name="T74" fmla="*/ 49 w 56"/>
                  <a:gd name="T75" fmla="*/ 35 h 47"/>
                  <a:gd name="T76" fmla="*/ 49 w 56"/>
                  <a:gd name="T77" fmla="*/ 32 h 47"/>
                  <a:gd name="T78" fmla="*/ 51 w 56"/>
                  <a:gd name="T79" fmla="*/ 26 h 47"/>
                  <a:gd name="T80" fmla="*/ 51 w 56"/>
                  <a:gd name="T81" fmla="*/ 19 h 47"/>
                  <a:gd name="T82" fmla="*/ 53 w 56"/>
                  <a:gd name="T83" fmla="*/ 19 h 47"/>
                  <a:gd name="T84" fmla="*/ 55 w 56"/>
                  <a:gd name="T85" fmla="*/ 17 h 47"/>
                  <a:gd name="T86" fmla="*/ 55 w 56"/>
                  <a:gd name="T87" fmla="*/ 9 h 47"/>
                  <a:gd name="T88" fmla="*/ 52 w 56"/>
                  <a:gd name="T89" fmla="*/ 1 h 47"/>
                  <a:gd name="T90" fmla="*/ 52 w 56"/>
                  <a:gd name="T91" fmla="*/ 1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6" h="47">
                    <a:moveTo>
                      <a:pt x="52" y="1"/>
                    </a:moveTo>
                    <a:cubicBezTo>
                      <a:pt x="51" y="1"/>
                      <a:pt x="51" y="0"/>
                      <a:pt x="51" y="1"/>
                    </a:cubicBezTo>
                    <a:cubicBezTo>
                      <a:pt x="49" y="2"/>
                      <a:pt x="51" y="2"/>
                      <a:pt x="52" y="3"/>
                    </a:cubicBezTo>
                    <a:cubicBezTo>
                      <a:pt x="53" y="4"/>
                      <a:pt x="50" y="5"/>
                      <a:pt x="49" y="3"/>
                    </a:cubicBezTo>
                    <a:cubicBezTo>
                      <a:pt x="48" y="1"/>
                      <a:pt x="47" y="4"/>
                      <a:pt x="47" y="5"/>
                    </a:cubicBezTo>
                    <a:cubicBezTo>
                      <a:pt x="46" y="5"/>
                      <a:pt x="45" y="6"/>
                      <a:pt x="45" y="6"/>
                    </a:cubicBezTo>
                    <a:cubicBezTo>
                      <a:pt x="45" y="8"/>
                      <a:pt x="46" y="7"/>
                      <a:pt x="46" y="7"/>
                    </a:cubicBezTo>
                    <a:cubicBezTo>
                      <a:pt x="46" y="8"/>
                      <a:pt x="46" y="9"/>
                      <a:pt x="46" y="10"/>
                    </a:cubicBezTo>
                    <a:cubicBezTo>
                      <a:pt x="46" y="11"/>
                      <a:pt x="47" y="11"/>
                      <a:pt x="46" y="13"/>
                    </a:cubicBezTo>
                    <a:cubicBezTo>
                      <a:pt x="44" y="16"/>
                      <a:pt x="43" y="19"/>
                      <a:pt x="41" y="22"/>
                    </a:cubicBezTo>
                    <a:cubicBezTo>
                      <a:pt x="40" y="23"/>
                      <a:pt x="37" y="27"/>
                      <a:pt x="36" y="27"/>
                    </a:cubicBezTo>
                    <a:cubicBezTo>
                      <a:pt x="34" y="27"/>
                      <a:pt x="32" y="28"/>
                      <a:pt x="31" y="27"/>
                    </a:cubicBezTo>
                    <a:cubicBezTo>
                      <a:pt x="30" y="26"/>
                      <a:pt x="32" y="25"/>
                      <a:pt x="32" y="24"/>
                    </a:cubicBezTo>
                    <a:cubicBezTo>
                      <a:pt x="33" y="23"/>
                      <a:pt x="30" y="25"/>
                      <a:pt x="30" y="25"/>
                    </a:cubicBezTo>
                    <a:cubicBezTo>
                      <a:pt x="29" y="26"/>
                      <a:pt x="29" y="26"/>
                      <a:pt x="29" y="27"/>
                    </a:cubicBezTo>
                    <a:cubicBezTo>
                      <a:pt x="29" y="30"/>
                      <a:pt x="26" y="31"/>
                      <a:pt x="25" y="33"/>
                    </a:cubicBezTo>
                    <a:cubicBezTo>
                      <a:pt x="25" y="33"/>
                      <a:pt x="25" y="34"/>
                      <a:pt x="25" y="34"/>
                    </a:cubicBezTo>
                    <a:cubicBezTo>
                      <a:pt x="25" y="35"/>
                      <a:pt x="23" y="36"/>
                      <a:pt x="23" y="36"/>
                    </a:cubicBezTo>
                    <a:cubicBezTo>
                      <a:pt x="22" y="36"/>
                      <a:pt x="23" y="35"/>
                      <a:pt x="21" y="35"/>
                    </a:cubicBezTo>
                    <a:cubicBezTo>
                      <a:pt x="20" y="35"/>
                      <a:pt x="19" y="35"/>
                      <a:pt x="17" y="35"/>
                    </a:cubicBezTo>
                    <a:cubicBezTo>
                      <a:pt x="14" y="36"/>
                      <a:pt x="12" y="35"/>
                      <a:pt x="9" y="36"/>
                    </a:cubicBezTo>
                    <a:cubicBezTo>
                      <a:pt x="7" y="38"/>
                      <a:pt x="4" y="40"/>
                      <a:pt x="2" y="42"/>
                    </a:cubicBezTo>
                    <a:cubicBezTo>
                      <a:pt x="0" y="42"/>
                      <a:pt x="0" y="45"/>
                      <a:pt x="1" y="44"/>
                    </a:cubicBezTo>
                    <a:cubicBezTo>
                      <a:pt x="2" y="44"/>
                      <a:pt x="2" y="43"/>
                      <a:pt x="3" y="43"/>
                    </a:cubicBezTo>
                    <a:cubicBezTo>
                      <a:pt x="4" y="44"/>
                      <a:pt x="5" y="45"/>
                      <a:pt x="5" y="44"/>
                    </a:cubicBezTo>
                    <a:cubicBezTo>
                      <a:pt x="10" y="43"/>
                      <a:pt x="17" y="39"/>
                      <a:pt x="22" y="40"/>
                    </a:cubicBezTo>
                    <a:cubicBezTo>
                      <a:pt x="23" y="41"/>
                      <a:pt x="21" y="43"/>
                      <a:pt x="21" y="43"/>
                    </a:cubicBezTo>
                    <a:cubicBezTo>
                      <a:pt x="22" y="44"/>
                      <a:pt x="23" y="47"/>
                      <a:pt x="24" y="47"/>
                    </a:cubicBezTo>
                    <a:cubicBezTo>
                      <a:pt x="25" y="46"/>
                      <a:pt x="26" y="45"/>
                      <a:pt x="27" y="44"/>
                    </a:cubicBezTo>
                    <a:cubicBezTo>
                      <a:pt x="28" y="42"/>
                      <a:pt x="28" y="43"/>
                      <a:pt x="30" y="43"/>
                    </a:cubicBezTo>
                    <a:cubicBezTo>
                      <a:pt x="29" y="43"/>
                      <a:pt x="28" y="35"/>
                      <a:pt x="31" y="40"/>
                    </a:cubicBezTo>
                    <a:cubicBezTo>
                      <a:pt x="32" y="42"/>
                      <a:pt x="37" y="40"/>
                      <a:pt x="38" y="39"/>
                    </a:cubicBezTo>
                    <a:cubicBezTo>
                      <a:pt x="40" y="36"/>
                      <a:pt x="40" y="42"/>
                      <a:pt x="41" y="40"/>
                    </a:cubicBezTo>
                    <a:cubicBezTo>
                      <a:pt x="41" y="39"/>
                      <a:pt x="42" y="37"/>
                      <a:pt x="43" y="37"/>
                    </a:cubicBezTo>
                    <a:cubicBezTo>
                      <a:pt x="44" y="36"/>
                      <a:pt x="44" y="37"/>
                      <a:pt x="45" y="35"/>
                    </a:cubicBezTo>
                    <a:cubicBezTo>
                      <a:pt x="45" y="35"/>
                      <a:pt x="45" y="39"/>
                      <a:pt x="46" y="38"/>
                    </a:cubicBezTo>
                    <a:cubicBezTo>
                      <a:pt x="46" y="38"/>
                      <a:pt x="47" y="38"/>
                      <a:pt x="48" y="37"/>
                    </a:cubicBezTo>
                    <a:cubicBezTo>
                      <a:pt x="49" y="37"/>
                      <a:pt x="48" y="36"/>
                      <a:pt x="49" y="35"/>
                    </a:cubicBezTo>
                    <a:cubicBezTo>
                      <a:pt x="51" y="34"/>
                      <a:pt x="51" y="34"/>
                      <a:pt x="49" y="32"/>
                    </a:cubicBezTo>
                    <a:cubicBezTo>
                      <a:pt x="48" y="31"/>
                      <a:pt x="51" y="28"/>
                      <a:pt x="51" y="26"/>
                    </a:cubicBezTo>
                    <a:cubicBezTo>
                      <a:pt x="52" y="24"/>
                      <a:pt x="50" y="21"/>
                      <a:pt x="51" y="19"/>
                    </a:cubicBezTo>
                    <a:cubicBezTo>
                      <a:pt x="52" y="18"/>
                      <a:pt x="52" y="19"/>
                      <a:pt x="53" y="19"/>
                    </a:cubicBezTo>
                    <a:cubicBezTo>
                      <a:pt x="54" y="19"/>
                      <a:pt x="55" y="17"/>
                      <a:pt x="55" y="17"/>
                    </a:cubicBezTo>
                    <a:cubicBezTo>
                      <a:pt x="56" y="14"/>
                      <a:pt x="56" y="11"/>
                      <a:pt x="55" y="9"/>
                    </a:cubicBezTo>
                    <a:cubicBezTo>
                      <a:pt x="55" y="8"/>
                      <a:pt x="52" y="1"/>
                      <a:pt x="52" y="1"/>
                    </a:cubicBezTo>
                    <a:cubicBezTo>
                      <a:pt x="52" y="1"/>
                      <a:pt x="52" y="1"/>
                      <a:pt x="52" y="1"/>
                    </a:cubicBezTo>
                    <a:close/>
                  </a:path>
                </a:pathLst>
              </a:custGeom>
              <a:grpFill/>
              <a:ln w="38100" cap="flat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457200" rtl="0" eaLnBrk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ato Regular" charset="0"/>
                  <a:ea typeface="Open Sans"/>
                  <a:cs typeface="Open Sans"/>
                  <a:sym typeface="Open Sans"/>
                </a:endParaRPr>
              </a:p>
            </p:txBody>
          </p:sp>
        </p:grpSp>
        <p:sp>
          <p:nvSpPr>
            <p:cNvPr id="45" name="Freeform 432">
              <a:extLst>
                <a:ext uri="{FF2B5EF4-FFF2-40B4-BE49-F238E27FC236}">
                  <a16:creationId xmlns:a16="http://schemas.microsoft.com/office/drawing/2014/main" id="{CDAD59E4-8D15-830B-92E2-C7777370FD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84893" y="7370215"/>
              <a:ext cx="19109" cy="25484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1 h 3"/>
                <a:gd name="T4" fmla="*/ 2 w 2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2" y="0"/>
                    <a:pt x="0" y="1"/>
                    <a:pt x="0" y="1"/>
                  </a:cubicBezTo>
                  <a:cubicBezTo>
                    <a:pt x="1" y="3"/>
                    <a:pt x="2" y="1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6" name="Freeform 433">
              <a:extLst>
                <a:ext uri="{FF2B5EF4-FFF2-40B4-BE49-F238E27FC236}">
                  <a16:creationId xmlns:a16="http://schemas.microsoft.com/office/drawing/2014/main" id="{34EA9116-A3FE-73A8-2BB4-A393C0312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73428" y="7370215"/>
              <a:ext cx="121018" cy="92380"/>
            </a:xfrm>
            <a:custGeom>
              <a:avLst/>
              <a:gdLst>
                <a:gd name="T0" fmla="*/ 11 w 13"/>
                <a:gd name="T1" fmla="*/ 2 h 10"/>
                <a:gd name="T2" fmla="*/ 7 w 13"/>
                <a:gd name="T3" fmla="*/ 2 h 10"/>
                <a:gd name="T4" fmla="*/ 5 w 13"/>
                <a:gd name="T5" fmla="*/ 3 h 10"/>
                <a:gd name="T6" fmla="*/ 3 w 13"/>
                <a:gd name="T7" fmla="*/ 4 h 10"/>
                <a:gd name="T8" fmla="*/ 0 w 13"/>
                <a:gd name="T9" fmla="*/ 6 h 10"/>
                <a:gd name="T10" fmla="*/ 3 w 13"/>
                <a:gd name="T11" fmla="*/ 9 h 10"/>
                <a:gd name="T12" fmla="*/ 6 w 13"/>
                <a:gd name="T13" fmla="*/ 6 h 10"/>
                <a:gd name="T14" fmla="*/ 10 w 13"/>
                <a:gd name="T15" fmla="*/ 6 h 10"/>
                <a:gd name="T16" fmla="*/ 11 w 13"/>
                <a:gd name="T17" fmla="*/ 2 h 10"/>
                <a:gd name="T18" fmla="*/ 11 w 13"/>
                <a:gd name="T19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" h="10">
                  <a:moveTo>
                    <a:pt x="11" y="2"/>
                  </a:moveTo>
                  <a:cubicBezTo>
                    <a:pt x="9" y="2"/>
                    <a:pt x="9" y="0"/>
                    <a:pt x="7" y="2"/>
                  </a:cubicBezTo>
                  <a:cubicBezTo>
                    <a:pt x="6" y="2"/>
                    <a:pt x="5" y="4"/>
                    <a:pt x="5" y="3"/>
                  </a:cubicBezTo>
                  <a:cubicBezTo>
                    <a:pt x="4" y="2"/>
                    <a:pt x="3" y="4"/>
                    <a:pt x="3" y="4"/>
                  </a:cubicBezTo>
                  <a:cubicBezTo>
                    <a:pt x="2" y="6"/>
                    <a:pt x="1" y="5"/>
                    <a:pt x="0" y="6"/>
                  </a:cubicBezTo>
                  <a:cubicBezTo>
                    <a:pt x="0" y="5"/>
                    <a:pt x="2" y="9"/>
                    <a:pt x="3" y="9"/>
                  </a:cubicBezTo>
                  <a:cubicBezTo>
                    <a:pt x="3" y="10"/>
                    <a:pt x="5" y="6"/>
                    <a:pt x="6" y="6"/>
                  </a:cubicBezTo>
                  <a:cubicBezTo>
                    <a:pt x="7" y="6"/>
                    <a:pt x="9" y="7"/>
                    <a:pt x="10" y="6"/>
                  </a:cubicBezTo>
                  <a:cubicBezTo>
                    <a:pt x="11" y="6"/>
                    <a:pt x="13" y="3"/>
                    <a:pt x="11" y="2"/>
                  </a:cubicBezTo>
                  <a:cubicBezTo>
                    <a:pt x="10" y="2"/>
                    <a:pt x="11" y="2"/>
                    <a:pt x="1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7" name="Freeform 434">
              <a:extLst>
                <a:ext uri="{FF2B5EF4-FFF2-40B4-BE49-F238E27FC236}">
                  <a16:creationId xmlns:a16="http://schemas.microsoft.com/office/drawing/2014/main" id="{8734A96E-ED0D-1C20-9061-11A7A500C5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52410" y="7405258"/>
              <a:ext cx="101909" cy="149721"/>
            </a:xfrm>
            <a:custGeom>
              <a:avLst/>
              <a:gdLst>
                <a:gd name="T0" fmla="*/ 7 w 11"/>
                <a:gd name="T1" fmla="*/ 0 h 16"/>
                <a:gd name="T2" fmla="*/ 2 w 11"/>
                <a:gd name="T3" fmla="*/ 2 h 16"/>
                <a:gd name="T4" fmla="*/ 0 w 11"/>
                <a:gd name="T5" fmla="*/ 6 h 16"/>
                <a:gd name="T6" fmla="*/ 2 w 11"/>
                <a:gd name="T7" fmla="*/ 6 h 16"/>
                <a:gd name="T8" fmla="*/ 3 w 11"/>
                <a:gd name="T9" fmla="*/ 4 h 16"/>
                <a:gd name="T10" fmla="*/ 4 w 11"/>
                <a:gd name="T11" fmla="*/ 5 h 16"/>
                <a:gd name="T12" fmla="*/ 3 w 11"/>
                <a:gd name="T13" fmla="*/ 10 h 16"/>
                <a:gd name="T14" fmla="*/ 3 w 11"/>
                <a:gd name="T15" fmla="*/ 11 h 16"/>
                <a:gd name="T16" fmla="*/ 3 w 11"/>
                <a:gd name="T17" fmla="*/ 13 h 16"/>
                <a:gd name="T18" fmla="*/ 5 w 11"/>
                <a:gd name="T19" fmla="*/ 12 h 16"/>
                <a:gd name="T20" fmla="*/ 6 w 11"/>
                <a:gd name="T21" fmla="*/ 15 h 16"/>
                <a:gd name="T22" fmla="*/ 8 w 11"/>
                <a:gd name="T23" fmla="*/ 12 h 16"/>
                <a:gd name="T24" fmla="*/ 11 w 11"/>
                <a:gd name="T25" fmla="*/ 7 h 16"/>
                <a:gd name="T26" fmla="*/ 10 w 11"/>
                <a:gd name="T27" fmla="*/ 2 h 16"/>
                <a:gd name="T28" fmla="*/ 7 w 11"/>
                <a:gd name="T2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6">
                  <a:moveTo>
                    <a:pt x="7" y="0"/>
                  </a:moveTo>
                  <a:cubicBezTo>
                    <a:pt x="5" y="0"/>
                    <a:pt x="3" y="1"/>
                    <a:pt x="2" y="2"/>
                  </a:cubicBezTo>
                  <a:cubicBezTo>
                    <a:pt x="0" y="3"/>
                    <a:pt x="0" y="4"/>
                    <a:pt x="0" y="6"/>
                  </a:cubicBezTo>
                  <a:cubicBezTo>
                    <a:pt x="0" y="5"/>
                    <a:pt x="3" y="5"/>
                    <a:pt x="2" y="6"/>
                  </a:cubicBezTo>
                  <a:cubicBezTo>
                    <a:pt x="3" y="5"/>
                    <a:pt x="2" y="4"/>
                    <a:pt x="3" y="4"/>
                  </a:cubicBezTo>
                  <a:cubicBezTo>
                    <a:pt x="3" y="4"/>
                    <a:pt x="4" y="4"/>
                    <a:pt x="4" y="5"/>
                  </a:cubicBezTo>
                  <a:cubicBezTo>
                    <a:pt x="4" y="7"/>
                    <a:pt x="4" y="8"/>
                    <a:pt x="3" y="10"/>
                  </a:cubicBezTo>
                  <a:cubicBezTo>
                    <a:pt x="2" y="11"/>
                    <a:pt x="3" y="11"/>
                    <a:pt x="3" y="11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3" y="16"/>
                    <a:pt x="5" y="12"/>
                    <a:pt x="5" y="12"/>
                  </a:cubicBezTo>
                  <a:cubicBezTo>
                    <a:pt x="5" y="12"/>
                    <a:pt x="5" y="15"/>
                    <a:pt x="6" y="15"/>
                  </a:cubicBezTo>
                  <a:cubicBezTo>
                    <a:pt x="6" y="16"/>
                    <a:pt x="8" y="13"/>
                    <a:pt x="8" y="12"/>
                  </a:cubicBezTo>
                  <a:cubicBezTo>
                    <a:pt x="10" y="10"/>
                    <a:pt x="10" y="8"/>
                    <a:pt x="11" y="7"/>
                  </a:cubicBezTo>
                  <a:cubicBezTo>
                    <a:pt x="11" y="5"/>
                    <a:pt x="10" y="4"/>
                    <a:pt x="10" y="2"/>
                  </a:cubicBezTo>
                  <a:cubicBezTo>
                    <a:pt x="10" y="0"/>
                    <a:pt x="7" y="2"/>
                    <a:pt x="7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8" name="Freeform 435">
              <a:extLst>
                <a:ext uri="{FF2B5EF4-FFF2-40B4-BE49-F238E27FC236}">
                  <a16:creationId xmlns:a16="http://schemas.microsoft.com/office/drawing/2014/main" id="{AACEA1FF-6485-D5F8-C948-81C79DFD6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50501" y="7771599"/>
              <a:ext cx="35033" cy="28669"/>
            </a:xfrm>
            <a:custGeom>
              <a:avLst/>
              <a:gdLst>
                <a:gd name="T0" fmla="*/ 4 w 4"/>
                <a:gd name="T1" fmla="*/ 0 h 3"/>
                <a:gd name="T2" fmla="*/ 1 w 4"/>
                <a:gd name="T3" fmla="*/ 3 h 3"/>
                <a:gd name="T4" fmla="*/ 4 w 4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4" y="0"/>
                  </a:moveTo>
                  <a:cubicBezTo>
                    <a:pt x="3" y="0"/>
                    <a:pt x="0" y="1"/>
                    <a:pt x="1" y="3"/>
                  </a:cubicBezTo>
                  <a:cubicBezTo>
                    <a:pt x="1" y="3"/>
                    <a:pt x="4" y="0"/>
                    <a:pt x="4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9" name="Freeform 436">
              <a:extLst>
                <a:ext uri="{FF2B5EF4-FFF2-40B4-BE49-F238E27FC236}">
                  <a16:creationId xmlns:a16="http://schemas.microsoft.com/office/drawing/2014/main" id="{68AD7D86-FD63-9ED7-25B4-4B97C3368F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33301" y="7679215"/>
              <a:ext cx="19109" cy="15928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0" name="Freeform 437">
              <a:extLst>
                <a:ext uri="{FF2B5EF4-FFF2-40B4-BE49-F238E27FC236}">
                  <a16:creationId xmlns:a16="http://schemas.microsoft.com/office/drawing/2014/main" id="{7382C577-A7A0-16D9-C122-5B232604E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1710" y="7873534"/>
              <a:ext cx="19109" cy="9556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1" name="Freeform 438">
              <a:extLst>
                <a:ext uri="{FF2B5EF4-FFF2-40B4-BE49-F238E27FC236}">
                  <a16:creationId xmlns:a16="http://schemas.microsoft.com/office/drawing/2014/main" id="{62A5C92A-9EBB-00EF-8A31-73A3D4888F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03369" y="7838493"/>
              <a:ext cx="111465" cy="156092"/>
            </a:xfrm>
            <a:custGeom>
              <a:avLst/>
              <a:gdLst>
                <a:gd name="T0" fmla="*/ 8 w 12"/>
                <a:gd name="T1" fmla="*/ 1 h 17"/>
                <a:gd name="T2" fmla="*/ 0 w 12"/>
                <a:gd name="T3" fmla="*/ 8 h 17"/>
                <a:gd name="T4" fmla="*/ 1 w 12"/>
                <a:gd name="T5" fmla="*/ 14 h 17"/>
                <a:gd name="T6" fmla="*/ 3 w 12"/>
                <a:gd name="T7" fmla="*/ 17 h 17"/>
                <a:gd name="T8" fmla="*/ 8 w 12"/>
                <a:gd name="T9" fmla="*/ 1 h 17"/>
                <a:gd name="T10" fmla="*/ 8 w 12"/>
                <a:gd name="T11" fmla="*/ 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7">
                  <a:moveTo>
                    <a:pt x="8" y="1"/>
                  </a:moveTo>
                  <a:cubicBezTo>
                    <a:pt x="5" y="0"/>
                    <a:pt x="1" y="6"/>
                    <a:pt x="0" y="8"/>
                  </a:cubicBezTo>
                  <a:cubicBezTo>
                    <a:pt x="0" y="10"/>
                    <a:pt x="0" y="12"/>
                    <a:pt x="1" y="14"/>
                  </a:cubicBezTo>
                  <a:cubicBezTo>
                    <a:pt x="1" y="14"/>
                    <a:pt x="3" y="17"/>
                    <a:pt x="3" y="17"/>
                  </a:cubicBezTo>
                  <a:cubicBezTo>
                    <a:pt x="4" y="15"/>
                    <a:pt x="12" y="2"/>
                    <a:pt x="8" y="1"/>
                  </a:cubicBezTo>
                  <a:cubicBezTo>
                    <a:pt x="7" y="1"/>
                    <a:pt x="9" y="1"/>
                    <a:pt x="8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2" name="Freeform 439">
              <a:extLst>
                <a:ext uri="{FF2B5EF4-FFF2-40B4-BE49-F238E27FC236}">
                  <a16:creationId xmlns:a16="http://schemas.microsoft.com/office/drawing/2014/main" id="{2AACA26C-3FA9-D960-1FE1-520EA33479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52413" y="8099708"/>
              <a:ext cx="130573" cy="92380"/>
            </a:xfrm>
            <a:custGeom>
              <a:avLst/>
              <a:gdLst>
                <a:gd name="T0" fmla="*/ 13 w 14"/>
                <a:gd name="T1" fmla="*/ 1 h 10"/>
                <a:gd name="T2" fmla="*/ 9 w 14"/>
                <a:gd name="T3" fmla="*/ 0 h 10"/>
                <a:gd name="T4" fmla="*/ 4 w 14"/>
                <a:gd name="T5" fmla="*/ 2 h 10"/>
                <a:gd name="T6" fmla="*/ 4 w 14"/>
                <a:gd name="T7" fmla="*/ 9 h 10"/>
                <a:gd name="T8" fmla="*/ 11 w 14"/>
                <a:gd name="T9" fmla="*/ 6 h 10"/>
                <a:gd name="T10" fmla="*/ 13 w 14"/>
                <a:gd name="T11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10">
                  <a:moveTo>
                    <a:pt x="13" y="1"/>
                  </a:moveTo>
                  <a:cubicBezTo>
                    <a:pt x="12" y="1"/>
                    <a:pt x="11" y="0"/>
                    <a:pt x="9" y="0"/>
                  </a:cubicBezTo>
                  <a:cubicBezTo>
                    <a:pt x="7" y="0"/>
                    <a:pt x="6" y="1"/>
                    <a:pt x="4" y="2"/>
                  </a:cubicBezTo>
                  <a:cubicBezTo>
                    <a:pt x="2" y="4"/>
                    <a:pt x="0" y="7"/>
                    <a:pt x="4" y="9"/>
                  </a:cubicBezTo>
                  <a:cubicBezTo>
                    <a:pt x="6" y="10"/>
                    <a:pt x="10" y="8"/>
                    <a:pt x="11" y="6"/>
                  </a:cubicBezTo>
                  <a:cubicBezTo>
                    <a:pt x="11" y="5"/>
                    <a:pt x="14" y="1"/>
                    <a:pt x="13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3" name="Freeform 440">
              <a:extLst>
                <a:ext uri="{FF2B5EF4-FFF2-40B4-BE49-F238E27FC236}">
                  <a16:creationId xmlns:a16="http://schemas.microsoft.com/office/drawing/2014/main" id="{ED0FFCBD-256D-E763-5B84-CC09B9E213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4260" y="8163419"/>
              <a:ext cx="187897" cy="264400"/>
            </a:xfrm>
            <a:custGeom>
              <a:avLst/>
              <a:gdLst>
                <a:gd name="T0" fmla="*/ 12 w 20"/>
                <a:gd name="T1" fmla="*/ 2 h 28"/>
                <a:gd name="T2" fmla="*/ 9 w 20"/>
                <a:gd name="T3" fmla="*/ 2 h 28"/>
                <a:gd name="T4" fmla="*/ 4 w 20"/>
                <a:gd name="T5" fmla="*/ 3 h 28"/>
                <a:gd name="T6" fmla="*/ 3 w 20"/>
                <a:gd name="T7" fmla="*/ 11 h 28"/>
                <a:gd name="T8" fmla="*/ 3 w 20"/>
                <a:gd name="T9" fmla="*/ 13 h 28"/>
                <a:gd name="T10" fmla="*/ 0 w 20"/>
                <a:gd name="T11" fmla="*/ 13 h 28"/>
                <a:gd name="T12" fmla="*/ 3 w 20"/>
                <a:gd name="T13" fmla="*/ 22 h 28"/>
                <a:gd name="T14" fmla="*/ 5 w 20"/>
                <a:gd name="T15" fmla="*/ 20 h 28"/>
                <a:gd name="T16" fmla="*/ 7 w 20"/>
                <a:gd name="T17" fmla="*/ 22 h 28"/>
                <a:gd name="T18" fmla="*/ 4 w 20"/>
                <a:gd name="T19" fmla="*/ 23 h 28"/>
                <a:gd name="T20" fmla="*/ 8 w 20"/>
                <a:gd name="T21" fmla="*/ 26 h 28"/>
                <a:gd name="T22" fmla="*/ 11 w 20"/>
                <a:gd name="T23" fmla="*/ 25 h 28"/>
                <a:gd name="T24" fmla="*/ 15 w 20"/>
                <a:gd name="T25" fmla="*/ 28 h 28"/>
                <a:gd name="T26" fmla="*/ 14 w 20"/>
                <a:gd name="T27" fmla="*/ 25 h 28"/>
                <a:gd name="T28" fmla="*/ 17 w 20"/>
                <a:gd name="T29" fmla="*/ 24 h 28"/>
                <a:gd name="T30" fmla="*/ 10 w 20"/>
                <a:gd name="T31" fmla="*/ 22 h 28"/>
                <a:gd name="T32" fmla="*/ 9 w 20"/>
                <a:gd name="T33" fmla="*/ 16 h 28"/>
                <a:gd name="T34" fmla="*/ 12 w 20"/>
                <a:gd name="T35" fmla="*/ 12 h 28"/>
                <a:gd name="T36" fmla="*/ 13 w 20"/>
                <a:gd name="T37" fmla="*/ 7 h 28"/>
                <a:gd name="T38" fmla="*/ 12 w 20"/>
                <a:gd name="T39" fmla="*/ 2 h 28"/>
                <a:gd name="T40" fmla="*/ 12 w 20"/>
                <a:gd name="T41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0" h="28">
                  <a:moveTo>
                    <a:pt x="12" y="2"/>
                  </a:moveTo>
                  <a:cubicBezTo>
                    <a:pt x="10" y="1"/>
                    <a:pt x="11" y="5"/>
                    <a:pt x="9" y="2"/>
                  </a:cubicBezTo>
                  <a:cubicBezTo>
                    <a:pt x="8" y="0"/>
                    <a:pt x="4" y="1"/>
                    <a:pt x="4" y="3"/>
                  </a:cubicBezTo>
                  <a:cubicBezTo>
                    <a:pt x="3" y="6"/>
                    <a:pt x="4" y="8"/>
                    <a:pt x="3" y="11"/>
                  </a:cubicBezTo>
                  <a:cubicBezTo>
                    <a:pt x="3" y="12"/>
                    <a:pt x="3" y="13"/>
                    <a:pt x="3" y="13"/>
                  </a:cubicBezTo>
                  <a:cubicBezTo>
                    <a:pt x="2" y="14"/>
                    <a:pt x="0" y="13"/>
                    <a:pt x="0" y="13"/>
                  </a:cubicBezTo>
                  <a:cubicBezTo>
                    <a:pt x="0" y="13"/>
                    <a:pt x="2" y="22"/>
                    <a:pt x="3" y="22"/>
                  </a:cubicBezTo>
                  <a:cubicBezTo>
                    <a:pt x="3" y="22"/>
                    <a:pt x="4" y="19"/>
                    <a:pt x="5" y="20"/>
                  </a:cubicBezTo>
                  <a:cubicBezTo>
                    <a:pt x="5" y="20"/>
                    <a:pt x="7" y="21"/>
                    <a:pt x="7" y="22"/>
                  </a:cubicBezTo>
                  <a:cubicBezTo>
                    <a:pt x="7" y="23"/>
                    <a:pt x="4" y="21"/>
                    <a:pt x="4" y="23"/>
                  </a:cubicBezTo>
                  <a:cubicBezTo>
                    <a:pt x="4" y="25"/>
                    <a:pt x="6" y="27"/>
                    <a:pt x="8" y="26"/>
                  </a:cubicBezTo>
                  <a:cubicBezTo>
                    <a:pt x="9" y="26"/>
                    <a:pt x="10" y="24"/>
                    <a:pt x="11" y="25"/>
                  </a:cubicBezTo>
                  <a:cubicBezTo>
                    <a:pt x="11" y="25"/>
                    <a:pt x="15" y="28"/>
                    <a:pt x="15" y="28"/>
                  </a:cubicBezTo>
                  <a:cubicBezTo>
                    <a:pt x="16" y="27"/>
                    <a:pt x="13" y="26"/>
                    <a:pt x="14" y="25"/>
                  </a:cubicBezTo>
                  <a:cubicBezTo>
                    <a:pt x="13" y="26"/>
                    <a:pt x="20" y="28"/>
                    <a:pt x="17" y="24"/>
                  </a:cubicBezTo>
                  <a:cubicBezTo>
                    <a:pt x="15" y="22"/>
                    <a:pt x="11" y="25"/>
                    <a:pt x="10" y="22"/>
                  </a:cubicBezTo>
                  <a:cubicBezTo>
                    <a:pt x="9" y="20"/>
                    <a:pt x="9" y="19"/>
                    <a:pt x="9" y="16"/>
                  </a:cubicBezTo>
                  <a:cubicBezTo>
                    <a:pt x="9" y="14"/>
                    <a:pt x="11" y="14"/>
                    <a:pt x="12" y="12"/>
                  </a:cubicBezTo>
                  <a:cubicBezTo>
                    <a:pt x="14" y="10"/>
                    <a:pt x="14" y="9"/>
                    <a:pt x="13" y="7"/>
                  </a:cubicBezTo>
                  <a:cubicBezTo>
                    <a:pt x="13" y="7"/>
                    <a:pt x="13" y="2"/>
                    <a:pt x="12" y="2"/>
                  </a:cubicBezTo>
                  <a:cubicBezTo>
                    <a:pt x="11" y="2"/>
                    <a:pt x="13" y="2"/>
                    <a:pt x="12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4" name="Freeform 441">
              <a:extLst>
                <a:ext uri="{FF2B5EF4-FFF2-40B4-BE49-F238E27FC236}">
                  <a16:creationId xmlns:a16="http://schemas.microsoft.com/office/drawing/2014/main" id="{926FD43E-0537-9020-1831-7C7C71512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3495" y="8389591"/>
              <a:ext cx="57323" cy="73269"/>
            </a:xfrm>
            <a:custGeom>
              <a:avLst/>
              <a:gdLst>
                <a:gd name="T0" fmla="*/ 3 w 6"/>
                <a:gd name="T1" fmla="*/ 1 h 8"/>
                <a:gd name="T2" fmla="*/ 1 w 6"/>
                <a:gd name="T3" fmla="*/ 1 h 8"/>
                <a:gd name="T4" fmla="*/ 0 w 6"/>
                <a:gd name="T5" fmla="*/ 3 h 8"/>
                <a:gd name="T6" fmla="*/ 2 w 6"/>
                <a:gd name="T7" fmla="*/ 6 h 8"/>
                <a:gd name="T8" fmla="*/ 5 w 6"/>
                <a:gd name="T9" fmla="*/ 7 h 8"/>
                <a:gd name="T10" fmla="*/ 4 w 6"/>
                <a:gd name="T11" fmla="*/ 4 h 8"/>
                <a:gd name="T12" fmla="*/ 3 w 6"/>
                <a:gd name="T13" fmla="*/ 1 h 8"/>
                <a:gd name="T14" fmla="*/ 3 w 6"/>
                <a:gd name="T15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8">
                  <a:moveTo>
                    <a:pt x="3" y="1"/>
                  </a:moveTo>
                  <a:cubicBezTo>
                    <a:pt x="3" y="1"/>
                    <a:pt x="2" y="0"/>
                    <a:pt x="1" y="1"/>
                  </a:cubicBezTo>
                  <a:cubicBezTo>
                    <a:pt x="1" y="2"/>
                    <a:pt x="0" y="2"/>
                    <a:pt x="0" y="3"/>
                  </a:cubicBezTo>
                  <a:cubicBezTo>
                    <a:pt x="1" y="4"/>
                    <a:pt x="0" y="5"/>
                    <a:pt x="2" y="6"/>
                  </a:cubicBezTo>
                  <a:cubicBezTo>
                    <a:pt x="2" y="6"/>
                    <a:pt x="6" y="8"/>
                    <a:pt x="5" y="7"/>
                  </a:cubicBezTo>
                  <a:cubicBezTo>
                    <a:pt x="5" y="6"/>
                    <a:pt x="5" y="5"/>
                    <a:pt x="4" y="4"/>
                  </a:cubicBezTo>
                  <a:cubicBezTo>
                    <a:pt x="2" y="4"/>
                    <a:pt x="2" y="1"/>
                    <a:pt x="3" y="1"/>
                  </a:cubicBezTo>
                  <a:cubicBezTo>
                    <a:pt x="2" y="1"/>
                    <a:pt x="4" y="1"/>
                    <a:pt x="3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5" name="Freeform 442">
              <a:extLst>
                <a:ext uri="{FF2B5EF4-FFF2-40B4-BE49-F238E27FC236}">
                  <a16:creationId xmlns:a16="http://schemas.microsoft.com/office/drawing/2014/main" id="{CF4529E6-F117-4EDA-8393-3573BECD16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1710" y="8453302"/>
              <a:ext cx="92356" cy="124237"/>
            </a:xfrm>
            <a:custGeom>
              <a:avLst/>
              <a:gdLst>
                <a:gd name="T0" fmla="*/ 4 w 10"/>
                <a:gd name="T1" fmla="*/ 0 h 13"/>
                <a:gd name="T2" fmla="*/ 2 w 10"/>
                <a:gd name="T3" fmla="*/ 1 h 13"/>
                <a:gd name="T4" fmla="*/ 4 w 10"/>
                <a:gd name="T5" fmla="*/ 4 h 13"/>
                <a:gd name="T6" fmla="*/ 4 w 10"/>
                <a:gd name="T7" fmla="*/ 9 h 13"/>
                <a:gd name="T8" fmla="*/ 5 w 10"/>
                <a:gd name="T9" fmla="*/ 13 h 13"/>
                <a:gd name="T10" fmla="*/ 5 w 10"/>
                <a:gd name="T11" fmla="*/ 11 h 13"/>
                <a:gd name="T12" fmla="*/ 9 w 10"/>
                <a:gd name="T13" fmla="*/ 8 h 13"/>
                <a:gd name="T14" fmla="*/ 8 w 10"/>
                <a:gd name="T15" fmla="*/ 6 h 13"/>
                <a:gd name="T16" fmla="*/ 9 w 10"/>
                <a:gd name="T17" fmla="*/ 5 h 13"/>
                <a:gd name="T18" fmla="*/ 7 w 10"/>
                <a:gd name="T19" fmla="*/ 1 h 13"/>
                <a:gd name="T20" fmla="*/ 4 w 10"/>
                <a:gd name="T2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13">
                  <a:moveTo>
                    <a:pt x="4" y="0"/>
                  </a:moveTo>
                  <a:cubicBezTo>
                    <a:pt x="3" y="0"/>
                    <a:pt x="4" y="0"/>
                    <a:pt x="2" y="1"/>
                  </a:cubicBezTo>
                  <a:cubicBezTo>
                    <a:pt x="1" y="2"/>
                    <a:pt x="3" y="3"/>
                    <a:pt x="4" y="4"/>
                  </a:cubicBezTo>
                  <a:cubicBezTo>
                    <a:pt x="5" y="6"/>
                    <a:pt x="0" y="7"/>
                    <a:pt x="4" y="9"/>
                  </a:cubicBezTo>
                  <a:cubicBezTo>
                    <a:pt x="5" y="10"/>
                    <a:pt x="3" y="12"/>
                    <a:pt x="5" y="13"/>
                  </a:cubicBezTo>
                  <a:cubicBezTo>
                    <a:pt x="6" y="13"/>
                    <a:pt x="6" y="12"/>
                    <a:pt x="5" y="11"/>
                  </a:cubicBezTo>
                  <a:cubicBezTo>
                    <a:pt x="3" y="5"/>
                    <a:pt x="9" y="10"/>
                    <a:pt x="9" y="8"/>
                  </a:cubicBezTo>
                  <a:cubicBezTo>
                    <a:pt x="9" y="7"/>
                    <a:pt x="7" y="6"/>
                    <a:pt x="8" y="6"/>
                  </a:cubicBezTo>
                  <a:cubicBezTo>
                    <a:pt x="8" y="5"/>
                    <a:pt x="10" y="6"/>
                    <a:pt x="9" y="5"/>
                  </a:cubicBezTo>
                  <a:cubicBezTo>
                    <a:pt x="8" y="4"/>
                    <a:pt x="6" y="3"/>
                    <a:pt x="7" y="1"/>
                  </a:cubicBezTo>
                  <a:cubicBezTo>
                    <a:pt x="7" y="0"/>
                    <a:pt x="5" y="0"/>
                    <a:pt x="4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6" name="Freeform 443">
              <a:extLst>
                <a:ext uri="{FF2B5EF4-FFF2-40B4-BE49-F238E27FC236}">
                  <a16:creationId xmlns:a16="http://schemas.microsoft.com/office/drawing/2014/main" id="{B9AFBBE2-D42D-C3EC-8029-2927AE765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12919" y="8399149"/>
              <a:ext cx="57323" cy="73269"/>
            </a:xfrm>
            <a:custGeom>
              <a:avLst/>
              <a:gdLst>
                <a:gd name="T0" fmla="*/ 6 w 6"/>
                <a:gd name="T1" fmla="*/ 5 h 8"/>
                <a:gd name="T2" fmla="*/ 0 w 6"/>
                <a:gd name="T3" fmla="*/ 2 h 8"/>
                <a:gd name="T4" fmla="*/ 3 w 6"/>
                <a:gd name="T5" fmla="*/ 6 h 8"/>
                <a:gd name="T6" fmla="*/ 6 w 6"/>
                <a:gd name="T7" fmla="*/ 5 h 8"/>
                <a:gd name="T8" fmla="*/ 6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6" y="5"/>
                  </a:moveTo>
                  <a:cubicBezTo>
                    <a:pt x="5" y="4"/>
                    <a:pt x="3" y="0"/>
                    <a:pt x="0" y="2"/>
                  </a:cubicBezTo>
                  <a:cubicBezTo>
                    <a:pt x="0" y="2"/>
                    <a:pt x="3" y="5"/>
                    <a:pt x="3" y="6"/>
                  </a:cubicBezTo>
                  <a:cubicBezTo>
                    <a:pt x="3" y="8"/>
                    <a:pt x="6" y="8"/>
                    <a:pt x="6" y="5"/>
                  </a:cubicBezTo>
                  <a:cubicBezTo>
                    <a:pt x="6" y="5"/>
                    <a:pt x="6" y="6"/>
                    <a:pt x="6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7" name="Freeform 444">
              <a:extLst>
                <a:ext uri="{FF2B5EF4-FFF2-40B4-BE49-F238E27FC236}">
                  <a16:creationId xmlns:a16="http://schemas.microsoft.com/office/drawing/2014/main" id="{6F5A76F9-6E6A-88EF-D2EE-AAD3DF7144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79801" y="8472416"/>
              <a:ext cx="82803" cy="95566"/>
            </a:xfrm>
            <a:custGeom>
              <a:avLst/>
              <a:gdLst>
                <a:gd name="T0" fmla="*/ 3 w 9"/>
                <a:gd name="T1" fmla="*/ 2 h 10"/>
                <a:gd name="T2" fmla="*/ 0 w 9"/>
                <a:gd name="T3" fmla="*/ 2 h 10"/>
                <a:gd name="T4" fmla="*/ 2 w 9"/>
                <a:gd name="T5" fmla="*/ 4 h 10"/>
                <a:gd name="T6" fmla="*/ 1 w 9"/>
                <a:gd name="T7" fmla="*/ 9 h 10"/>
                <a:gd name="T8" fmla="*/ 6 w 9"/>
                <a:gd name="T9" fmla="*/ 6 h 10"/>
                <a:gd name="T10" fmla="*/ 3 w 9"/>
                <a:gd name="T11" fmla="*/ 2 h 10"/>
                <a:gd name="T12" fmla="*/ 3 w 9"/>
                <a:gd name="T1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0">
                  <a:moveTo>
                    <a:pt x="3" y="2"/>
                  </a:moveTo>
                  <a:cubicBezTo>
                    <a:pt x="2" y="1"/>
                    <a:pt x="1" y="1"/>
                    <a:pt x="0" y="2"/>
                  </a:cubicBezTo>
                  <a:cubicBezTo>
                    <a:pt x="0" y="3"/>
                    <a:pt x="2" y="3"/>
                    <a:pt x="2" y="4"/>
                  </a:cubicBezTo>
                  <a:cubicBezTo>
                    <a:pt x="3" y="5"/>
                    <a:pt x="0" y="8"/>
                    <a:pt x="1" y="9"/>
                  </a:cubicBezTo>
                  <a:cubicBezTo>
                    <a:pt x="1" y="10"/>
                    <a:pt x="5" y="6"/>
                    <a:pt x="6" y="6"/>
                  </a:cubicBezTo>
                  <a:cubicBezTo>
                    <a:pt x="9" y="6"/>
                    <a:pt x="3" y="2"/>
                    <a:pt x="3" y="2"/>
                  </a:cubicBezTo>
                  <a:cubicBezTo>
                    <a:pt x="1" y="0"/>
                    <a:pt x="3" y="2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8" name="Freeform 445">
              <a:extLst>
                <a:ext uri="{FF2B5EF4-FFF2-40B4-BE49-F238E27FC236}">
                  <a16:creationId xmlns:a16="http://schemas.microsoft.com/office/drawing/2014/main" id="{841B38FA-491B-2ECC-6F2A-6351016A2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98909" y="8529755"/>
              <a:ext cx="63695" cy="101936"/>
            </a:xfrm>
            <a:custGeom>
              <a:avLst/>
              <a:gdLst>
                <a:gd name="T0" fmla="*/ 6 w 7"/>
                <a:gd name="T1" fmla="*/ 1 h 11"/>
                <a:gd name="T2" fmla="*/ 3 w 7"/>
                <a:gd name="T3" fmla="*/ 5 h 11"/>
                <a:gd name="T4" fmla="*/ 3 w 7"/>
                <a:gd name="T5" fmla="*/ 9 h 11"/>
                <a:gd name="T6" fmla="*/ 5 w 7"/>
                <a:gd name="T7" fmla="*/ 6 h 11"/>
                <a:gd name="T8" fmla="*/ 6 w 7"/>
                <a:gd name="T9" fmla="*/ 1 h 11"/>
                <a:gd name="T10" fmla="*/ 6 w 7"/>
                <a:gd name="T11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11">
                  <a:moveTo>
                    <a:pt x="6" y="1"/>
                  </a:moveTo>
                  <a:cubicBezTo>
                    <a:pt x="3" y="1"/>
                    <a:pt x="4" y="4"/>
                    <a:pt x="3" y="5"/>
                  </a:cubicBezTo>
                  <a:cubicBezTo>
                    <a:pt x="0" y="7"/>
                    <a:pt x="1" y="7"/>
                    <a:pt x="3" y="9"/>
                  </a:cubicBezTo>
                  <a:cubicBezTo>
                    <a:pt x="6" y="11"/>
                    <a:pt x="4" y="8"/>
                    <a:pt x="5" y="6"/>
                  </a:cubicBezTo>
                  <a:cubicBezTo>
                    <a:pt x="5" y="6"/>
                    <a:pt x="7" y="0"/>
                    <a:pt x="6" y="1"/>
                  </a:cubicBezTo>
                  <a:cubicBezTo>
                    <a:pt x="5" y="1"/>
                    <a:pt x="6" y="0"/>
                    <a:pt x="6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59" name="Freeform 446">
              <a:extLst>
                <a:ext uri="{FF2B5EF4-FFF2-40B4-BE49-F238E27FC236}">
                  <a16:creationId xmlns:a16="http://schemas.microsoft.com/office/drawing/2014/main" id="{F9686E6C-4268-6480-F936-5E29BE726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3046" y="8520199"/>
              <a:ext cx="38217" cy="73269"/>
            </a:xfrm>
            <a:custGeom>
              <a:avLst/>
              <a:gdLst>
                <a:gd name="T0" fmla="*/ 3 w 4"/>
                <a:gd name="T1" fmla="*/ 1 h 8"/>
                <a:gd name="T2" fmla="*/ 0 w 4"/>
                <a:gd name="T3" fmla="*/ 8 h 8"/>
                <a:gd name="T4" fmla="*/ 3 w 4"/>
                <a:gd name="T5" fmla="*/ 5 h 8"/>
                <a:gd name="T6" fmla="*/ 3 w 4"/>
                <a:gd name="T7" fmla="*/ 1 h 8"/>
                <a:gd name="T8" fmla="*/ 3 w 4"/>
                <a:gd name="T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8">
                  <a:moveTo>
                    <a:pt x="3" y="1"/>
                  </a:moveTo>
                  <a:cubicBezTo>
                    <a:pt x="2" y="1"/>
                    <a:pt x="0" y="7"/>
                    <a:pt x="0" y="8"/>
                  </a:cubicBezTo>
                  <a:cubicBezTo>
                    <a:pt x="0" y="8"/>
                    <a:pt x="2" y="6"/>
                    <a:pt x="3" y="5"/>
                  </a:cubicBezTo>
                  <a:cubicBezTo>
                    <a:pt x="3" y="5"/>
                    <a:pt x="4" y="0"/>
                    <a:pt x="3" y="1"/>
                  </a:cubicBezTo>
                  <a:cubicBezTo>
                    <a:pt x="2" y="1"/>
                    <a:pt x="3" y="1"/>
                    <a:pt x="3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0" name="Freeform 447">
              <a:extLst>
                <a:ext uri="{FF2B5EF4-FFF2-40B4-BE49-F238E27FC236}">
                  <a16:creationId xmlns:a16="http://schemas.microsoft.com/office/drawing/2014/main" id="{598341FF-7E78-20C4-A2A6-CD62C3D0D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72157" y="8567983"/>
              <a:ext cx="57323" cy="35042"/>
            </a:xfrm>
            <a:custGeom>
              <a:avLst/>
              <a:gdLst>
                <a:gd name="T0" fmla="*/ 1 w 6"/>
                <a:gd name="T1" fmla="*/ 1 h 4"/>
                <a:gd name="T2" fmla="*/ 3 w 6"/>
                <a:gd name="T3" fmla="*/ 3 h 4"/>
                <a:gd name="T4" fmla="*/ 1 w 6"/>
                <a:gd name="T5" fmla="*/ 1 h 4"/>
                <a:gd name="T6" fmla="*/ 1 w 6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1" y="1"/>
                  </a:moveTo>
                  <a:cubicBezTo>
                    <a:pt x="0" y="3"/>
                    <a:pt x="1" y="4"/>
                    <a:pt x="3" y="3"/>
                  </a:cubicBezTo>
                  <a:cubicBezTo>
                    <a:pt x="6" y="3"/>
                    <a:pt x="2" y="0"/>
                    <a:pt x="1" y="1"/>
                  </a:cubicBezTo>
                  <a:cubicBezTo>
                    <a:pt x="1" y="2"/>
                    <a:pt x="2" y="1"/>
                    <a:pt x="1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1" name="Freeform 448">
              <a:extLst>
                <a:ext uri="{FF2B5EF4-FFF2-40B4-BE49-F238E27FC236}">
                  <a16:creationId xmlns:a16="http://schemas.microsoft.com/office/drawing/2014/main" id="{9A42EB5D-466C-8953-2F45-256D05717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72157" y="8593469"/>
              <a:ext cx="130573" cy="197506"/>
            </a:xfrm>
            <a:custGeom>
              <a:avLst/>
              <a:gdLst>
                <a:gd name="T0" fmla="*/ 10 w 14"/>
                <a:gd name="T1" fmla="*/ 0 h 21"/>
                <a:gd name="T2" fmla="*/ 9 w 14"/>
                <a:gd name="T3" fmla="*/ 2 h 21"/>
                <a:gd name="T4" fmla="*/ 7 w 14"/>
                <a:gd name="T5" fmla="*/ 4 h 21"/>
                <a:gd name="T6" fmla="*/ 3 w 14"/>
                <a:gd name="T7" fmla="*/ 6 h 21"/>
                <a:gd name="T8" fmla="*/ 2 w 14"/>
                <a:gd name="T9" fmla="*/ 11 h 21"/>
                <a:gd name="T10" fmla="*/ 2 w 14"/>
                <a:gd name="T11" fmla="*/ 14 h 21"/>
                <a:gd name="T12" fmla="*/ 3 w 14"/>
                <a:gd name="T13" fmla="*/ 18 h 21"/>
                <a:gd name="T14" fmla="*/ 8 w 14"/>
                <a:gd name="T15" fmla="*/ 19 h 21"/>
                <a:gd name="T16" fmla="*/ 8 w 14"/>
                <a:gd name="T17" fmla="*/ 16 h 21"/>
                <a:gd name="T18" fmla="*/ 10 w 14"/>
                <a:gd name="T19" fmla="*/ 12 h 21"/>
                <a:gd name="T20" fmla="*/ 12 w 14"/>
                <a:gd name="T21" fmla="*/ 17 h 21"/>
                <a:gd name="T22" fmla="*/ 13 w 14"/>
                <a:gd name="T23" fmla="*/ 14 h 21"/>
                <a:gd name="T24" fmla="*/ 13 w 14"/>
                <a:gd name="T25" fmla="*/ 10 h 21"/>
                <a:gd name="T26" fmla="*/ 10 w 14"/>
                <a:gd name="T27" fmla="*/ 0 h 21"/>
                <a:gd name="T28" fmla="*/ 10 w 14"/>
                <a:gd name="T29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" h="21">
                  <a:moveTo>
                    <a:pt x="10" y="0"/>
                  </a:moveTo>
                  <a:cubicBezTo>
                    <a:pt x="9" y="0"/>
                    <a:pt x="9" y="1"/>
                    <a:pt x="9" y="2"/>
                  </a:cubicBezTo>
                  <a:cubicBezTo>
                    <a:pt x="9" y="3"/>
                    <a:pt x="9" y="3"/>
                    <a:pt x="7" y="4"/>
                  </a:cubicBezTo>
                  <a:cubicBezTo>
                    <a:pt x="6" y="4"/>
                    <a:pt x="4" y="6"/>
                    <a:pt x="3" y="6"/>
                  </a:cubicBezTo>
                  <a:cubicBezTo>
                    <a:pt x="1" y="9"/>
                    <a:pt x="0" y="9"/>
                    <a:pt x="2" y="11"/>
                  </a:cubicBezTo>
                  <a:cubicBezTo>
                    <a:pt x="3" y="12"/>
                    <a:pt x="2" y="13"/>
                    <a:pt x="2" y="14"/>
                  </a:cubicBezTo>
                  <a:cubicBezTo>
                    <a:pt x="1" y="16"/>
                    <a:pt x="2" y="17"/>
                    <a:pt x="3" y="18"/>
                  </a:cubicBezTo>
                  <a:cubicBezTo>
                    <a:pt x="5" y="19"/>
                    <a:pt x="7" y="19"/>
                    <a:pt x="8" y="19"/>
                  </a:cubicBezTo>
                  <a:cubicBezTo>
                    <a:pt x="11" y="21"/>
                    <a:pt x="9" y="18"/>
                    <a:pt x="8" y="16"/>
                  </a:cubicBezTo>
                  <a:cubicBezTo>
                    <a:pt x="8" y="16"/>
                    <a:pt x="8" y="12"/>
                    <a:pt x="10" y="12"/>
                  </a:cubicBezTo>
                  <a:cubicBezTo>
                    <a:pt x="11" y="12"/>
                    <a:pt x="11" y="17"/>
                    <a:pt x="12" y="17"/>
                  </a:cubicBezTo>
                  <a:cubicBezTo>
                    <a:pt x="12" y="17"/>
                    <a:pt x="13" y="14"/>
                    <a:pt x="13" y="14"/>
                  </a:cubicBezTo>
                  <a:cubicBezTo>
                    <a:pt x="14" y="12"/>
                    <a:pt x="14" y="11"/>
                    <a:pt x="13" y="10"/>
                  </a:cubicBezTo>
                  <a:cubicBezTo>
                    <a:pt x="13" y="7"/>
                    <a:pt x="13" y="1"/>
                    <a:pt x="10" y="0"/>
                  </a:cubicBezTo>
                  <a:cubicBezTo>
                    <a:pt x="9" y="0"/>
                    <a:pt x="10" y="1"/>
                    <a:pt x="10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2" name="Freeform 449">
              <a:extLst>
                <a:ext uri="{FF2B5EF4-FFF2-40B4-BE49-F238E27FC236}">
                  <a16:creationId xmlns:a16="http://schemas.microsoft.com/office/drawing/2014/main" id="{F673D768-0C43-53FF-38D5-A2427EFCF0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9354" y="8631693"/>
              <a:ext cx="111465" cy="95566"/>
            </a:xfrm>
            <a:custGeom>
              <a:avLst/>
              <a:gdLst>
                <a:gd name="T0" fmla="*/ 8 w 12"/>
                <a:gd name="T1" fmla="*/ 1 h 10"/>
                <a:gd name="T2" fmla="*/ 2 w 12"/>
                <a:gd name="T3" fmla="*/ 4 h 10"/>
                <a:gd name="T4" fmla="*/ 0 w 12"/>
                <a:gd name="T5" fmla="*/ 10 h 10"/>
                <a:gd name="T6" fmla="*/ 2 w 12"/>
                <a:gd name="T7" fmla="*/ 6 h 10"/>
                <a:gd name="T8" fmla="*/ 4 w 12"/>
                <a:gd name="T9" fmla="*/ 6 h 10"/>
                <a:gd name="T10" fmla="*/ 6 w 12"/>
                <a:gd name="T11" fmla="*/ 7 h 10"/>
                <a:gd name="T12" fmla="*/ 8 w 12"/>
                <a:gd name="T13" fmla="*/ 7 h 10"/>
                <a:gd name="T14" fmla="*/ 8 w 12"/>
                <a:gd name="T15" fmla="*/ 5 h 10"/>
                <a:gd name="T16" fmla="*/ 8 w 12"/>
                <a:gd name="T17" fmla="*/ 1 h 10"/>
                <a:gd name="T18" fmla="*/ 8 w 12"/>
                <a:gd name="T19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0">
                  <a:moveTo>
                    <a:pt x="8" y="1"/>
                  </a:moveTo>
                  <a:cubicBezTo>
                    <a:pt x="6" y="0"/>
                    <a:pt x="5" y="4"/>
                    <a:pt x="2" y="4"/>
                  </a:cubicBezTo>
                  <a:cubicBezTo>
                    <a:pt x="0" y="5"/>
                    <a:pt x="0" y="9"/>
                    <a:pt x="0" y="10"/>
                  </a:cubicBezTo>
                  <a:cubicBezTo>
                    <a:pt x="1" y="9"/>
                    <a:pt x="1" y="7"/>
                    <a:pt x="2" y="6"/>
                  </a:cubicBezTo>
                  <a:cubicBezTo>
                    <a:pt x="2" y="6"/>
                    <a:pt x="4" y="5"/>
                    <a:pt x="4" y="6"/>
                  </a:cubicBezTo>
                  <a:cubicBezTo>
                    <a:pt x="4" y="7"/>
                    <a:pt x="6" y="7"/>
                    <a:pt x="6" y="7"/>
                  </a:cubicBezTo>
                  <a:cubicBezTo>
                    <a:pt x="7" y="7"/>
                    <a:pt x="7" y="8"/>
                    <a:pt x="8" y="7"/>
                  </a:cubicBezTo>
                  <a:cubicBezTo>
                    <a:pt x="8" y="7"/>
                    <a:pt x="8" y="5"/>
                    <a:pt x="8" y="5"/>
                  </a:cubicBezTo>
                  <a:cubicBezTo>
                    <a:pt x="9" y="3"/>
                    <a:pt x="11" y="2"/>
                    <a:pt x="8" y="1"/>
                  </a:cubicBezTo>
                  <a:cubicBezTo>
                    <a:pt x="7" y="1"/>
                    <a:pt x="12" y="3"/>
                    <a:pt x="8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3" name="Freeform 450">
              <a:extLst>
                <a:ext uri="{FF2B5EF4-FFF2-40B4-BE49-F238E27FC236}">
                  <a16:creationId xmlns:a16="http://schemas.microsoft.com/office/drawing/2014/main" id="{5189BF69-1775-9F74-7B23-3D94B4E479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63239" y="8539312"/>
              <a:ext cx="111465" cy="111494"/>
            </a:xfrm>
            <a:custGeom>
              <a:avLst/>
              <a:gdLst>
                <a:gd name="T0" fmla="*/ 11 w 12"/>
                <a:gd name="T1" fmla="*/ 0 h 12"/>
                <a:gd name="T2" fmla="*/ 6 w 12"/>
                <a:gd name="T3" fmla="*/ 6 h 12"/>
                <a:gd name="T4" fmla="*/ 0 w 12"/>
                <a:gd name="T5" fmla="*/ 12 h 12"/>
                <a:gd name="T6" fmla="*/ 4 w 12"/>
                <a:gd name="T7" fmla="*/ 10 h 12"/>
                <a:gd name="T8" fmla="*/ 8 w 12"/>
                <a:gd name="T9" fmla="*/ 7 h 12"/>
                <a:gd name="T10" fmla="*/ 10 w 12"/>
                <a:gd name="T11" fmla="*/ 3 h 12"/>
                <a:gd name="T12" fmla="*/ 11 w 12"/>
                <a:gd name="T13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12">
                  <a:moveTo>
                    <a:pt x="11" y="0"/>
                  </a:moveTo>
                  <a:cubicBezTo>
                    <a:pt x="9" y="1"/>
                    <a:pt x="7" y="4"/>
                    <a:pt x="6" y="6"/>
                  </a:cubicBezTo>
                  <a:cubicBezTo>
                    <a:pt x="5" y="7"/>
                    <a:pt x="0" y="10"/>
                    <a:pt x="0" y="12"/>
                  </a:cubicBezTo>
                  <a:cubicBezTo>
                    <a:pt x="0" y="12"/>
                    <a:pt x="3" y="11"/>
                    <a:pt x="4" y="10"/>
                  </a:cubicBezTo>
                  <a:cubicBezTo>
                    <a:pt x="5" y="10"/>
                    <a:pt x="7" y="8"/>
                    <a:pt x="8" y="7"/>
                  </a:cubicBezTo>
                  <a:cubicBezTo>
                    <a:pt x="8" y="5"/>
                    <a:pt x="9" y="4"/>
                    <a:pt x="10" y="3"/>
                  </a:cubicBezTo>
                  <a:cubicBezTo>
                    <a:pt x="11" y="3"/>
                    <a:pt x="12" y="0"/>
                    <a:pt x="1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4" name="Freeform 451">
              <a:extLst>
                <a:ext uri="{FF2B5EF4-FFF2-40B4-BE49-F238E27FC236}">
                  <a16:creationId xmlns:a16="http://schemas.microsoft.com/office/drawing/2014/main" id="{95C8B73E-3CC5-28BE-33C7-31A71E695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91266" y="8399149"/>
              <a:ext cx="19109" cy="9556"/>
            </a:xfrm>
            <a:custGeom>
              <a:avLst/>
              <a:gdLst>
                <a:gd name="T0" fmla="*/ 0 w 2"/>
                <a:gd name="T1" fmla="*/ 1 h 1"/>
                <a:gd name="T2" fmla="*/ 1 w 2"/>
                <a:gd name="T3" fmla="*/ 0 h 1"/>
                <a:gd name="T4" fmla="*/ 0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1" y="1"/>
                    <a:pt x="2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5" name="Freeform 452">
              <a:extLst>
                <a:ext uri="{FF2B5EF4-FFF2-40B4-BE49-F238E27FC236}">
                  <a16:creationId xmlns:a16="http://schemas.microsoft.com/office/drawing/2014/main" id="{123034DE-F86C-9983-343C-1C3B9B83A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37760" y="8781414"/>
              <a:ext cx="522294" cy="544729"/>
            </a:xfrm>
            <a:custGeom>
              <a:avLst/>
              <a:gdLst>
                <a:gd name="T0" fmla="*/ 12 w 56"/>
                <a:gd name="T1" fmla="*/ 3 h 58"/>
                <a:gd name="T2" fmla="*/ 4 w 56"/>
                <a:gd name="T3" fmla="*/ 2 h 58"/>
                <a:gd name="T4" fmla="*/ 2 w 56"/>
                <a:gd name="T5" fmla="*/ 3 h 58"/>
                <a:gd name="T6" fmla="*/ 6 w 56"/>
                <a:gd name="T7" fmla="*/ 9 h 58"/>
                <a:gd name="T8" fmla="*/ 11 w 56"/>
                <a:gd name="T9" fmla="*/ 13 h 58"/>
                <a:gd name="T10" fmla="*/ 13 w 56"/>
                <a:gd name="T11" fmla="*/ 17 h 58"/>
                <a:gd name="T12" fmla="*/ 17 w 56"/>
                <a:gd name="T13" fmla="*/ 19 h 58"/>
                <a:gd name="T14" fmla="*/ 20 w 56"/>
                <a:gd name="T15" fmla="*/ 26 h 58"/>
                <a:gd name="T16" fmla="*/ 22 w 56"/>
                <a:gd name="T17" fmla="*/ 28 h 58"/>
                <a:gd name="T18" fmla="*/ 26 w 56"/>
                <a:gd name="T19" fmla="*/ 33 h 58"/>
                <a:gd name="T20" fmla="*/ 30 w 56"/>
                <a:gd name="T21" fmla="*/ 42 h 58"/>
                <a:gd name="T22" fmla="*/ 41 w 56"/>
                <a:gd name="T23" fmla="*/ 52 h 58"/>
                <a:gd name="T24" fmla="*/ 46 w 56"/>
                <a:gd name="T25" fmla="*/ 57 h 58"/>
                <a:gd name="T26" fmla="*/ 54 w 56"/>
                <a:gd name="T27" fmla="*/ 57 h 58"/>
                <a:gd name="T28" fmla="*/ 54 w 56"/>
                <a:gd name="T29" fmla="*/ 46 h 58"/>
                <a:gd name="T30" fmla="*/ 55 w 56"/>
                <a:gd name="T31" fmla="*/ 44 h 58"/>
                <a:gd name="T32" fmla="*/ 52 w 56"/>
                <a:gd name="T33" fmla="*/ 41 h 58"/>
                <a:gd name="T34" fmla="*/ 50 w 56"/>
                <a:gd name="T35" fmla="*/ 40 h 58"/>
                <a:gd name="T36" fmla="*/ 48 w 56"/>
                <a:gd name="T37" fmla="*/ 42 h 58"/>
                <a:gd name="T38" fmla="*/ 48 w 56"/>
                <a:gd name="T39" fmla="*/ 38 h 58"/>
                <a:gd name="T40" fmla="*/ 47 w 56"/>
                <a:gd name="T41" fmla="*/ 36 h 58"/>
                <a:gd name="T42" fmla="*/ 44 w 56"/>
                <a:gd name="T43" fmla="*/ 34 h 58"/>
                <a:gd name="T44" fmla="*/ 42 w 56"/>
                <a:gd name="T45" fmla="*/ 30 h 58"/>
                <a:gd name="T46" fmla="*/ 42 w 56"/>
                <a:gd name="T47" fmla="*/ 29 h 58"/>
                <a:gd name="T48" fmla="*/ 43 w 56"/>
                <a:gd name="T49" fmla="*/ 28 h 58"/>
                <a:gd name="T50" fmla="*/ 38 w 56"/>
                <a:gd name="T51" fmla="*/ 27 h 58"/>
                <a:gd name="T52" fmla="*/ 38 w 56"/>
                <a:gd name="T53" fmla="*/ 25 h 58"/>
                <a:gd name="T54" fmla="*/ 36 w 56"/>
                <a:gd name="T55" fmla="*/ 24 h 58"/>
                <a:gd name="T56" fmla="*/ 37 w 56"/>
                <a:gd name="T57" fmla="*/ 23 h 58"/>
                <a:gd name="T58" fmla="*/ 35 w 56"/>
                <a:gd name="T59" fmla="*/ 22 h 58"/>
                <a:gd name="T60" fmla="*/ 34 w 56"/>
                <a:gd name="T61" fmla="*/ 21 h 58"/>
                <a:gd name="T62" fmla="*/ 31 w 56"/>
                <a:gd name="T63" fmla="*/ 19 h 58"/>
                <a:gd name="T64" fmla="*/ 30 w 56"/>
                <a:gd name="T65" fmla="*/ 19 h 58"/>
                <a:gd name="T66" fmla="*/ 25 w 56"/>
                <a:gd name="T67" fmla="*/ 16 h 58"/>
                <a:gd name="T68" fmla="*/ 21 w 56"/>
                <a:gd name="T69" fmla="*/ 11 h 58"/>
                <a:gd name="T70" fmla="*/ 16 w 56"/>
                <a:gd name="T71" fmla="*/ 7 h 58"/>
                <a:gd name="T72" fmla="*/ 12 w 56"/>
                <a:gd name="T73" fmla="*/ 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6" h="58">
                  <a:moveTo>
                    <a:pt x="12" y="3"/>
                  </a:moveTo>
                  <a:cubicBezTo>
                    <a:pt x="9" y="3"/>
                    <a:pt x="7" y="3"/>
                    <a:pt x="4" y="2"/>
                  </a:cubicBezTo>
                  <a:cubicBezTo>
                    <a:pt x="2" y="1"/>
                    <a:pt x="0" y="0"/>
                    <a:pt x="2" y="3"/>
                  </a:cubicBezTo>
                  <a:cubicBezTo>
                    <a:pt x="3" y="5"/>
                    <a:pt x="4" y="8"/>
                    <a:pt x="6" y="9"/>
                  </a:cubicBezTo>
                  <a:cubicBezTo>
                    <a:pt x="8" y="10"/>
                    <a:pt x="10" y="11"/>
                    <a:pt x="11" y="13"/>
                  </a:cubicBezTo>
                  <a:cubicBezTo>
                    <a:pt x="12" y="14"/>
                    <a:pt x="12" y="16"/>
                    <a:pt x="13" y="17"/>
                  </a:cubicBezTo>
                  <a:cubicBezTo>
                    <a:pt x="15" y="18"/>
                    <a:pt x="16" y="18"/>
                    <a:pt x="17" y="19"/>
                  </a:cubicBezTo>
                  <a:cubicBezTo>
                    <a:pt x="19" y="21"/>
                    <a:pt x="19" y="24"/>
                    <a:pt x="20" y="26"/>
                  </a:cubicBezTo>
                  <a:cubicBezTo>
                    <a:pt x="21" y="27"/>
                    <a:pt x="22" y="28"/>
                    <a:pt x="22" y="28"/>
                  </a:cubicBezTo>
                  <a:cubicBezTo>
                    <a:pt x="24" y="30"/>
                    <a:pt x="25" y="31"/>
                    <a:pt x="26" y="33"/>
                  </a:cubicBezTo>
                  <a:cubicBezTo>
                    <a:pt x="28" y="36"/>
                    <a:pt x="28" y="39"/>
                    <a:pt x="30" y="42"/>
                  </a:cubicBezTo>
                  <a:cubicBezTo>
                    <a:pt x="34" y="45"/>
                    <a:pt x="37" y="49"/>
                    <a:pt x="41" y="52"/>
                  </a:cubicBezTo>
                  <a:cubicBezTo>
                    <a:pt x="43" y="54"/>
                    <a:pt x="44" y="55"/>
                    <a:pt x="46" y="57"/>
                  </a:cubicBezTo>
                  <a:cubicBezTo>
                    <a:pt x="47" y="57"/>
                    <a:pt x="53" y="58"/>
                    <a:pt x="54" y="57"/>
                  </a:cubicBezTo>
                  <a:cubicBezTo>
                    <a:pt x="55" y="56"/>
                    <a:pt x="53" y="48"/>
                    <a:pt x="54" y="46"/>
                  </a:cubicBezTo>
                  <a:cubicBezTo>
                    <a:pt x="54" y="45"/>
                    <a:pt x="56" y="45"/>
                    <a:pt x="55" y="44"/>
                  </a:cubicBezTo>
                  <a:cubicBezTo>
                    <a:pt x="54" y="43"/>
                    <a:pt x="53" y="42"/>
                    <a:pt x="52" y="41"/>
                  </a:cubicBezTo>
                  <a:cubicBezTo>
                    <a:pt x="52" y="41"/>
                    <a:pt x="51" y="40"/>
                    <a:pt x="50" y="40"/>
                  </a:cubicBezTo>
                  <a:cubicBezTo>
                    <a:pt x="49" y="40"/>
                    <a:pt x="49" y="42"/>
                    <a:pt x="48" y="42"/>
                  </a:cubicBezTo>
                  <a:cubicBezTo>
                    <a:pt x="49" y="42"/>
                    <a:pt x="48" y="38"/>
                    <a:pt x="48" y="38"/>
                  </a:cubicBezTo>
                  <a:cubicBezTo>
                    <a:pt x="47" y="37"/>
                    <a:pt x="47" y="37"/>
                    <a:pt x="47" y="36"/>
                  </a:cubicBezTo>
                  <a:cubicBezTo>
                    <a:pt x="47" y="35"/>
                    <a:pt x="45" y="34"/>
                    <a:pt x="44" y="34"/>
                  </a:cubicBezTo>
                  <a:cubicBezTo>
                    <a:pt x="43" y="33"/>
                    <a:pt x="41" y="32"/>
                    <a:pt x="42" y="30"/>
                  </a:cubicBezTo>
                  <a:cubicBezTo>
                    <a:pt x="42" y="30"/>
                    <a:pt x="41" y="29"/>
                    <a:pt x="42" y="29"/>
                  </a:cubicBezTo>
                  <a:cubicBezTo>
                    <a:pt x="42" y="28"/>
                    <a:pt x="43" y="29"/>
                    <a:pt x="43" y="28"/>
                  </a:cubicBezTo>
                  <a:cubicBezTo>
                    <a:pt x="44" y="26"/>
                    <a:pt x="38" y="26"/>
                    <a:pt x="38" y="27"/>
                  </a:cubicBezTo>
                  <a:cubicBezTo>
                    <a:pt x="38" y="26"/>
                    <a:pt x="42" y="25"/>
                    <a:pt x="38" y="25"/>
                  </a:cubicBezTo>
                  <a:cubicBezTo>
                    <a:pt x="37" y="25"/>
                    <a:pt x="36" y="24"/>
                    <a:pt x="36" y="24"/>
                  </a:cubicBezTo>
                  <a:cubicBezTo>
                    <a:pt x="36" y="23"/>
                    <a:pt x="37" y="23"/>
                    <a:pt x="37" y="23"/>
                  </a:cubicBezTo>
                  <a:cubicBezTo>
                    <a:pt x="37" y="22"/>
                    <a:pt x="35" y="22"/>
                    <a:pt x="35" y="22"/>
                  </a:cubicBezTo>
                  <a:cubicBezTo>
                    <a:pt x="35" y="22"/>
                    <a:pt x="36" y="21"/>
                    <a:pt x="34" y="21"/>
                  </a:cubicBezTo>
                  <a:cubicBezTo>
                    <a:pt x="33" y="20"/>
                    <a:pt x="32" y="20"/>
                    <a:pt x="31" y="19"/>
                  </a:cubicBezTo>
                  <a:cubicBezTo>
                    <a:pt x="28" y="15"/>
                    <a:pt x="30" y="19"/>
                    <a:pt x="30" y="19"/>
                  </a:cubicBezTo>
                  <a:cubicBezTo>
                    <a:pt x="29" y="19"/>
                    <a:pt x="26" y="16"/>
                    <a:pt x="25" y="16"/>
                  </a:cubicBezTo>
                  <a:cubicBezTo>
                    <a:pt x="24" y="14"/>
                    <a:pt x="23" y="12"/>
                    <a:pt x="21" y="11"/>
                  </a:cubicBezTo>
                  <a:cubicBezTo>
                    <a:pt x="19" y="10"/>
                    <a:pt x="18" y="9"/>
                    <a:pt x="16" y="7"/>
                  </a:cubicBezTo>
                  <a:cubicBezTo>
                    <a:pt x="15" y="6"/>
                    <a:pt x="14" y="3"/>
                    <a:pt x="1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6" name="Freeform 453">
              <a:extLst>
                <a:ext uri="{FF2B5EF4-FFF2-40B4-BE49-F238E27FC236}">
                  <a16:creationId xmlns:a16="http://schemas.microsoft.com/office/drawing/2014/main" id="{304A830C-B16C-4A22-9A08-CC1167C55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30116" y="8978921"/>
              <a:ext cx="47770" cy="47785"/>
            </a:xfrm>
            <a:custGeom>
              <a:avLst/>
              <a:gdLst>
                <a:gd name="T0" fmla="*/ 4 w 5"/>
                <a:gd name="T1" fmla="*/ 4 h 5"/>
                <a:gd name="T2" fmla="*/ 1 w 5"/>
                <a:gd name="T3" fmla="*/ 0 h 5"/>
                <a:gd name="T4" fmla="*/ 4 w 5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4" y="4"/>
                  </a:moveTo>
                  <a:cubicBezTo>
                    <a:pt x="5" y="3"/>
                    <a:pt x="2" y="0"/>
                    <a:pt x="1" y="0"/>
                  </a:cubicBezTo>
                  <a:cubicBezTo>
                    <a:pt x="0" y="1"/>
                    <a:pt x="3" y="5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7" name="Freeform 454">
              <a:extLst>
                <a:ext uri="{FF2B5EF4-FFF2-40B4-BE49-F238E27FC236}">
                  <a16:creationId xmlns:a16="http://schemas.microsoft.com/office/drawing/2014/main" id="{26A6503C-F717-413F-50AE-C3E2D0692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96998" y="9090415"/>
              <a:ext cx="44586" cy="47785"/>
            </a:xfrm>
            <a:custGeom>
              <a:avLst/>
              <a:gdLst>
                <a:gd name="T0" fmla="*/ 4 w 5"/>
                <a:gd name="T1" fmla="*/ 4 h 5"/>
                <a:gd name="T2" fmla="*/ 1 w 5"/>
                <a:gd name="T3" fmla="*/ 0 h 5"/>
                <a:gd name="T4" fmla="*/ 4 w 5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5">
                  <a:moveTo>
                    <a:pt x="4" y="4"/>
                  </a:moveTo>
                  <a:cubicBezTo>
                    <a:pt x="5" y="3"/>
                    <a:pt x="2" y="0"/>
                    <a:pt x="1" y="0"/>
                  </a:cubicBezTo>
                  <a:cubicBezTo>
                    <a:pt x="0" y="1"/>
                    <a:pt x="3" y="5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8" name="Freeform 455">
              <a:extLst>
                <a:ext uri="{FF2B5EF4-FFF2-40B4-BE49-F238E27FC236}">
                  <a16:creationId xmlns:a16="http://schemas.microsoft.com/office/drawing/2014/main" id="{B57F534F-DCBB-05E4-659C-615E42375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12284" y="9119081"/>
              <a:ext cx="66879" cy="66896"/>
            </a:xfrm>
            <a:custGeom>
              <a:avLst/>
              <a:gdLst>
                <a:gd name="T0" fmla="*/ 7 w 7"/>
                <a:gd name="T1" fmla="*/ 7 h 7"/>
                <a:gd name="T2" fmla="*/ 5 w 7"/>
                <a:gd name="T3" fmla="*/ 3 h 7"/>
                <a:gd name="T4" fmla="*/ 0 w 7"/>
                <a:gd name="T5" fmla="*/ 1 h 7"/>
                <a:gd name="T6" fmla="*/ 1 w 7"/>
                <a:gd name="T7" fmla="*/ 3 h 7"/>
                <a:gd name="T8" fmla="*/ 3 w 7"/>
                <a:gd name="T9" fmla="*/ 5 h 7"/>
                <a:gd name="T10" fmla="*/ 7 w 7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7" y="7"/>
                  </a:moveTo>
                  <a:cubicBezTo>
                    <a:pt x="7" y="5"/>
                    <a:pt x="5" y="5"/>
                    <a:pt x="5" y="3"/>
                  </a:cubicBezTo>
                  <a:cubicBezTo>
                    <a:pt x="5" y="1"/>
                    <a:pt x="2" y="0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3" y="3"/>
                    <a:pt x="2" y="4"/>
                    <a:pt x="3" y="5"/>
                  </a:cubicBezTo>
                  <a:cubicBezTo>
                    <a:pt x="3" y="6"/>
                    <a:pt x="7" y="7"/>
                    <a:pt x="7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69" name="Freeform 456">
              <a:extLst>
                <a:ext uri="{FF2B5EF4-FFF2-40B4-BE49-F238E27FC236}">
                  <a16:creationId xmlns:a16="http://schemas.microsoft.com/office/drawing/2014/main" id="{DE51CBD7-71E8-7CAE-84A3-89FDC6D970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17380" y="9166866"/>
              <a:ext cx="35033" cy="35042"/>
            </a:xfrm>
            <a:custGeom>
              <a:avLst/>
              <a:gdLst>
                <a:gd name="T0" fmla="*/ 2 w 4"/>
                <a:gd name="T1" fmla="*/ 3 h 4"/>
                <a:gd name="T2" fmla="*/ 2 w 4"/>
                <a:gd name="T3" fmla="*/ 0 h 4"/>
                <a:gd name="T4" fmla="*/ 2 w 4"/>
                <a:gd name="T5" fmla="*/ 3 h 4"/>
                <a:gd name="T6" fmla="*/ 2 w 4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2" y="3"/>
                  </a:moveTo>
                  <a:cubicBezTo>
                    <a:pt x="0" y="4"/>
                    <a:pt x="0" y="1"/>
                    <a:pt x="2" y="0"/>
                  </a:cubicBezTo>
                  <a:cubicBezTo>
                    <a:pt x="4" y="0"/>
                    <a:pt x="4" y="3"/>
                    <a:pt x="2" y="3"/>
                  </a:cubicBezTo>
                  <a:cubicBezTo>
                    <a:pt x="1" y="4"/>
                    <a:pt x="3" y="3"/>
                    <a:pt x="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0" name="Freeform 457">
              <a:extLst>
                <a:ext uri="{FF2B5EF4-FFF2-40B4-BE49-F238E27FC236}">
                  <a16:creationId xmlns:a16="http://schemas.microsoft.com/office/drawing/2014/main" id="{205E195F-E854-E66D-0222-09D05BC89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21837" y="9326143"/>
              <a:ext cx="429937" cy="140163"/>
            </a:xfrm>
            <a:custGeom>
              <a:avLst/>
              <a:gdLst>
                <a:gd name="T0" fmla="*/ 9 w 46"/>
                <a:gd name="T1" fmla="*/ 0 h 15"/>
                <a:gd name="T2" fmla="*/ 3 w 46"/>
                <a:gd name="T3" fmla="*/ 0 h 15"/>
                <a:gd name="T4" fmla="*/ 0 w 46"/>
                <a:gd name="T5" fmla="*/ 4 h 15"/>
                <a:gd name="T6" fmla="*/ 5 w 46"/>
                <a:gd name="T7" fmla="*/ 6 h 15"/>
                <a:gd name="T8" fmla="*/ 11 w 46"/>
                <a:gd name="T9" fmla="*/ 9 h 15"/>
                <a:gd name="T10" fmla="*/ 15 w 46"/>
                <a:gd name="T11" fmla="*/ 9 h 15"/>
                <a:gd name="T12" fmla="*/ 24 w 46"/>
                <a:gd name="T13" fmla="*/ 11 h 15"/>
                <a:gd name="T14" fmla="*/ 40 w 46"/>
                <a:gd name="T15" fmla="*/ 13 h 15"/>
                <a:gd name="T16" fmla="*/ 45 w 46"/>
                <a:gd name="T17" fmla="*/ 13 h 15"/>
                <a:gd name="T18" fmla="*/ 43 w 46"/>
                <a:gd name="T19" fmla="*/ 9 h 15"/>
                <a:gd name="T20" fmla="*/ 41 w 46"/>
                <a:gd name="T21" fmla="*/ 9 h 15"/>
                <a:gd name="T22" fmla="*/ 37 w 46"/>
                <a:gd name="T23" fmla="*/ 9 h 15"/>
                <a:gd name="T24" fmla="*/ 35 w 46"/>
                <a:gd name="T25" fmla="*/ 6 h 15"/>
                <a:gd name="T26" fmla="*/ 32 w 46"/>
                <a:gd name="T27" fmla="*/ 4 h 15"/>
                <a:gd name="T28" fmla="*/ 27 w 46"/>
                <a:gd name="T29" fmla="*/ 3 h 15"/>
                <a:gd name="T30" fmla="*/ 25 w 46"/>
                <a:gd name="T31" fmla="*/ 4 h 15"/>
                <a:gd name="T32" fmla="*/ 21 w 46"/>
                <a:gd name="T33" fmla="*/ 5 h 15"/>
                <a:gd name="T34" fmla="*/ 15 w 46"/>
                <a:gd name="T35" fmla="*/ 3 h 15"/>
                <a:gd name="T36" fmla="*/ 11 w 46"/>
                <a:gd name="T37" fmla="*/ 2 h 15"/>
                <a:gd name="T38" fmla="*/ 9 w 46"/>
                <a:gd name="T39" fmla="*/ 0 h 15"/>
                <a:gd name="T40" fmla="*/ 9 w 46"/>
                <a:gd name="T4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6" h="15">
                  <a:moveTo>
                    <a:pt x="9" y="0"/>
                  </a:moveTo>
                  <a:cubicBezTo>
                    <a:pt x="7" y="1"/>
                    <a:pt x="6" y="0"/>
                    <a:pt x="3" y="0"/>
                  </a:cubicBezTo>
                  <a:cubicBezTo>
                    <a:pt x="3" y="0"/>
                    <a:pt x="0" y="3"/>
                    <a:pt x="0" y="4"/>
                  </a:cubicBezTo>
                  <a:cubicBezTo>
                    <a:pt x="0" y="5"/>
                    <a:pt x="4" y="4"/>
                    <a:pt x="5" y="6"/>
                  </a:cubicBezTo>
                  <a:cubicBezTo>
                    <a:pt x="6" y="8"/>
                    <a:pt x="9" y="8"/>
                    <a:pt x="11" y="9"/>
                  </a:cubicBezTo>
                  <a:cubicBezTo>
                    <a:pt x="13" y="9"/>
                    <a:pt x="14" y="9"/>
                    <a:pt x="15" y="9"/>
                  </a:cubicBezTo>
                  <a:cubicBezTo>
                    <a:pt x="18" y="9"/>
                    <a:pt x="21" y="10"/>
                    <a:pt x="24" y="11"/>
                  </a:cubicBezTo>
                  <a:cubicBezTo>
                    <a:pt x="29" y="12"/>
                    <a:pt x="35" y="11"/>
                    <a:pt x="40" y="13"/>
                  </a:cubicBezTo>
                  <a:cubicBezTo>
                    <a:pt x="41" y="13"/>
                    <a:pt x="44" y="15"/>
                    <a:pt x="45" y="13"/>
                  </a:cubicBezTo>
                  <a:cubicBezTo>
                    <a:pt x="46" y="13"/>
                    <a:pt x="44" y="9"/>
                    <a:pt x="43" y="9"/>
                  </a:cubicBezTo>
                  <a:cubicBezTo>
                    <a:pt x="42" y="8"/>
                    <a:pt x="42" y="9"/>
                    <a:pt x="41" y="9"/>
                  </a:cubicBezTo>
                  <a:cubicBezTo>
                    <a:pt x="39" y="10"/>
                    <a:pt x="38" y="9"/>
                    <a:pt x="37" y="9"/>
                  </a:cubicBezTo>
                  <a:cubicBezTo>
                    <a:pt x="36" y="8"/>
                    <a:pt x="36" y="7"/>
                    <a:pt x="35" y="6"/>
                  </a:cubicBezTo>
                  <a:cubicBezTo>
                    <a:pt x="35" y="5"/>
                    <a:pt x="33" y="5"/>
                    <a:pt x="32" y="4"/>
                  </a:cubicBezTo>
                  <a:cubicBezTo>
                    <a:pt x="31" y="4"/>
                    <a:pt x="28" y="3"/>
                    <a:pt x="27" y="3"/>
                  </a:cubicBezTo>
                  <a:cubicBezTo>
                    <a:pt x="26" y="3"/>
                    <a:pt x="25" y="4"/>
                    <a:pt x="25" y="4"/>
                  </a:cubicBezTo>
                  <a:cubicBezTo>
                    <a:pt x="24" y="5"/>
                    <a:pt x="23" y="5"/>
                    <a:pt x="21" y="5"/>
                  </a:cubicBezTo>
                  <a:cubicBezTo>
                    <a:pt x="19" y="5"/>
                    <a:pt x="17" y="4"/>
                    <a:pt x="15" y="3"/>
                  </a:cubicBezTo>
                  <a:cubicBezTo>
                    <a:pt x="14" y="2"/>
                    <a:pt x="12" y="2"/>
                    <a:pt x="11" y="2"/>
                  </a:cubicBezTo>
                  <a:cubicBezTo>
                    <a:pt x="11" y="2"/>
                    <a:pt x="10" y="0"/>
                    <a:pt x="9" y="0"/>
                  </a:cubicBezTo>
                  <a:cubicBezTo>
                    <a:pt x="8" y="1"/>
                    <a:pt x="10" y="0"/>
                    <a:pt x="9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1" name="Freeform 458">
              <a:extLst>
                <a:ext uri="{FF2B5EF4-FFF2-40B4-BE49-F238E27FC236}">
                  <a16:creationId xmlns:a16="http://schemas.microsoft.com/office/drawing/2014/main" id="{70497C9A-DEC4-D42F-963B-90AAF692F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40309" y="9361182"/>
              <a:ext cx="73248" cy="28669"/>
            </a:xfrm>
            <a:custGeom>
              <a:avLst/>
              <a:gdLst>
                <a:gd name="T0" fmla="*/ 3 w 8"/>
                <a:gd name="T1" fmla="*/ 3 h 3"/>
                <a:gd name="T2" fmla="*/ 8 w 8"/>
                <a:gd name="T3" fmla="*/ 1 h 3"/>
                <a:gd name="T4" fmla="*/ 3 w 8"/>
                <a:gd name="T5" fmla="*/ 3 h 3"/>
                <a:gd name="T6" fmla="*/ 3 w 8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3" y="3"/>
                  </a:moveTo>
                  <a:cubicBezTo>
                    <a:pt x="0" y="2"/>
                    <a:pt x="7" y="0"/>
                    <a:pt x="8" y="1"/>
                  </a:cubicBezTo>
                  <a:cubicBezTo>
                    <a:pt x="8" y="2"/>
                    <a:pt x="4" y="3"/>
                    <a:pt x="3" y="3"/>
                  </a:cubicBezTo>
                  <a:cubicBezTo>
                    <a:pt x="2" y="3"/>
                    <a:pt x="4" y="3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2" name="Freeform 459">
              <a:extLst>
                <a:ext uri="{FF2B5EF4-FFF2-40B4-BE49-F238E27FC236}">
                  <a16:creationId xmlns:a16="http://schemas.microsoft.com/office/drawing/2014/main" id="{22A17C5A-A5D1-F814-3E8E-169257D180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2219" y="9428080"/>
              <a:ext cx="57323" cy="38227"/>
            </a:xfrm>
            <a:custGeom>
              <a:avLst/>
              <a:gdLst>
                <a:gd name="T0" fmla="*/ 3 w 6"/>
                <a:gd name="T1" fmla="*/ 0 h 4"/>
                <a:gd name="T2" fmla="*/ 1 w 6"/>
                <a:gd name="T3" fmla="*/ 1 h 4"/>
                <a:gd name="T4" fmla="*/ 3 w 6"/>
                <a:gd name="T5" fmla="*/ 4 h 4"/>
                <a:gd name="T6" fmla="*/ 3 w 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0"/>
                  </a:moveTo>
                  <a:cubicBezTo>
                    <a:pt x="2" y="0"/>
                    <a:pt x="0" y="0"/>
                    <a:pt x="1" y="1"/>
                  </a:cubicBezTo>
                  <a:cubicBezTo>
                    <a:pt x="1" y="1"/>
                    <a:pt x="3" y="4"/>
                    <a:pt x="3" y="4"/>
                  </a:cubicBezTo>
                  <a:cubicBezTo>
                    <a:pt x="5" y="4"/>
                    <a:pt x="6" y="0"/>
                    <a:pt x="3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3" name="Freeform 460">
              <a:extLst>
                <a:ext uri="{FF2B5EF4-FFF2-40B4-BE49-F238E27FC236}">
                  <a16:creationId xmlns:a16="http://schemas.microsoft.com/office/drawing/2014/main" id="{F7FBF03E-06D4-AD43-B750-36B3A5562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99545" y="9437634"/>
              <a:ext cx="44586" cy="28669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1 w 5"/>
                <a:gd name="T5" fmla="*/ 2 h 3"/>
                <a:gd name="T6" fmla="*/ 2 w 5"/>
                <a:gd name="T7" fmla="*/ 2 h 3"/>
                <a:gd name="T8" fmla="*/ 4 w 5"/>
                <a:gd name="T9" fmla="*/ 1 h 3"/>
                <a:gd name="T10" fmla="*/ 4 w 5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4" y="1"/>
                    <a:pt x="3" y="0"/>
                    <a:pt x="2" y="0"/>
                  </a:cubicBezTo>
                  <a:cubicBezTo>
                    <a:pt x="2" y="1"/>
                    <a:pt x="0" y="2"/>
                    <a:pt x="1" y="2"/>
                  </a:cubicBezTo>
                  <a:cubicBezTo>
                    <a:pt x="1" y="2"/>
                    <a:pt x="2" y="3"/>
                    <a:pt x="2" y="2"/>
                  </a:cubicBezTo>
                  <a:cubicBezTo>
                    <a:pt x="3" y="2"/>
                    <a:pt x="5" y="2"/>
                    <a:pt x="4" y="1"/>
                  </a:cubicBezTo>
                  <a:cubicBezTo>
                    <a:pt x="4" y="1"/>
                    <a:pt x="5" y="2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4" name="Freeform 461">
              <a:extLst>
                <a:ext uri="{FF2B5EF4-FFF2-40B4-BE49-F238E27FC236}">
                  <a16:creationId xmlns:a16="http://schemas.microsoft.com/office/drawing/2014/main" id="{855D40DF-FEBD-CB57-925A-F5BC98706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4576" y="9437634"/>
              <a:ext cx="66879" cy="38227"/>
            </a:xfrm>
            <a:custGeom>
              <a:avLst/>
              <a:gdLst>
                <a:gd name="T0" fmla="*/ 2 w 7"/>
                <a:gd name="T1" fmla="*/ 1 h 4"/>
                <a:gd name="T2" fmla="*/ 2 w 7"/>
                <a:gd name="T3" fmla="*/ 4 h 4"/>
                <a:gd name="T4" fmla="*/ 6 w 7"/>
                <a:gd name="T5" fmla="*/ 3 h 4"/>
                <a:gd name="T6" fmla="*/ 5 w 7"/>
                <a:gd name="T7" fmla="*/ 1 h 4"/>
                <a:gd name="T8" fmla="*/ 2 w 7"/>
                <a:gd name="T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2" y="1"/>
                  </a:moveTo>
                  <a:cubicBezTo>
                    <a:pt x="1" y="2"/>
                    <a:pt x="0" y="4"/>
                    <a:pt x="2" y="4"/>
                  </a:cubicBezTo>
                  <a:cubicBezTo>
                    <a:pt x="4" y="4"/>
                    <a:pt x="5" y="4"/>
                    <a:pt x="6" y="3"/>
                  </a:cubicBezTo>
                  <a:cubicBezTo>
                    <a:pt x="7" y="3"/>
                    <a:pt x="5" y="2"/>
                    <a:pt x="5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5" name="Freeform 462">
              <a:extLst>
                <a:ext uri="{FF2B5EF4-FFF2-40B4-BE49-F238E27FC236}">
                  <a16:creationId xmlns:a16="http://schemas.microsoft.com/office/drawing/2014/main" id="{B283C0E8-7BAE-69F1-60C0-AB48E14BC8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82347" y="9428080"/>
              <a:ext cx="76432" cy="47785"/>
            </a:xfrm>
            <a:custGeom>
              <a:avLst/>
              <a:gdLst>
                <a:gd name="T0" fmla="*/ 1 w 8"/>
                <a:gd name="T1" fmla="*/ 0 h 5"/>
                <a:gd name="T2" fmla="*/ 0 w 8"/>
                <a:gd name="T3" fmla="*/ 1 h 5"/>
                <a:gd name="T4" fmla="*/ 2 w 8"/>
                <a:gd name="T5" fmla="*/ 2 h 5"/>
                <a:gd name="T6" fmla="*/ 2 w 8"/>
                <a:gd name="T7" fmla="*/ 3 h 5"/>
                <a:gd name="T8" fmla="*/ 7 w 8"/>
                <a:gd name="T9" fmla="*/ 4 h 5"/>
                <a:gd name="T10" fmla="*/ 7 w 8"/>
                <a:gd name="T11" fmla="*/ 1 h 5"/>
                <a:gd name="T12" fmla="*/ 1 w 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2" y="1"/>
                    <a:pt x="2" y="2"/>
                  </a:cubicBezTo>
                  <a:cubicBezTo>
                    <a:pt x="2" y="2"/>
                    <a:pt x="2" y="3"/>
                    <a:pt x="2" y="3"/>
                  </a:cubicBezTo>
                  <a:cubicBezTo>
                    <a:pt x="2" y="4"/>
                    <a:pt x="6" y="5"/>
                    <a:pt x="7" y="4"/>
                  </a:cubicBezTo>
                  <a:cubicBezTo>
                    <a:pt x="8" y="3"/>
                    <a:pt x="8" y="2"/>
                    <a:pt x="7" y="1"/>
                  </a:cubicBezTo>
                  <a:cubicBezTo>
                    <a:pt x="5" y="1"/>
                    <a:pt x="3" y="1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6" name="Freeform 463">
              <a:extLst>
                <a:ext uri="{FF2B5EF4-FFF2-40B4-BE49-F238E27FC236}">
                  <a16:creationId xmlns:a16="http://schemas.microsoft.com/office/drawing/2014/main" id="{E3097A1F-C6DC-EBD6-5856-E3277F34C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4260" y="9437634"/>
              <a:ext cx="114649" cy="38227"/>
            </a:xfrm>
            <a:custGeom>
              <a:avLst/>
              <a:gdLst>
                <a:gd name="T0" fmla="*/ 2 w 12"/>
                <a:gd name="T1" fmla="*/ 0 h 4"/>
                <a:gd name="T2" fmla="*/ 0 w 12"/>
                <a:gd name="T3" fmla="*/ 2 h 4"/>
                <a:gd name="T4" fmla="*/ 12 w 12"/>
                <a:gd name="T5" fmla="*/ 2 h 4"/>
                <a:gd name="T6" fmla="*/ 9 w 12"/>
                <a:gd name="T7" fmla="*/ 2 h 4"/>
                <a:gd name="T8" fmla="*/ 2 w 12"/>
                <a:gd name="T9" fmla="*/ 0 h 4"/>
                <a:gd name="T10" fmla="*/ 2 w 12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">
                  <a:moveTo>
                    <a:pt x="2" y="0"/>
                  </a:moveTo>
                  <a:cubicBezTo>
                    <a:pt x="2" y="0"/>
                    <a:pt x="0" y="1"/>
                    <a:pt x="0" y="2"/>
                  </a:cubicBezTo>
                  <a:cubicBezTo>
                    <a:pt x="0" y="2"/>
                    <a:pt x="11" y="4"/>
                    <a:pt x="12" y="2"/>
                  </a:cubicBezTo>
                  <a:cubicBezTo>
                    <a:pt x="12" y="1"/>
                    <a:pt x="9" y="2"/>
                    <a:pt x="9" y="2"/>
                  </a:cubicBezTo>
                  <a:cubicBezTo>
                    <a:pt x="7" y="2"/>
                    <a:pt x="4" y="1"/>
                    <a:pt x="2" y="0"/>
                  </a:cubicBezTo>
                  <a:cubicBezTo>
                    <a:pt x="2" y="0"/>
                    <a:pt x="3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7" name="Freeform 464">
              <a:extLst>
                <a:ext uri="{FF2B5EF4-FFF2-40B4-BE49-F238E27FC236}">
                  <a16:creationId xmlns:a16="http://schemas.microsoft.com/office/drawing/2014/main" id="{7408725F-4B48-F465-901E-DD9347997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49227" y="9491790"/>
              <a:ext cx="101909" cy="57338"/>
            </a:xfrm>
            <a:custGeom>
              <a:avLst/>
              <a:gdLst>
                <a:gd name="T0" fmla="*/ 0 w 11"/>
                <a:gd name="T1" fmla="*/ 0 h 6"/>
                <a:gd name="T2" fmla="*/ 8 w 11"/>
                <a:gd name="T3" fmla="*/ 4 h 6"/>
                <a:gd name="T4" fmla="*/ 0 w 11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6">
                  <a:moveTo>
                    <a:pt x="0" y="0"/>
                  </a:moveTo>
                  <a:cubicBezTo>
                    <a:pt x="1" y="0"/>
                    <a:pt x="7" y="6"/>
                    <a:pt x="8" y="4"/>
                  </a:cubicBezTo>
                  <a:cubicBezTo>
                    <a:pt x="11" y="1"/>
                    <a:pt x="1" y="0"/>
                    <a:pt x="0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8" name="Freeform 465">
              <a:extLst>
                <a:ext uri="{FF2B5EF4-FFF2-40B4-BE49-F238E27FC236}">
                  <a16:creationId xmlns:a16="http://schemas.microsoft.com/office/drawing/2014/main" id="{D888E855-F80F-5D52-FAF0-8AAE5572A2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4066" y="9192351"/>
              <a:ext cx="57323" cy="38227"/>
            </a:xfrm>
            <a:custGeom>
              <a:avLst/>
              <a:gdLst>
                <a:gd name="T0" fmla="*/ 3 w 6"/>
                <a:gd name="T1" fmla="*/ 3 h 4"/>
                <a:gd name="T2" fmla="*/ 4 w 6"/>
                <a:gd name="T3" fmla="*/ 0 h 4"/>
                <a:gd name="T4" fmla="*/ 3 w 6"/>
                <a:gd name="T5" fmla="*/ 3 h 4"/>
                <a:gd name="T6" fmla="*/ 3 w 6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3"/>
                  </a:moveTo>
                  <a:cubicBezTo>
                    <a:pt x="0" y="4"/>
                    <a:pt x="1" y="0"/>
                    <a:pt x="4" y="0"/>
                  </a:cubicBezTo>
                  <a:cubicBezTo>
                    <a:pt x="6" y="0"/>
                    <a:pt x="5" y="3"/>
                    <a:pt x="3" y="3"/>
                  </a:cubicBezTo>
                  <a:cubicBezTo>
                    <a:pt x="2" y="4"/>
                    <a:pt x="5" y="3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79" name="Freeform 466">
              <a:extLst>
                <a:ext uri="{FF2B5EF4-FFF2-40B4-BE49-F238E27FC236}">
                  <a16:creationId xmlns:a16="http://schemas.microsoft.com/office/drawing/2014/main" id="{0ED192FC-BA0C-4B21-F91C-D08456819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69609" y="9185980"/>
              <a:ext cx="140127" cy="44598"/>
            </a:xfrm>
            <a:custGeom>
              <a:avLst/>
              <a:gdLst>
                <a:gd name="T0" fmla="*/ 2 w 15"/>
                <a:gd name="T1" fmla="*/ 3 h 5"/>
                <a:gd name="T2" fmla="*/ 1 w 15"/>
                <a:gd name="T3" fmla="*/ 1 h 5"/>
                <a:gd name="T4" fmla="*/ 5 w 15"/>
                <a:gd name="T5" fmla="*/ 0 h 5"/>
                <a:gd name="T6" fmla="*/ 13 w 15"/>
                <a:gd name="T7" fmla="*/ 2 h 5"/>
                <a:gd name="T8" fmla="*/ 15 w 15"/>
                <a:gd name="T9" fmla="*/ 5 h 5"/>
                <a:gd name="T10" fmla="*/ 11 w 15"/>
                <a:gd name="T11" fmla="*/ 3 h 5"/>
                <a:gd name="T12" fmla="*/ 2 w 15"/>
                <a:gd name="T13" fmla="*/ 3 h 5"/>
                <a:gd name="T14" fmla="*/ 2 w 15"/>
                <a:gd name="T1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5">
                  <a:moveTo>
                    <a:pt x="2" y="3"/>
                  </a:moveTo>
                  <a:cubicBezTo>
                    <a:pt x="1" y="3"/>
                    <a:pt x="0" y="2"/>
                    <a:pt x="1" y="1"/>
                  </a:cubicBezTo>
                  <a:cubicBezTo>
                    <a:pt x="2" y="0"/>
                    <a:pt x="3" y="0"/>
                    <a:pt x="5" y="0"/>
                  </a:cubicBezTo>
                  <a:cubicBezTo>
                    <a:pt x="8" y="0"/>
                    <a:pt x="10" y="0"/>
                    <a:pt x="13" y="2"/>
                  </a:cubicBezTo>
                  <a:cubicBezTo>
                    <a:pt x="14" y="3"/>
                    <a:pt x="15" y="4"/>
                    <a:pt x="15" y="5"/>
                  </a:cubicBezTo>
                  <a:cubicBezTo>
                    <a:pt x="14" y="5"/>
                    <a:pt x="11" y="3"/>
                    <a:pt x="11" y="3"/>
                  </a:cubicBezTo>
                  <a:cubicBezTo>
                    <a:pt x="8" y="2"/>
                    <a:pt x="5" y="3"/>
                    <a:pt x="2" y="3"/>
                  </a:cubicBezTo>
                  <a:cubicBezTo>
                    <a:pt x="1" y="3"/>
                    <a:pt x="3" y="3"/>
                    <a:pt x="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0" name="Freeform 467">
              <a:extLst>
                <a:ext uri="{FF2B5EF4-FFF2-40B4-BE49-F238E27FC236}">
                  <a16:creationId xmlns:a16="http://schemas.microsoft.com/office/drawing/2014/main" id="{26C16617-1C93-ED29-A443-5AF5E612E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39672" y="8969360"/>
              <a:ext cx="299364" cy="337667"/>
            </a:xfrm>
            <a:custGeom>
              <a:avLst/>
              <a:gdLst>
                <a:gd name="T0" fmla="*/ 13 w 32"/>
                <a:gd name="T1" fmla="*/ 32 h 36"/>
                <a:gd name="T2" fmla="*/ 14 w 32"/>
                <a:gd name="T3" fmla="*/ 30 h 36"/>
                <a:gd name="T4" fmla="*/ 11 w 32"/>
                <a:gd name="T5" fmla="*/ 28 h 36"/>
                <a:gd name="T6" fmla="*/ 12 w 32"/>
                <a:gd name="T7" fmla="*/ 23 h 36"/>
                <a:gd name="T8" fmla="*/ 8 w 32"/>
                <a:gd name="T9" fmla="*/ 23 h 36"/>
                <a:gd name="T10" fmla="*/ 8 w 32"/>
                <a:gd name="T11" fmla="*/ 29 h 36"/>
                <a:gd name="T12" fmla="*/ 8 w 32"/>
                <a:gd name="T13" fmla="*/ 30 h 36"/>
                <a:gd name="T14" fmla="*/ 7 w 32"/>
                <a:gd name="T15" fmla="*/ 34 h 36"/>
                <a:gd name="T16" fmla="*/ 4 w 32"/>
                <a:gd name="T17" fmla="*/ 36 h 36"/>
                <a:gd name="T18" fmla="*/ 4 w 32"/>
                <a:gd name="T19" fmla="*/ 31 h 36"/>
                <a:gd name="T20" fmla="*/ 2 w 32"/>
                <a:gd name="T21" fmla="*/ 26 h 36"/>
                <a:gd name="T22" fmla="*/ 1 w 32"/>
                <a:gd name="T23" fmla="*/ 21 h 36"/>
                <a:gd name="T24" fmla="*/ 3 w 32"/>
                <a:gd name="T25" fmla="*/ 14 h 36"/>
                <a:gd name="T26" fmla="*/ 9 w 32"/>
                <a:gd name="T27" fmla="*/ 5 h 36"/>
                <a:gd name="T28" fmla="*/ 11 w 32"/>
                <a:gd name="T29" fmla="*/ 2 h 36"/>
                <a:gd name="T30" fmla="*/ 18 w 32"/>
                <a:gd name="T31" fmla="*/ 4 h 36"/>
                <a:gd name="T32" fmla="*/ 25 w 32"/>
                <a:gd name="T33" fmla="*/ 4 h 36"/>
                <a:gd name="T34" fmla="*/ 32 w 32"/>
                <a:gd name="T35" fmla="*/ 1 h 36"/>
                <a:gd name="T36" fmla="*/ 29 w 32"/>
                <a:gd name="T37" fmla="*/ 6 h 36"/>
                <a:gd name="T38" fmla="*/ 23 w 32"/>
                <a:gd name="T39" fmla="*/ 7 h 36"/>
                <a:gd name="T40" fmla="*/ 10 w 32"/>
                <a:gd name="T41" fmla="*/ 7 h 36"/>
                <a:gd name="T42" fmla="*/ 6 w 32"/>
                <a:gd name="T43" fmla="*/ 10 h 36"/>
                <a:gd name="T44" fmla="*/ 10 w 32"/>
                <a:gd name="T45" fmla="*/ 15 h 36"/>
                <a:gd name="T46" fmla="*/ 13 w 32"/>
                <a:gd name="T47" fmla="*/ 14 h 36"/>
                <a:gd name="T48" fmla="*/ 20 w 32"/>
                <a:gd name="T49" fmla="*/ 13 h 36"/>
                <a:gd name="T50" fmla="*/ 17 w 32"/>
                <a:gd name="T51" fmla="*/ 16 h 36"/>
                <a:gd name="T52" fmla="*/ 13 w 32"/>
                <a:gd name="T53" fmla="*/ 17 h 36"/>
                <a:gd name="T54" fmla="*/ 14 w 32"/>
                <a:gd name="T55" fmla="*/ 20 h 36"/>
                <a:gd name="T56" fmla="*/ 18 w 32"/>
                <a:gd name="T57" fmla="*/ 25 h 36"/>
                <a:gd name="T58" fmla="*/ 19 w 32"/>
                <a:gd name="T59" fmla="*/ 28 h 36"/>
                <a:gd name="T60" fmla="*/ 22 w 32"/>
                <a:gd name="T61" fmla="*/ 30 h 36"/>
                <a:gd name="T62" fmla="*/ 13 w 32"/>
                <a:gd name="T63" fmla="*/ 32 h 36"/>
                <a:gd name="T64" fmla="*/ 13 w 32"/>
                <a:gd name="T65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" h="36">
                  <a:moveTo>
                    <a:pt x="13" y="32"/>
                  </a:moveTo>
                  <a:cubicBezTo>
                    <a:pt x="13" y="31"/>
                    <a:pt x="14" y="31"/>
                    <a:pt x="14" y="30"/>
                  </a:cubicBezTo>
                  <a:cubicBezTo>
                    <a:pt x="14" y="29"/>
                    <a:pt x="12" y="28"/>
                    <a:pt x="11" y="28"/>
                  </a:cubicBezTo>
                  <a:cubicBezTo>
                    <a:pt x="10" y="26"/>
                    <a:pt x="12" y="25"/>
                    <a:pt x="12" y="23"/>
                  </a:cubicBezTo>
                  <a:cubicBezTo>
                    <a:pt x="12" y="22"/>
                    <a:pt x="8" y="22"/>
                    <a:pt x="8" y="23"/>
                  </a:cubicBezTo>
                  <a:cubicBezTo>
                    <a:pt x="7" y="25"/>
                    <a:pt x="8" y="27"/>
                    <a:pt x="8" y="29"/>
                  </a:cubicBezTo>
                  <a:cubicBezTo>
                    <a:pt x="7" y="29"/>
                    <a:pt x="8" y="30"/>
                    <a:pt x="8" y="30"/>
                  </a:cubicBezTo>
                  <a:cubicBezTo>
                    <a:pt x="8" y="32"/>
                    <a:pt x="7" y="33"/>
                    <a:pt x="7" y="34"/>
                  </a:cubicBezTo>
                  <a:cubicBezTo>
                    <a:pt x="6" y="36"/>
                    <a:pt x="7" y="36"/>
                    <a:pt x="4" y="36"/>
                  </a:cubicBezTo>
                  <a:cubicBezTo>
                    <a:pt x="1" y="36"/>
                    <a:pt x="4" y="32"/>
                    <a:pt x="4" y="31"/>
                  </a:cubicBezTo>
                  <a:cubicBezTo>
                    <a:pt x="5" y="30"/>
                    <a:pt x="4" y="27"/>
                    <a:pt x="2" y="26"/>
                  </a:cubicBezTo>
                  <a:cubicBezTo>
                    <a:pt x="0" y="25"/>
                    <a:pt x="0" y="23"/>
                    <a:pt x="1" y="21"/>
                  </a:cubicBezTo>
                  <a:cubicBezTo>
                    <a:pt x="2" y="19"/>
                    <a:pt x="2" y="16"/>
                    <a:pt x="3" y="14"/>
                  </a:cubicBezTo>
                  <a:cubicBezTo>
                    <a:pt x="5" y="11"/>
                    <a:pt x="4" y="5"/>
                    <a:pt x="9" y="5"/>
                  </a:cubicBezTo>
                  <a:cubicBezTo>
                    <a:pt x="10" y="5"/>
                    <a:pt x="9" y="2"/>
                    <a:pt x="11" y="2"/>
                  </a:cubicBezTo>
                  <a:cubicBezTo>
                    <a:pt x="14" y="3"/>
                    <a:pt x="16" y="4"/>
                    <a:pt x="18" y="4"/>
                  </a:cubicBezTo>
                  <a:cubicBezTo>
                    <a:pt x="20" y="4"/>
                    <a:pt x="23" y="5"/>
                    <a:pt x="25" y="4"/>
                  </a:cubicBezTo>
                  <a:cubicBezTo>
                    <a:pt x="26" y="4"/>
                    <a:pt x="32" y="0"/>
                    <a:pt x="32" y="1"/>
                  </a:cubicBezTo>
                  <a:cubicBezTo>
                    <a:pt x="32" y="2"/>
                    <a:pt x="29" y="5"/>
                    <a:pt x="29" y="6"/>
                  </a:cubicBezTo>
                  <a:cubicBezTo>
                    <a:pt x="27" y="7"/>
                    <a:pt x="25" y="7"/>
                    <a:pt x="23" y="7"/>
                  </a:cubicBezTo>
                  <a:cubicBezTo>
                    <a:pt x="18" y="6"/>
                    <a:pt x="14" y="7"/>
                    <a:pt x="10" y="7"/>
                  </a:cubicBezTo>
                  <a:cubicBezTo>
                    <a:pt x="7" y="6"/>
                    <a:pt x="6" y="7"/>
                    <a:pt x="6" y="10"/>
                  </a:cubicBezTo>
                  <a:cubicBezTo>
                    <a:pt x="6" y="13"/>
                    <a:pt x="9" y="13"/>
                    <a:pt x="10" y="15"/>
                  </a:cubicBezTo>
                  <a:cubicBezTo>
                    <a:pt x="11" y="17"/>
                    <a:pt x="12" y="15"/>
                    <a:pt x="13" y="14"/>
                  </a:cubicBezTo>
                  <a:cubicBezTo>
                    <a:pt x="13" y="13"/>
                    <a:pt x="20" y="12"/>
                    <a:pt x="20" y="13"/>
                  </a:cubicBezTo>
                  <a:cubicBezTo>
                    <a:pt x="21" y="13"/>
                    <a:pt x="18" y="16"/>
                    <a:pt x="17" y="16"/>
                  </a:cubicBezTo>
                  <a:cubicBezTo>
                    <a:pt x="15" y="18"/>
                    <a:pt x="15" y="18"/>
                    <a:pt x="13" y="17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1"/>
                    <a:pt x="18" y="23"/>
                    <a:pt x="18" y="25"/>
                  </a:cubicBezTo>
                  <a:cubicBezTo>
                    <a:pt x="18" y="26"/>
                    <a:pt x="18" y="27"/>
                    <a:pt x="19" y="28"/>
                  </a:cubicBezTo>
                  <a:cubicBezTo>
                    <a:pt x="19" y="28"/>
                    <a:pt x="21" y="30"/>
                    <a:pt x="22" y="30"/>
                  </a:cubicBezTo>
                  <a:cubicBezTo>
                    <a:pt x="20" y="31"/>
                    <a:pt x="15" y="33"/>
                    <a:pt x="13" y="32"/>
                  </a:cubicBezTo>
                  <a:cubicBezTo>
                    <a:pt x="13" y="31"/>
                    <a:pt x="14" y="33"/>
                    <a:pt x="13" y="3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1" name="Freeform 468">
              <a:extLst>
                <a:ext uri="{FF2B5EF4-FFF2-40B4-BE49-F238E27FC236}">
                  <a16:creationId xmlns:a16="http://schemas.microsoft.com/office/drawing/2014/main" id="{28810274-E995-7D53-9A7F-113DA3FEAA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40945" y="8950246"/>
              <a:ext cx="73248" cy="140163"/>
            </a:xfrm>
            <a:custGeom>
              <a:avLst/>
              <a:gdLst>
                <a:gd name="T0" fmla="*/ 3 w 8"/>
                <a:gd name="T1" fmla="*/ 2 h 15"/>
                <a:gd name="T2" fmla="*/ 3 w 8"/>
                <a:gd name="T3" fmla="*/ 0 h 15"/>
                <a:gd name="T4" fmla="*/ 0 w 8"/>
                <a:gd name="T5" fmla="*/ 4 h 15"/>
                <a:gd name="T6" fmla="*/ 1 w 8"/>
                <a:gd name="T7" fmla="*/ 8 h 15"/>
                <a:gd name="T8" fmla="*/ 2 w 8"/>
                <a:gd name="T9" fmla="*/ 12 h 15"/>
                <a:gd name="T10" fmla="*/ 5 w 8"/>
                <a:gd name="T11" fmla="*/ 15 h 15"/>
                <a:gd name="T12" fmla="*/ 4 w 8"/>
                <a:gd name="T13" fmla="*/ 13 h 15"/>
                <a:gd name="T14" fmla="*/ 3 w 8"/>
                <a:gd name="T15" fmla="*/ 9 h 15"/>
                <a:gd name="T16" fmla="*/ 7 w 8"/>
                <a:gd name="T17" fmla="*/ 9 h 15"/>
                <a:gd name="T18" fmla="*/ 5 w 8"/>
                <a:gd name="T19" fmla="*/ 7 h 15"/>
                <a:gd name="T20" fmla="*/ 6 w 8"/>
                <a:gd name="T21" fmla="*/ 5 h 15"/>
                <a:gd name="T22" fmla="*/ 2 w 8"/>
                <a:gd name="T23" fmla="*/ 6 h 15"/>
                <a:gd name="T24" fmla="*/ 3 w 8"/>
                <a:gd name="T25" fmla="*/ 2 h 15"/>
                <a:gd name="T26" fmla="*/ 3 w 8"/>
                <a:gd name="T27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15">
                  <a:moveTo>
                    <a:pt x="3" y="2"/>
                  </a:moveTo>
                  <a:cubicBezTo>
                    <a:pt x="3" y="1"/>
                    <a:pt x="3" y="1"/>
                    <a:pt x="3" y="0"/>
                  </a:cubicBezTo>
                  <a:cubicBezTo>
                    <a:pt x="2" y="0"/>
                    <a:pt x="0" y="3"/>
                    <a:pt x="0" y="4"/>
                  </a:cubicBezTo>
                  <a:cubicBezTo>
                    <a:pt x="0" y="5"/>
                    <a:pt x="1" y="6"/>
                    <a:pt x="1" y="8"/>
                  </a:cubicBezTo>
                  <a:cubicBezTo>
                    <a:pt x="1" y="9"/>
                    <a:pt x="1" y="11"/>
                    <a:pt x="2" y="12"/>
                  </a:cubicBezTo>
                  <a:cubicBezTo>
                    <a:pt x="2" y="12"/>
                    <a:pt x="5" y="15"/>
                    <a:pt x="5" y="15"/>
                  </a:cubicBezTo>
                  <a:cubicBezTo>
                    <a:pt x="5" y="15"/>
                    <a:pt x="4" y="13"/>
                    <a:pt x="4" y="13"/>
                  </a:cubicBezTo>
                  <a:cubicBezTo>
                    <a:pt x="3" y="12"/>
                    <a:pt x="3" y="10"/>
                    <a:pt x="3" y="9"/>
                  </a:cubicBezTo>
                  <a:cubicBezTo>
                    <a:pt x="3" y="8"/>
                    <a:pt x="7" y="9"/>
                    <a:pt x="7" y="9"/>
                  </a:cubicBezTo>
                  <a:cubicBezTo>
                    <a:pt x="8" y="9"/>
                    <a:pt x="6" y="8"/>
                    <a:pt x="5" y="7"/>
                  </a:cubicBezTo>
                  <a:cubicBezTo>
                    <a:pt x="5" y="7"/>
                    <a:pt x="6" y="6"/>
                    <a:pt x="6" y="5"/>
                  </a:cubicBezTo>
                  <a:cubicBezTo>
                    <a:pt x="7" y="1"/>
                    <a:pt x="3" y="6"/>
                    <a:pt x="2" y="6"/>
                  </a:cubicBezTo>
                  <a:cubicBezTo>
                    <a:pt x="2" y="6"/>
                    <a:pt x="4" y="3"/>
                    <a:pt x="3" y="2"/>
                  </a:cubicBezTo>
                  <a:cubicBezTo>
                    <a:pt x="3" y="1"/>
                    <a:pt x="4" y="3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2" name="Freeform 469">
              <a:extLst>
                <a:ext uri="{FF2B5EF4-FFF2-40B4-BE49-F238E27FC236}">
                  <a16:creationId xmlns:a16="http://schemas.microsoft.com/office/drawing/2014/main" id="{923C0BC8-9901-8571-D11F-1811FA2E0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79164" y="8931136"/>
              <a:ext cx="25477" cy="19114"/>
            </a:xfrm>
            <a:custGeom>
              <a:avLst/>
              <a:gdLst>
                <a:gd name="T0" fmla="*/ 1 w 3"/>
                <a:gd name="T1" fmla="*/ 2 h 2"/>
                <a:gd name="T2" fmla="*/ 2 w 3"/>
                <a:gd name="T3" fmla="*/ 0 h 2"/>
                <a:gd name="T4" fmla="*/ 1 w 3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0" y="2"/>
                    <a:pt x="1" y="0"/>
                    <a:pt x="2" y="0"/>
                  </a:cubicBezTo>
                  <a:cubicBezTo>
                    <a:pt x="3" y="0"/>
                    <a:pt x="2" y="2"/>
                    <a:pt x="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3" name="Freeform 470">
              <a:extLst>
                <a:ext uri="{FF2B5EF4-FFF2-40B4-BE49-F238E27FC236}">
                  <a16:creationId xmlns:a16="http://schemas.microsoft.com/office/drawing/2014/main" id="{709CCDB1-9923-2D2E-0E28-78FEFE57E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81074" y="9052186"/>
              <a:ext cx="44586" cy="19114"/>
            </a:xfrm>
            <a:custGeom>
              <a:avLst/>
              <a:gdLst>
                <a:gd name="T0" fmla="*/ 5 w 5"/>
                <a:gd name="T1" fmla="*/ 1 h 2"/>
                <a:gd name="T2" fmla="*/ 0 w 5"/>
                <a:gd name="T3" fmla="*/ 1 h 2"/>
                <a:gd name="T4" fmla="*/ 5 w 5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2">
                  <a:moveTo>
                    <a:pt x="5" y="1"/>
                  </a:moveTo>
                  <a:cubicBezTo>
                    <a:pt x="5" y="0"/>
                    <a:pt x="0" y="0"/>
                    <a:pt x="0" y="1"/>
                  </a:cubicBezTo>
                  <a:cubicBezTo>
                    <a:pt x="0" y="1"/>
                    <a:pt x="5" y="2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4" name="Freeform 471">
              <a:extLst>
                <a:ext uri="{FF2B5EF4-FFF2-40B4-BE49-F238E27FC236}">
                  <a16:creationId xmlns:a16="http://schemas.microsoft.com/office/drawing/2014/main" id="{7700BA4A-2BBA-F4F8-0F7E-86F290CA3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90629" y="9061740"/>
              <a:ext cx="175160" cy="105124"/>
            </a:xfrm>
            <a:custGeom>
              <a:avLst/>
              <a:gdLst>
                <a:gd name="T0" fmla="*/ 10 w 19"/>
                <a:gd name="T1" fmla="*/ 1 h 11"/>
                <a:gd name="T2" fmla="*/ 4 w 19"/>
                <a:gd name="T3" fmla="*/ 3 h 11"/>
                <a:gd name="T4" fmla="*/ 3 w 19"/>
                <a:gd name="T5" fmla="*/ 4 h 11"/>
                <a:gd name="T6" fmla="*/ 1 w 19"/>
                <a:gd name="T7" fmla="*/ 3 h 11"/>
                <a:gd name="T8" fmla="*/ 3 w 19"/>
                <a:gd name="T9" fmla="*/ 6 h 11"/>
                <a:gd name="T10" fmla="*/ 6 w 19"/>
                <a:gd name="T11" fmla="*/ 7 h 11"/>
                <a:gd name="T12" fmla="*/ 9 w 19"/>
                <a:gd name="T13" fmla="*/ 10 h 11"/>
                <a:gd name="T14" fmla="*/ 14 w 19"/>
                <a:gd name="T15" fmla="*/ 10 h 11"/>
                <a:gd name="T16" fmla="*/ 18 w 19"/>
                <a:gd name="T17" fmla="*/ 5 h 11"/>
                <a:gd name="T18" fmla="*/ 15 w 19"/>
                <a:gd name="T19" fmla="*/ 2 h 11"/>
                <a:gd name="T20" fmla="*/ 10 w 19"/>
                <a:gd name="T21" fmla="*/ 1 h 11"/>
                <a:gd name="T22" fmla="*/ 10 w 19"/>
                <a:gd name="T23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9" h="11">
                  <a:moveTo>
                    <a:pt x="10" y="1"/>
                  </a:moveTo>
                  <a:cubicBezTo>
                    <a:pt x="9" y="0"/>
                    <a:pt x="5" y="2"/>
                    <a:pt x="4" y="3"/>
                  </a:cubicBezTo>
                  <a:cubicBezTo>
                    <a:pt x="3" y="3"/>
                    <a:pt x="4" y="3"/>
                    <a:pt x="3" y="4"/>
                  </a:cubicBezTo>
                  <a:cubicBezTo>
                    <a:pt x="3" y="5"/>
                    <a:pt x="2" y="3"/>
                    <a:pt x="1" y="3"/>
                  </a:cubicBezTo>
                  <a:cubicBezTo>
                    <a:pt x="0" y="3"/>
                    <a:pt x="2" y="6"/>
                    <a:pt x="3" y="6"/>
                  </a:cubicBezTo>
                  <a:cubicBezTo>
                    <a:pt x="3" y="7"/>
                    <a:pt x="5" y="7"/>
                    <a:pt x="6" y="7"/>
                  </a:cubicBezTo>
                  <a:cubicBezTo>
                    <a:pt x="8" y="7"/>
                    <a:pt x="8" y="9"/>
                    <a:pt x="9" y="10"/>
                  </a:cubicBezTo>
                  <a:cubicBezTo>
                    <a:pt x="10" y="11"/>
                    <a:pt x="13" y="10"/>
                    <a:pt x="14" y="10"/>
                  </a:cubicBezTo>
                  <a:cubicBezTo>
                    <a:pt x="18" y="10"/>
                    <a:pt x="19" y="8"/>
                    <a:pt x="18" y="5"/>
                  </a:cubicBezTo>
                  <a:cubicBezTo>
                    <a:pt x="18" y="3"/>
                    <a:pt x="17" y="2"/>
                    <a:pt x="15" y="2"/>
                  </a:cubicBezTo>
                  <a:cubicBezTo>
                    <a:pt x="14" y="2"/>
                    <a:pt x="12" y="1"/>
                    <a:pt x="10" y="1"/>
                  </a:cubicBezTo>
                  <a:cubicBezTo>
                    <a:pt x="10" y="1"/>
                    <a:pt x="11" y="1"/>
                    <a:pt x="10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5" name="Freeform 472">
              <a:extLst>
                <a:ext uri="{FF2B5EF4-FFF2-40B4-BE49-F238E27FC236}">
                  <a16:creationId xmlns:a16="http://schemas.microsoft.com/office/drawing/2014/main" id="{071DE012-5907-A320-F1A5-6E49C0FAE6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21839" y="9240133"/>
              <a:ext cx="194267" cy="111494"/>
            </a:xfrm>
            <a:custGeom>
              <a:avLst/>
              <a:gdLst>
                <a:gd name="T0" fmla="*/ 0 w 21"/>
                <a:gd name="T1" fmla="*/ 8 h 12"/>
                <a:gd name="T2" fmla="*/ 6 w 21"/>
                <a:gd name="T3" fmla="*/ 8 h 12"/>
                <a:gd name="T4" fmla="*/ 9 w 21"/>
                <a:gd name="T5" fmla="*/ 7 h 12"/>
                <a:gd name="T6" fmla="*/ 13 w 21"/>
                <a:gd name="T7" fmla="*/ 7 h 12"/>
                <a:gd name="T8" fmla="*/ 14 w 21"/>
                <a:gd name="T9" fmla="*/ 5 h 12"/>
                <a:gd name="T10" fmla="*/ 17 w 21"/>
                <a:gd name="T11" fmla="*/ 3 h 12"/>
                <a:gd name="T12" fmla="*/ 20 w 21"/>
                <a:gd name="T13" fmla="*/ 4 h 12"/>
                <a:gd name="T14" fmla="*/ 18 w 21"/>
                <a:gd name="T15" fmla="*/ 7 h 12"/>
                <a:gd name="T16" fmla="*/ 11 w 21"/>
                <a:gd name="T17" fmla="*/ 11 h 12"/>
                <a:gd name="T18" fmla="*/ 0 w 21"/>
                <a:gd name="T19" fmla="*/ 8 h 12"/>
                <a:gd name="T20" fmla="*/ 0 w 21"/>
                <a:gd name="T21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12">
                  <a:moveTo>
                    <a:pt x="0" y="8"/>
                  </a:moveTo>
                  <a:cubicBezTo>
                    <a:pt x="1" y="7"/>
                    <a:pt x="5" y="8"/>
                    <a:pt x="6" y="8"/>
                  </a:cubicBezTo>
                  <a:cubicBezTo>
                    <a:pt x="7" y="8"/>
                    <a:pt x="8" y="6"/>
                    <a:pt x="9" y="7"/>
                  </a:cubicBezTo>
                  <a:cubicBezTo>
                    <a:pt x="10" y="8"/>
                    <a:pt x="12" y="8"/>
                    <a:pt x="13" y="7"/>
                  </a:cubicBezTo>
                  <a:cubicBezTo>
                    <a:pt x="13" y="6"/>
                    <a:pt x="14" y="5"/>
                    <a:pt x="14" y="5"/>
                  </a:cubicBezTo>
                  <a:cubicBezTo>
                    <a:pt x="15" y="5"/>
                    <a:pt x="17" y="5"/>
                    <a:pt x="17" y="3"/>
                  </a:cubicBezTo>
                  <a:cubicBezTo>
                    <a:pt x="17" y="0"/>
                    <a:pt x="21" y="2"/>
                    <a:pt x="20" y="4"/>
                  </a:cubicBezTo>
                  <a:cubicBezTo>
                    <a:pt x="19" y="5"/>
                    <a:pt x="18" y="7"/>
                    <a:pt x="18" y="7"/>
                  </a:cubicBezTo>
                  <a:cubicBezTo>
                    <a:pt x="15" y="8"/>
                    <a:pt x="14" y="10"/>
                    <a:pt x="11" y="11"/>
                  </a:cubicBezTo>
                  <a:cubicBezTo>
                    <a:pt x="9" y="12"/>
                    <a:pt x="0" y="11"/>
                    <a:pt x="0" y="8"/>
                  </a:cubicBezTo>
                  <a:cubicBezTo>
                    <a:pt x="0" y="7"/>
                    <a:pt x="0" y="10"/>
                    <a:pt x="0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6" name="Freeform 473">
              <a:extLst>
                <a:ext uri="{FF2B5EF4-FFF2-40B4-BE49-F238E27FC236}">
                  <a16:creationId xmlns:a16="http://schemas.microsoft.com/office/drawing/2014/main" id="{A3EE8242-0C6C-362E-8AAE-672B350A1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02095" y="9297472"/>
              <a:ext cx="82803" cy="101936"/>
            </a:xfrm>
            <a:custGeom>
              <a:avLst/>
              <a:gdLst>
                <a:gd name="T0" fmla="*/ 1 w 9"/>
                <a:gd name="T1" fmla="*/ 0 h 11"/>
                <a:gd name="T2" fmla="*/ 8 w 9"/>
                <a:gd name="T3" fmla="*/ 8 h 11"/>
                <a:gd name="T4" fmla="*/ 5 w 9"/>
                <a:gd name="T5" fmla="*/ 4 h 11"/>
                <a:gd name="T6" fmla="*/ 1 w 9"/>
                <a:gd name="T7" fmla="*/ 0 h 11"/>
                <a:gd name="T8" fmla="*/ 1 w 9"/>
                <a:gd name="T9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11">
                  <a:moveTo>
                    <a:pt x="1" y="0"/>
                  </a:moveTo>
                  <a:cubicBezTo>
                    <a:pt x="0" y="1"/>
                    <a:pt x="5" y="11"/>
                    <a:pt x="8" y="8"/>
                  </a:cubicBezTo>
                  <a:cubicBezTo>
                    <a:pt x="9" y="6"/>
                    <a:pt x="6" y="4"/>
                    <a:pt x="5" y="4"/>
                  </a:cubicBezTo>
                  <a:cubicBezTo>
                    <a:pt x="4" y="3"/>
                    <a:pt x="1" y="0"/>
                    <a:pt x="1" y="0"/>
                  </a:cubicBezTo>
                  <a:cubicBezTo>
                    <a:pt x="0" y="1"/>
                    <a:pt x="2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7" name="Freeform 474">
              <a:extLst>
                <a:ext uri="{FF2B5EF4-FFF2-40B4-BE49-F238E27FC236}">
                  <a16:creationId xmlns:a16="http://schemas.microsoft.com/office/drawing/2014/main" id="{E0EAF1B3-0824-448C-01CB-7AC7DADED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44131" y="9485422"/>
              <a:ext cx="54139" cy="54153"/>
            </a:xfrm>
            <a:custGeom>
              <a:avLst/>
              <a:gdLst>
                <a:gd name="T0" fmla="*/ 6 w 6"/>
                <a:gd name="T1" fmla="*/ 4 h 6"/>
                <a:gd name="T2" fmla="*/ 1 w 6"/>
                <a:gd name="T3" fmla="*/ 2 h 6"/>
                <a:gd name="T4" fmla="*/ 6 w 6"/>
                <a:gd name="T5" fmla="*/ 4 h 6"/>
                <a:gd name="T6" fmla="*/ 6 w 6"/>
                <a:gd name="T7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6" y="4"/>
                  </a:moveTo>
                  <a:cubicBezTo>
                    <a:pt x="6" y="2"/>
                    <a:pt x="0" y="0"/>
                    <a:pt x="1" y="2"/>
                  </a:cubicBezTo>
                  <a:cubicBezTo>
                    <a:pt x="1" y="3"/>
                    <a:pt x="6" y="5"/>
                    <a:pt x="6" y="4"/>
                  </a:cubicBezTo>
                  <a:cubicBezTo>
                    <a:pt x="6" y="3"/>
                    <a:pt x="6" y="6"/>
                    <a:pt x="6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8" name="Freeform 475">
              <a:extLst>
                <a:ext uri="{FF2B5EF4-FFF2-40B4-BE49-F238E27FC236}">
                  <a16:creationId xmlns:a16="http://schemas.microsoft.com/office/drawing/2014/main" id="{4E79F9F1-9B83-C388-46C2-0D9A7AA30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86806" y="9399410"/>
              <a:ext cx="85988" cy="57338"/>
            </a:xfrm>
            <a:custGeom>
              <a:avLst/>
              <a:gdLst>
                <a:gd name="T0" fmla="*/ 8 w 9"/>
                <a:gd name="T1" fmla="*/ 6 h 6"/>
                <a:gd name="T2" fmla="*/ 0 w 9"/>
                <a:gd name="T3" fmla="*/ 1 h 6"/>
                <a:gd name="T4" fmla="*/ 3 w 9"/>
                <a:gd name="T5" fmla="*/ 4 h 6"/>
                <a:gd name="T6" fmla="*/ 8 w 9"/>
                <a:gd name="T7" fmla="*/ 6 h 6"/>
                <a:gd name="T8" fmla="*/ 8 w 9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6">
                  <a:moveTo>
                    <a:pt x="8" y="6"/>
                  </a:moveTo>
                  <a:cubicBezTo>
                    <a:pt x="6" y="5"/>
                    <a:pt x="3" y="0"/>
                    <a:pt x="0" y="1"/>
                  </a:cubicBezTo>
                  <a:cubicBezTo>
                    <a:pt x="0" y="2"/>
                    <a:pt x="3" y="3"/>
                    <a:pt x="3" y="4"/>
                  </a:cubicBezTo>
                  <a:cubicBezTo>
                    <a:pt x="5" y="4"/>
                    <a:pt x="6" y="5"/>
                    <a:pt x="8" y="6"/>
                  </a:cubicBezTo>
                  <a:cubicBezTo>
                    <a:pt x="9" y="6"/>
                    <a:pt x="6" y="5"/>
                    <a:pt x="8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89" name="Freeform 476">
              <a:extLst>
                <a:ext uri="{FF2B5EF4-FFF2-40B4-BE49-F238E27FC236}">
                  <a16:creationId xmlns:a16="http://schemas.microsoft.com/office/drawing/2014/main" id="{8F3792CD-0655-4849-B8CA-9581FE6F28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04003" y="9361182"/>
              <a:ext cx="38217" cy="47785"/>
            </a:xfrm>
            <a:custGeom>
              <a:avLst/>
              <a:gdLst>
                <a:gd name="T0" fmla="*/ 4 w 4"/>
                <a:gd name="T1" fmla="*/ 4 h 5"/>
                <a:gd name="T2" fmla="*/ 0 w 4"/>
                <a:gd name="T3" fmla="*/ 0 h 5"/>
                <a:gd name="T4" fmla="*/ 4 w 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4"/>
                  </a:moveTo>
                  <a:cubicBezTo>
                    <a:pt x="4" y="2"/>
                    <a:pt x="0" y="0"/>
                    <a:pt x="0" y="0"/>
                  </a:cubicBezTo>
                  <a:cubicBezTo>
                    <a:pt x="0" y="1"/>
                    <a:pt x="4" y="5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0" name="Freeform 477">
              <a:extLst>
                <a:ext uri="{FF2B5EF4-FFF2-40B4-BE49-F238E27FC236}">
                  <a16:creationId xmlns:a16="http://schemas.microsoft.com/office/drawing/2014/main" id="{FC65B8D3-5A3D-7F1B-9534-928DE30CF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7951" y="10017405"/>
              <a:ext cx="149680" cy="111494"/>
            </a:xfrm>
            <a:custGeom>
              <a:avLst/>
              <a:gdLst>
                <a:gd name="T0" fmla="*/ 15 w 16"/>
                <a:gd name="T1" fmla="*/ 11 h 12"/>
                <a:gd name="T2" fmla="*/ 2 w 16"/>
                <a:gd name="T3" fmla="*/ 0 h 12"/>
                <a:gd name="T4" fmla="*/ 15 w 16"/>
                <a:gd name="T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2">
                  <a:moveTo>
                    <a:pt x="15" y="11"/>
                  </a:moveTo>
                  <a:cubicBezTo>
                    <a:pt x="16" y="12"/>
                    <a:pt x="3" y="0"/>
                    <a:pt x="2" y="0"/>
                  </a:cubicBezTo>
                  <a:cubicBezTo>
                    <a:pt x="0" y="0"/>
                    <a:pt x="7" y="9"/>
                    <a:pt x="15" y="1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1" name="Freeform 478">
              <a:extLst>
                <a:ext uri="{FF2B5EF4-FFF2-40B4-BE49-F238E27FC236}">
                  <a16:creationId xmlns:a16="http://schemas.microsoft.com/office/drawing/2014/main" id="{76F91A5C-FE5C-95B6-5936-2ECB40AD8A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9225" y="10727781"/>
              <a:ext cx="105096" cy="130608"/>
            </a:xfrm>
            <a:custGeom>
              <a:avLst/>
              <a:gdLst>
                <a:gd name="T0" fmla="*/ 11 w 11"/>
                <a:gd name="T1" fmla="*/ 14 h 14"/>
                <a:gd name="T2" fmla="*/ 9 w 11"/>
                <a:gd name="T3" fmla="*/ 10 h 14"/>
                <a:gd name="T4" fmla="*/ 9 w 11"/>
                <a:gd name="T5" fmla="*/ 7 h 14"/>
                <a:gd name="T6" fmla="*/ 0 w 11"/>
                <a:gd name="T7" fmla="*/ 0 h 14"/>
                <a:gd name="T8" fmla="*/ 3 w 11"/>
                <a:gd name="T9" fmla="*/ 4 h 14"/>
                <a:gd name="T10" fmla="*/ 5 w 11"/>
                <a:gd name="T11" fmla="*/ 8 h 14"/>
                <a:gd name="T12" fmla="*/ 8 w 11"/>
                <a:gd name="T13" fmla="*/ 11 h 14"/>
                <a:gd name="T14" fmla="*/ 11 w 11"/>
                <a:gd name="T1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0" y="12"/>
                    <a:pt x="11" y="11"/>
                    <a:pt x="9" y="10"/>
                  </a:cubicBezTo>
                  <a:cubicBezTo>
                    <a:pt x="8" y="8"/>
                    <a:pt x="9" y="8"/>
                    <a:pt x="9" y="7"/>
                  </a:cubicBezTo>
                  <a:cubicBezTo>
                    <a:pt x="8" y="5"/>
                    <a:pt x="0" y="1"/>
                    <a:pt x="0" y="0"/>
                  </a:cubicBezTo>
                  <a:cubicBezTo>
                    <a:pt x="0" y="1"/>
                    <a:pt x="3" y="3"/>
                    <a:pt x="3" y="4"/>
                  </a:cubicBezTo>
                  <a:cubicBezTo>
                    <a:pt x="4" y="6"/>
                    <a:pt x="4" y="7"/>
                    <a:pt x="5" y="8"/>
                  </a:cubicBezTo>
                  <a:cubicBezTo>
                    <a:pt x="6" y="9"/>
                    <a:pt x="9" y="10"/>
                    <a:pt x="8" y="11"/>
                  </a:cubicBezTo>
                  <a:cubicBezTo>
                    <a:pt x="8" y="13"/>
                    <a:pt x="9" y="13"/>
                    <a:pt x="11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2" name="Freeform 479">
              <a:extLst>
                <a:ext uri="{FF2B5EF4-FFF2-40B4-BE49-F238E27FC236}">
                  <a16:creationId xmlns:a16="http://schemas.microsoft.com/office/drawing/2014/main" id="{C202BE46-32F0-491E-ADAB-37F505143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77889" y="10848833"/>
              <a:ext cx="242036" cy="283514"/>
            </a:xfrm>
            <a:custGeom>
              <a:avLst/>
              <a:gdLst>
                <a:gd name="T0" fmla="*/ 8 w 26"/>
                <a:gd name="T1" fmla="*/ 2 h 30"/>
                <a:gd name="T2" fmla="*/ 7 w 26"/>
                <a:gd name="T3" fmla="*/ 11 h 30"/>
                <a:gd name="T4" fmla="*/ 5 w 26"/>
                <a:gd name="T5" fmla="*/ 18 h 30"/>
                <a:gd name="T6" fmla="*/ 9 w 26"/>
                <a:gd name="T7" fmla="*/ 25 h 30"/>
                <a:gd name="T8" fmla="*/ 14 w 26"/>
                <a:gd name="T9" fmla="*/ 26 h 30"/>
                <a:gd name="T10" fmla="*/ 17 w 26"/>
                <a:gd name="T11" fmla="*/ 22 h 30"/>
                <a:gd name="T12" fmla="*/ 18 w 26"/>
                <a:gd name="T13" fmla="*/ 16 h 30"/>
                <a:gd name="T14" fmla="*/ 22 w 26"/>
                <a:gd name="T15" fmla="*/ 14 h 30"/>
                <a:gd name="T16" fmla="*/ 26 w 26"/>
                <a:gd name="T17" fmla="*/ 10 h 30"/>
                <a:gd name="T18" fmla="*/ 25 w 26"/>
                <a:gd name="T19" fmla="*/ 6 h 30"/>
                <a:gd name="T20" fmla="*/ 20 w 26"/>
                <a:gd name="T21" fmla="*/ 8 h 30"/>
                <a:gd name="T22" fmla="*/ 14 w 26"/>
                <a:gd name="T23" fmla="*/ 5 h 30"/>
                <a:gd name="T24" fmla="*/ 11 w 26"/>
                <a:gd name="T25" fmla="*/ 0 h 30"/>
                <a:gd name="T26" fmla="*/ 11 w 26"/>
                <a:gd name="T27" fmla="*/ 3 h 30"/>
                <a:gd name="T28" fmla="*/ 8 w 26"/>
                <a:gd name="T29" fmla="*/ 2 h 30"/>
                <a:gd name="T30" fmla="*/ 8 w 26"/>
                <a:gd name="T31" fmla="*/ 2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" h="30">
                  <a:moveTo>
                    <a:pt x="8" y="2"/>
                  </a:moveTo>
                  <a:cubicBezTo>
                    <a:pt x="7" y="2"/>
                    <a:pt x="7" y="9"/>
                    <a:pt x="7" y="11"/>
                  </a:cubicBezTo>
                  <a:cubicBezTo>
                    <a:pt x="6" y="13"/>
                    <a:pt x="0" y="16"/>
                    <a:pt x="5" y="18"/>
                  </a:cubicBezTo>
                  <a:cubicBezTo>
                    <a:pt x="8" y="19"/>
                    <a:pt x="11" y="21"/>
                    <a:pt x="9" y="25"/>
                  </a:cubicBezTo>
                  <a:cubicBezTo>
                    <a:pt x="6" y="30"/>
                    <a:pt x="11" y="29"/>
                    <a:pt x="14" y="26"/>
                  </a:cubicBezTo>
                  <a:cubicBezTo>
                    <a:pt x="15" y="25"/>
                    <a:pt x="16" y="23"/>
                    <a:pt x="17" y="22"/>
                  </a:cubicBezTo>
                  <a:cubicBezTo>
                    <a:pt x="19" y="19"/>
                    <a:pt x="18" y="19"/>
                    <a:pt x="18" y="16"/>
                  </a:cubicBezTo>
                  <a:cubicBezTo>
                    <a:pt x="19" y="14"/>
                    <a:pt x="21" y="14"/>
                    <a:pt x="22" y="14"/>
                  </a:cubicBezTo>
                  <a:cubicBezTo>
                    <a:pt x="23" y="15"/>
                    <a:pt x="25" y="11"/>
                    <a:pt x="26" y="10"/>
                  </a:cubicBezTo>
                  <a:cubicBezTo>
                    <a:pt x="26" y="9"/>
                    <a:pt x="26" y="6"/>
                    <a:pt x="25" y="6"/>
                  </a:cubicBezTo>
                  <a:cubicBezTo>
                    <a:pt x="23" y="6"/>
                    <a:pt x="21" y="8"/>
                    <a:pt x="20" y="8"/>
                  </a:cubicBezTo>
                  <a:cubicBezTo>
                    <a:pt x="18" y="8"/>
                    <a:pt x="15" y="7"/>
                    <a:pt x="14" y="5"/>
                  </a:cubicBezTo>
                  <a:cubicBezTo>
                    <a:pt x="13" y="4"/>
                    <a:pt x="13" y="0"/>
                    <a:pt x="11" y="0"/>
                  </a:cubicBezTo>
                  <a:cubicBezTo>
                    <a:pt x="11" y="0"/>
                    <a:pt x="11" y="3"/>
                    <a:pt x="11" y="3"/>
                  </a:cubicBezTo>
                  <a:cubicBezTo>
                    <a:pt x="10" y="3"/>
                    <a:pt x="9" y="1"/>
                    <a:pt x="8" y="2"/>
                  </a:cubicBezTo>
                  <a:cubicBezTo>
                    <a:pt x="7" y="2"/>
                    <a:pt x="9" y="1"/>
                    <a:pt x="8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3" name="Freeform 480">
              <a:extLst>
                <a:ext uri="{FF2B5EF4-FFF2-40B4-BE49-F238E27FC236}">
                  <a16:creationId xmlns:a16="http://schemas.microsoft.com/office/drawing/2014/main" id="{EBE2EC7C-ADEC-121D-4A96-D207E9518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9419" y="11055893"/>
              <a:ext cx="366242" cy="356781"/>
            </a:xfrm>
            <a:custGeom>
              <a:avLst/>
              <a:gdLst>
                <a:gd name="T0" fmla="*/ 33 w 39"/>
                <a:gd name="T1" fmla="*/ 4 h 38"/>
                <a:gd name="T2" fmla="*/ 30 w 39"/>
                <a:gd name="T3" fmla="*/ 1 h 38"/>
                <a:gd name="T4" fmla="*/ 26 w 39"/>
                <a:gd name="T5" fmla="*/ 8 h 38"/>
                <a:gd name="T6" fmla="*/ 22 w 39"/>
                <a:gd name="T7" fmla="*/ 13 h 38"/>
                <a:gd name="T8" fmla="*/ 15 w 39"/>
                <a:gd name="T9" fmla="*/ 18 h 38"/>
                <a:gd name="T10" fmla="*/ 9 w 39"/>
                <a:gd name="T11" fmla="*/ 22 h 38"/>
                <a:gd name="T12" fmla="*/ 4 w 39"/>
                <a:gd name="T13" fmla="*/ 27 h 38"/>
                <a:gd name="T14" fmla="*/ 2 w 39"/>
                <a:gd name="T15" fmla="*/ 33 h 38"/>
                <a:gd name="T16" fmla="*/ 1 w 39"/>
                <a:gd name="T17" fmla="*/ 34 h 38"/>
                <a:gd name="T18" fmla="*/ 3 w 39"/>
                <a:gd name="T19" fmla="*/ 35 h 38"/>
                <a:gd name="T20" fmla="*/ 10 w 39"/>
                <a:gd name="T21" fmla="*/ 37 h 38"/>
                <a:gd name="T22" fmla="*/ 19 w 39"/>
                <a:gd name="T23" fmla="*/ 34 h 38"/>
                <a:gd name="T24" fmla="*/ 22 w 39"/>
                <a:gd name="T25" fmla="*/ 27 h 38"/>
                <a:gd name="T26" fmla="*/ 27 w 39"/>
                <a:gd name="T27" fmla="*/ 22 h 38"/>
                <a:gd name="T28" fmla="*/ 29 w 39"/>
                <a:gd name="T29" fmla="*/ 21 h 38"/>
                <a:gd name="T30" fmla="*/ 33 w 39"/>
                <a:gd name="T31" fmla="*/ 21 h 38"/>
                <a:gd name="T32" fmla="*/ 32 w 39"/>
                <a:gd name="T33" fmla="*/ 19 h 38"/>
                <a:gd name="T34" fmla="*/ 32 w 39"/>
                <a:gd name="T35" fmla="*/ 17 h 38"/>
                <a:gd name="T36" fmla="*/ 38 w 39"/>
                <a:gd name="T37" fmla="*/ 9 h 38"/>
                <a:gd name="T38" fmla="*/ 38 w 39"/>
                <a:gd name="T39" fmla="*/ 6 h 38"/>
                <a:gd name="T40" fmla="*/ 38 w 39"/>
                <a:gd name="T41" fmla="*/ 4 h 38"/>
                <a:gd name="T42" fmla="*/ 37 w 39"/>
                <a:gd name="T43" fmla="*/ 4 h 38"/>
                <a:gd name="T44" fmla="*/ 37 w 39"/>
                <a:gd name="T45" fmla="*/ 2 h 38"/>
                <a:gd name="T46" fmla="*/ 33 w 39"/>
                <a:gd name="T47" fmla="*/ 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9" h="38">
                  <a:moveTo>
                    <a:pt x="33" y="4"/>
                  </a:moveTo>
                  <a:cubicBezTo>
                    <a:pt x="33" y="4"/>
                    <a:pt x="32" y="0"/>
                    <a:pt x="30" y="1"/>
                  </a:cubicBezTo>
                  <a:cubicBezTo>
                    <a:pt x="27" y="3"/>
                    <a:pt x="28" y="5"/>
                    <a:pt x="26" y="8"/>
                  </a:cubicBezTo>
                  <a:cubicBezTo>
                    <a:pt x="25" y="9"/>
                    <a:pt x="24" y="12"/>
                    <a:pt x="22" y="13"/>
                  </a:cubicBezTo>
                  <a:cubicBezTo>
                    <a:pt x="20" y="16"/>
                    <a:pt x="18" y="17"/>
                    <a:pt x="15" y="18"/>
                  </a:cubicBezTo>
                  <a:cubicBezTo>
                    <a:pt x="13" y="19"/>
                    <a:pt x="12" y="21"/>
                    <a:pt x="9" y="22"/>
                  </a:cubicBezTo>
                  <a:cubicBezTo>
                    <a:pt x="7" y="23"/>
                    <a:pt x="7" y="27"/>
                    <a:pt x="4" y="27"/>
                  </a:cubicBezTo>
                  <a:cubicBezTo>
                    <a:pt x="0" y="28"/>
                    <a:pt x="4" y="31"/>
                    <a:pt x="2" y="33"/>
                  </a:cubicBezTo>
                  <a:cubicBezTo>
                    <a:pt x="1" y="33"/>
                    <a:pt x="0" y="33"/>
                    <a:pt x="1" y="34"/>
                  </a:cubicBezTo>
                  <a:cubicBezTo>
                    <a:pt x="1" y="35"/>
                    <a:pt x="1" y="35"/>
                    <a:pt x="3" y="35"/>
                  </a:cubicBezTo>
                  <a:cubicBezTo>
                    <a:pt x="5" y="35"/>
                    <a:pt x="8" y="37"/>
                    <a:pt x="10" y="37"/>
                  </a:cubicBezTo>
                  <a:cubicBezTo>
                    <a:pt x="14" y="38"/>
                    <a:pt x="16" y="36"/>
                    <a:pt x="19" y="34"/>
                  </a:cubicBezTo>
                  <a:cubicBezTo>
                    <a:pt x="21" y="32"/>
                    <a:pt x="22" y="30"/>
                    <a:pt x="22" y="27"/>
                  </a:cubicBezTo>
                  <a:cubicBezTo>
                    <a:pt x="23" y="24"/>
                    <a:pt x="24" y="24"/>
                    <a:pt x="27" y="22"/>
                  </a:cubicBezTo>
                  <a:cubicBezTo>
                    <a:pt x="28" y="22"/>
                    <a:pt x="28" y="21"/>
                    <a:pt x="29" y="21"/>
                  </a:cubicBezTo>
                  <a:cubicBezTo>
                    <a:pt x="30" y="21"/>
                    <a:pt x="31" y="21"/>
                    <a:pt x="33" y="21"/>
                  </a:cubicBezTo>
                  <a:cubicBezTo>
                    <a:pt x="34" y="20"/>
                    <a:pt x="33" y="19"/>
                    <a:pt x="32" y="19"/>
                  </a:cubicBezTo>
                  <a:cubicBezTo>
                    <a:pt x="31" y="18"/>
                    <a:pt x="31" y="18"/>
                    <a:pt x="32" y="17"/>
                  </a:cubicBezTo>
                  <a:cubicBezTo>
                    <a:pt x="34" y="14"/>
                    <a:pt x="36" y="12"/>
                    <a:pt x="38" y="9"/>
                  </a:cubicBezTo>
                  <a:cubicBezTo>
                    <a:pt x="38" y="8"/>
                    <a:pt x="38" y="7"/>
                    <a:pt x="38" y="6"/>
                  </a:cubicBezTo>
                  <a:cubicBezTo>
                    <a:pt x="38" y="5"/>
                    <a:pt x="38" y="5"/>
                    <a:pt x="38" y="4"/>
                  </a:cubicBezTo>
                  <a:cubicBezTo>
                    <a:pt x="39" y="3"/>
                    <a:pt x="37" y="4"/>
                    <a:pt x="37" y="4"/>
                  </a:cubicBezTo>
                  <a:cubicBezTo>
                    <a:pt x="37" y="3"/>
                    <a:pt x="37" y="3"/>
                    <a:pt x="37" y="2"/>
                  </a:cubicBezTo>
                  <a:cubicBezTo>
                    <a:pt x="36" y="3"/>
                    <a:pt x="35" y="5"/>
                    <a:pt x="3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4" name="Freeform 481">
              <a:extLst>
                <a:ext uri="{FF2B5EF4-FFF2-40B4-BE49-F238E27FC236}">
                  <a16:creationId xmlns:a16="http://schemas.microsoft.com/office/drawing/2014/main" id="{C56F7863-F3B4-6C7E-1238-D44256972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6742" y="11412676"/>
              <a:ext cx="19109" cy="19114"/>
            </a:xfrm>
            <a:custGeom>
              <a:avLst/>
              <a:gdLst>
                <a:gd name="T0" fmla="*/ 2 w 2"/>
                <a:gd name="T1" fmla="*/ 2 h 2"/>
                <a:gd name="T2" fmla="*/ 1 w 2"/>
                <a:gd name="T3" fmla="*/ 0 h 2"/>
                <a:gd name="T4" fmla="*/ 0 w 2"/>
                <a:gd name="T5" fmla="*/ 2 h 2"/>
                <a:gd name="T6" fmla="*/ 2 w 2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2" y="1"/>
                    <a:pt x="1" y="1"/>
                    <a:pt x="1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1" y="2"/>
                    <a:pt x="2" y="2"/>
                    <a:pt x="2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5" name="Freeform 482">
              <a:extLst>
                <a:ext uri="{FF2B5EF4-FFF2-40B4-BE49-F238E27FC236}">
                  <a16:creationId xmlns:a16="http://schemas.microsoft.com/office/drawing/2014/main" id="{5F2781DE-7230-687B-2C6D-335669AF1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3495" y="11065451"/>
              <a:ext cx="178346" cy="168835"/>
            </a:xfrm>
            <a:custGeom>
              <a:avLst/>
              <a:gdLst>
                <a:gd name="T0" fmla="*/ 0 w 19"/>
                <a:gd name="T1" fmla="*/ 2 h 18"/>
                <a:gd name="T2" fmla="*/ 2 w 19"/>
                <a:gd name="T3" fmla="*/ 7 h 18"/>
                <a:gd name="T4" fmla="*/ 4 w 19"/>
                <a:gd name="T5" fmla="*/ 10 h 18"/>
                <a:gd name="T6" fmla="*/ 3 w 19"/>
                <a:gd name="T7" fmla="*/ 12 h 18"/>
                <a:gd name="T8" fmla="*/ 9 w 19"/>
                <a:gd name="T9" fmla="*/ 18 h 18"/>
                <a:gd name="T10" fmla="*/ 12 w 19"/>
                <a:gd name="T11" fmla="*/ 15 h 18"/>
                <a:gd name="T12" fmla="*/ 13 w 19"/>
                <a:gd name="T13" fmla="*/ 17 h 18"/>
                <a:gd name="T14" fmla="*/ 14 w 19"/>
                <a:gd name="T15" fmla="*/ 14 h 18"/>
                <a:gd name="T16" fmla="*/ 16 w 19"/>
                <a:gd name="T17" fmla="*/ 15 h 18"/>
                <a:gd name="T18" fmla="*/ 18 w 19"/>
                <a:gd name="T19" fmla="*/ 7 h 18"/>
                <a:gd name="T20" fmla="*/ 16 w 19"/>
                <a:gd name="T21" fmla="*/ 1 h 18"/>
                <a:gd name="T22" fmla="*/ 7 w 19"/>
                <a:gd name="T23" fmla="*/ 3 h 18"/>
                <a:gd name="T24" fmla="*/ 0 w 19"/>
                <a:gd name="T25" fmla="*/ 2 h 18"/>
                <a:gd name="T26" fmla="*/ 0 w 19"/>
                <a:gd name="T27" fmla="*/ 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" h="18">
                  <a:moveTo>
                    <a:pt x="0" y="2"/>
                  </a:moveTo>
                  <a:cubicBezTo>
                    <a:pt x="0" y="3"/>
                    <a:pt x="2" y="6"/>
                    <a:pt x="2" y="7"/>
                  </a:cubicBezTo>
                  <a:cubicBezTo>
                    <a:pt x="3" y="8"/>
                    <a:pt x="4" y="9"/>
                    <a:pt x="4" y="10"/>
                  </a:cubicBezTo>
                  <a:cubicBezTo>
                    <a:pt x="4" y="11"/>
                    <a:pt x="3" y="11"/>
                    <a:pt x="3" y="12"/>
                  </a:cubicBezTo>
                  <a:cubicBezTo>
                    <a:pt x="4" y="15"/>
                    <a:pt x="7" y="17"/>
                    <a:pt x="9" y="18"/>
                  </a:cubicBezTo>
                  <a:cubicBezTo>
                    <a:pt x="11" y="18"/>
                    <a:pt x="11" y="16"/>
                    <a:pt x="12" y="15"/>
                  </a:cubicBezTo>
                  <a:cubicBezTo>
                    <a:pt x="12" y="15"/>
                    <a:pt x="13" y="17"/>
                    <a:pt x="13" y="17"/>
                  </a:cubicBezTo>
                  <a:cubicBezTo>
                    <a:pt x="13" y="16"/>
                    <a:pt x="13" y="14"/>
                    <a:pt x="14" y="14"/>
                  </a:cubicBezTo>
                  <a:cubicBezTo>
                    <a:pt x="15" y="13"/>
                    <a:pt x="15" y="15"/>
                    <a:pt x="16" y="15"/>
                  </a:cubicBezTo>
                  <a:cubicBezTo>
                    <a:pt x="15" y="15"/>
                    <a:pt x="18" y="8"/>
                    <a:pt x="18" y="7"/>
                  </a:cubicBezTo>
                  <a:cubicBezTo>
                    <a:pt x="18" y="6"/>
                    <a:pt x="19" y="0"/>
                    <a:pt x="16" y="1"/>
                  </a:cubicBezTo>
                  <a:cubicBezTo>
                    <a:pt x="13" y="2"/>
                    <a:pt x="10" y="4"/>
                    <a:pt x="7" y="3"/>
                  </a:cubicBezTo>
                  <a:cubicBezTo>
                    <a:pt x="6" y="3"/>
                    <a:pt x="1" y="0"/>
                    <a:pt x="0" y="2"/>
                  </a:cubicBezTo>
                  <a:cubicBezTo>
                    <a:pt x="0" y="3"/>
                    <a:pt x="1" y="0"/>
                    <a:pt x="0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6" name="Freeform 483">
              <a:extLst>
                <a:ext uri="{FF2B5EF4-FFF2-40B4-BE49-F238E27FC236}">
                  <a16:creationId xmlns:a16="http://schemas.microsoft.com/office/drawing/2014/main" id="{656968AB-B3C0-A843-F15A-E37B61985E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3622" y="11017668"/>
              <a:ext cx="28662" cy="47785"/>
            </a:xfrm>
            <a:custGeom>
              <a:avLst/>
              <a:gdLst>
                <a:gd name="T0" fmla="*/ 3 w 3"/>
                <a:gd name="T1" fmla="*/ 4 h 5"/>
                <a:gd name="T2" fmla="*/ 1 w 3"/>
                <a:gd name="T3" fmla="*/ 0 h 5"/>
                <a:gd name="T4" fmla="*/ 3 w 3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5">
                  <a:moveTo>
                    <a:pt x="3" y="4"/>
                  </a:moveTo>
                  <a:cubicBezTo>
                    <a:pt x="3" y="5"/>
                    <a:pt x="0" y="1"/>
                    <a:pt x="1" y="0"/>
                  </a:cubicBezTo>
                  <a:cubicBezTo>
                    <a:pt x="2" y="0"/>
                    <a:pt x="3" y="1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7" name="Freeform 484">
              <a:extLst>
                <a:ext uri="{FF2B5EF4-FFF2-40B4-BE49-F238E27FC236}">
                  <a16:creationId xmlns:a16="http://schemas.microsoft.com/office/drawing/2014/main" id="{E4B8DBE3-D7EA-1B94-4D18-E2258161B0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95724" y="11017668"/>
              <a:ext cx="19109" cy="19114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0 h 2"/>
                <a:gd name="T4" fmla="*/ 1 w 2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0"/>
                    <a:pt x="1" y="0"/>
                  </a:cubicBezTo>
                  <a:cubicBezTo>
                    <a:pt x="2" y="0"/>
                    <a:pt x="2" y="2"/>
                    <a:pt x="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8" name="Freeform 485">
              <a:extLst>
                <a:ext uri="{FF2B5EF4-FFF2-40B4-BE49-F238E27FC236}">
                  <a16:creationId xmlns:a16="http://schemas.microsoft.com/office/drawing/2014/main" id="{829B2F79-FC74-E2EE-5A2D-F78775BDB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84895" y="8593469"/>
              <a:ext cx="101909" cy="168835"/>
            </a:xfrm>
            <a:custGeom>
              <a:avLst/>
              <a:gdLst>
                <a:gd name="T0" fmla="*/ 2 w 11"/>
                <a:gd name="T1" fmla="*/ 0 h 18"/>
                <a:gd name="T2" fmla="*/ 1 w 11"/>
                <a:gd name="T3" fmla="*/ 0 h 18"/>
                <a:gd name="T4" fmla="*/ 1 w 11"/>
                <a:gd name="T5" fmla="*/ 3 h 18"/>
                <a:gd name="T6" fmla="*/ 0 w 11"/>
                <a:gd name="T7" fmla="*/ 8 h 18"/>
                <a:gd name="T8" fmla="*/ 4 w 11"/>
                <a:gd name="T9" fmla="*/ 18 h 18"/>
                <a:gd name="T10" fmla="*/ 9 w 11"/>
                <a:gd name="T11" fmla="*/ 15 h 18"/>
                <a:gd name="T12" fmla="*/ 9 w 11"/>
                <a:gd name="T13" fmla="*/ 8 h 18"/>
                <a:gd name="T14" fmla="*/ 2 w 11"/>
                <a:gd name="T15" fmla="*/ 0 h 18"/>
                <a:gd name="T16" fmla="*/ 2 w 11"/>
                <a:gd name="T1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" h="18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1" y="3"/>
                    <a:pt x="1" y="3"/>
                  </a:cubicBezTo>
                  <a:cubicBezTo>
                    <a:pt x="1" y="5"/>
                    <a:pt x="0" y="6"/>
                    <a:pt x="0" y="8"/>
                  </a:cubicBezTo>
                  <a:cubicBezTo>
                    <a:pt x="0" y="11"/>
                    <a:pt x="0" y="18"/>
                    <a:pt x="4" y="18"/>
                  </a:cubicBezTo>
                  <a:cubicBezTo>
                    <a:pt x="6" y="18"/>
                    <a:pt x="9" y="17"/>
                    <a:pt x="9" y="15"/>
                  </a:cubicBezTo>
                  <a:cubicBezTo>
                    <a:pt x="11" y="13"/>
                    <a:pt x="9" y="10"/>
                    <a:pt x="9" y="8"/>
                  </a:cubicBezTo>
                  <a:cubicBezTo>
                    <a:pt x="7" y="6"/>
                    <a:pt x="5" y="0"/>
                    <a:pt x="2" y="0"/>
                  </a:cubicBezTo>
                  <a:cubicBezTo>
                    <a:pt x="1" y="0"/>
                    <a:pt x="3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99" name="Freeform 486">
              <a:extLst>
                <a:ext uri="{FF2B5EF4-FFF2-40B4-BE49-F238E27FC236}">
                  <a16:creationId xmlns:a16="http://schemas.microsoft.com/office/drawing/2014/main" id="{8C221806-0CFC-0176-1359-1E3C4E0CB4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65151" y="9606473"/>
              <a:ext cx="337579" cy="653035"/>
            </a:xfrm>
            <a:custGeom>
              <a:avLst/>
              <a:gdLst>
                <a:gd name="T0" fmla="*/ 31 w 36"/>
                <a:gd name="T1" fmla="*/ 2 h 70"/>
                <a:gd name="T2" fmla="*/ 29 w 36"/>
                <a:gd name="T3" fmla="*/ 0 h 70"/>
                <a:gd name="T4" fmla="*/ 28 w 36"/>
                <a:gd name="T5" fmla="*/ 3 h 70"/>
                <a:gd name="T6" fmla="*/ 26 w 36"/>
                <a:gd name="T7" fmla="*/ 8 h 70"/>
                <a:gd name="T8" fmla="*/ 23 w 36"/>
                <a:gd name="T9" fmla="*/ 8 h 70"/>
                <a:gd name="T10" fmla="*/ 23 w 36"/>
                <a:gd name="T11" fmla="*/ 10 h 70"/>
                <a:gd name="T12" fmla="*/ 22 w 36"/>
                <a:gd name="T13" fmla="*/ 12 h 70"/>
                <a:gd name="T14" fmla="*/ 23 w 36"/>
                <a:gd name="T15" fmla="*/ 13 h 70"/>
                <a:gd name="T16" fmla="*/ 21 w 36"/>
                <a:gd name="T17" fmla="*/ 14 h 70"/>
                <a:gd name="T18" fmla="*/ 19 w 36"/>
                <a:gd name="T19" fmla="*/ 16 h 70"/>
                <a:gd name="T20" fmla="*/ 15 w 36"/>
                <a:gd name="T21" fmla="*/ 18 h 70"/>
                <a:gd name="T22" fmla="*/ 15 w 36"/>
                <a:gd name="T23" fmla="*/ 19 h 70"/>
                <a:gd name="T24" fmla="*/ 13 w 36"/>
                <a:gd name="T25" fmla="*/ 19 h 70"/>
                <a:gd name="T26" fmla="*/ 8 w 36"/>
                <a:gd name="T27" fmla="*/ 21 h 70"/>
                <a:gd name="T28" fmla="*/ 6 w 36"/>
                <a:gd name="T29" fmla="*/ 21 h 70"/>
                <a:gd name="T30" fmla="*/ 4 w 36"/>
                <a:gd name="T31" fmla="*/ 27 h 70"/>
                <a:gd name="T32" fmla="*/ 4 w 36"/>
                <a:gd name="T33" fmla="*/ 44 h 70"/>
                <a:gd name="T34" fmla="*/ 0 w 36"/>
                <a:gd name="T35" fmla="*/ 51 h 70"/>
                <a:gd name="T36" fmla="*/ 0 w 36"/>
                <a:gd name="T37" fmla="*/ 55 h 70"/>
                <a:gd name="T38" fmla="*/ 2 w 36"/>
                <a:gd name="T39" fmla="*/ 59 h 70"/>
                <a:gd name="T40" fmla="*/ 5 w 36"/>
                <a:gd name="T41" fmla="*/ 68 h 70"/>
                <a:gd name="T42" fmla="*/ 16 w 36"/>
                <a:gd name="T43" fmla="*/ 68 h 70"/>
                <a:gd name="T44" fmla="*/ 24 w 36"/>
                <a:gd name="T45" fmla="*/ 50 h 70"/>
                <a:gd name="T46" fmla="*/ 31 w 36"/>
                <a:gd name="T47" fmla="*/ 30 h 70"/>
                <a:gd name="T48" fmla="*/ 32 w 36"/>
                <a:gd name="T49" fmla="*/ 23 h 70"/>
                <a:gd name="T50" fmla="*/ 34 w 36"/>
                <a:gd name="T51" fmla="*/ 19 h 70"/>
                <a:gd name="T52" fmla="*/ 36 w 36"/>
                <a:gd name="T53" fmla="*/ 17 h 70"/>
                <a:gd name="T54" fmla="*/ 35 w 36"/>
                <a:gd name="T55" fmla="*/ 11 h 70"/>
                <a:gd name="T56" fmla="*/ 31 w 36"/>
                <a:gd name="T57" fmla="*/ 2 h 70"/>
                <a:gd name="T58" fmla="*/ 31 w 36"/>
                <a:gd name="T59" fmla="*/ 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6" h="70">
                  <a:moveTo>
                    <a:pt x="31" y="2"/>
                  </a:moveTo>
                  <a:cubicBezTo>
                    <a:pt x="31" y="2"/>
                    <a:pt x="30" y="0"/>
                    <a:pt x="29" y="0"/>
                  </a:cubicBezTo>
                  <a:cubicBezTo>
                    <a:pt x="29" y="1"/>
                    <a:pt x="28" y="2"/>
                    <a:pt x="28" y="3"/>
                  </a:cubicBezTo>
                  <a:cubicBezTo>
                    <a:pt x="27" y="5"/>
                    <a:pt x="27" y="6"/>
                    <a:pt x="26" y="8"/>
                  </a:cubicBezTo>
                  <a:cubicBezTo>
                    <a:pt x="25" y="9"/>
                    <a:pt x="24" y="8"/>
                    <a:pt x="23" y="8"/>
                  </a:cubicBezTo>
                  <a:cubicBezTo>
                    <a:pt x="23" y="8"/>
                    <a:pt x="24" y="9"/>
                    <a:pt x="23" y="10"/>
                  </a:cubicBezTo>
                  <a:cubicBezTo>
                    <a:pt x="23" y="11"/>
                    <a:pt x="22" y="11"/>
                    <a:pt x="22" y="12"/>
                  </a:cubicBezTo>
                  <a:cubicBezTo>
                    <a:pt x="22" y="12"/>
                    <a:pt x="23" y="13"/>
                    <a:pt x="23" y="13"/>
                  </a:cubicBezTo>
                  <a:cubicBezTo>
                    <a:pt x="23" y="14"/>
                    <a:pt x="22" y="13"/>
                    <a:pt x="21" y="14"/>
                  </a:cubicBezTo>
                  <a:cubicBezTo>
                    <a:pt x="20" y="14"/>
                    <a:pt x="20" y="15"/>
                    <a:pt x="19" y="16"/>
                  </a:cubicBezTo>
                  <a:cubicBezTo>
                    <a:pt x="18" y="17"/>
                    <a:pt x="17" y="17"/>
                    <a:pt x="15" y="18"/>
                  </a:cubicBezTo>
                  <a:cubicBezTo>
                    <a:pt x="14" y="18"/>
                    <a:pt x="16" y="19"/>
                    <a:pt x="15" y="19"/>
                  </a:cubicBezTo>
                  <a:cubicBezTo>
                    <a:pt x="15" y="20"/>
                    <a:pt x="13" y="18"/>
                    <a:pt x="13" y="19"/>
                  </a:cubicBezTo>
                  <a:cubicBezTo>
                    <a:pt x="11" y="20"/>
                    <a:pt x="10" y="20"/>
                    <a:pt x="8" y="21"/>
                  </a:cubicBezTo>
                  <a:cubicBezTo>
                    <a:pt x="7" y="21"/>
                    <a:pt x="6" y="20"/>
                    <a:pt x="6" y="21"/>
                  </a:cubicBezTo>
                  <a:cubicBezTo>
                    <a:pt x="5" y="23"/>
                    <a:pt x="5" y="25"/>
                    <a:pt x="4" y="27"/>
                  </a:cubicBezTo>
                  <a:cubicBezTo>
                    <a:pt x="3" y="32"/>
                    <a:pt x="8" y="39"/>
                    <a:pt x="4" y="44"/>
                  </a:cubicBezTo>
                  <a:cubicBezTo>
                    <a:pt x="3" y="46"/>
                    <a:pt x="1" y="48"/>
                    <a:pt x="0" y="51"/>
                  </a:cubicBezTo>
                  <a:cubicBezTo>
                    <a:pt x="0" y="52"/>
                    <a:pt x="0" y="54"/>
                    <a:pt x="0" y="55"/>
                  </a:cubicBezTo>
                  <a:cubicBezTo>
                    <a:pt x="1" y="56"/>
                    <a:pt x="3" y="57"/>
                    <a:pt x="2" y="59"/>
                  </a:cubicBezTo>
                  <a:cubicBezTo>
                    <a:pt x="1" y="62"/>
                    <a:pt x="2" y="66"/>
                    <a:pt x="5" y="68"/>
                  </a:cubicBezTo>
                  <a:cubicBezTo>
                    <a:pt x="8" y="70"/>
                    <a:pt x="11" y="70"/>
                    <a:pt x="16" y="68"/>
                  </a:cubicBezTo>
                  <a:cubicBezTo>
                    <a:pt x="21" y="66"/>
                    <a:pt x="22" y="55"/>
                    <a:pt x="24" y="50"/>
                  </a:cubicBezTo>
                  <a:cubicBezTo>
                    <a:pt x="26" y="43"/>
                    <a:pt x="29" y="37"/>
                    <a:pt x="31" y="30"/>
                  </a:cubicBezTo>
                  <a:cubicBezTo>
                    <a:pt x="31" y="28"/>
                    <a:pt x="31" y="25"/>
                    <a:pt x="32" y="23"/>
                  </a:cubicBezTo>
                  <a:cubicBezTo>
                    <a:pt x="33" y="22"/>
                    <a:pt x="31" y="14"/>
                    <a:pt x="34" y="19"/>
                  </a:cubicBezTo>
                  <a:cubicBezTo>
                    <a:pt x="35" y="20"/>
                    <a:pt x="35" y="18"/>
                    <a:pt x="36" y="17"/>
                  </a:cubicBezTo>
                  <a:cubicBezTo>
                    <a:pt x="36" y="15"/>
                    <a:pt x="35" y="13"/>
                    <a:pt x="35" y="11"/>
                  </a:cubicBezTo>
                  <a:cubicBezTo>
                    <a:pt x="34" y="9"/>
                    <a:pt x="33" y="4"/>
                    <a:pt x="31" y="2"/>
                  </a:cubicBezTo>
                  <a:cubicBezTo>
                    <a:pt x="30" y="1"/>
                    <a:pt x="32" y="2"/>
                    <a:pt x="3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0" name="Freeform 487">
              <a:extLst>
                <a:ext uri="{FF2B5EF4-FFF2-40B4-BE49-F238E27FC236}">
                  <a16:creationId xmlns:a16="http://schemas.microsoft.com/office/drawing/2014/main" id="{E8ACDB1D-89E8-2CC8-B27A-D7C09784B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13557" y="5028840"/>
              <a:ext cx="101909" cy="76452"/>
            </a:xfrm>
            <a:custGeom>
              <a:avLst/>
              <a:gdLst>
                <a:gd name="T0" fmla="*/ 9 w 11"/>
                <a:gd name="T1" fmla="*/ 7 h 8"/>
                <a:gd name="T2" fmla="*/ 8 w 11"/>
                <a:gd name="T3" fmla="*/ 4 h 8"/>
                <a:gd name="T4" fmla="*/ 3 w 11"/>
                <a:gd name="T5" fmla="*/ 0 h 8"/>
                <a:gd name="T6" fmla="*/ 1 w 11"/>
                <a:gd name="T7" fmla="*/ 2 h 8"/>
                <a:gd name="T8" fmla="*/ 3 w 11"/>
                <a:gd name="T9" fmla="*/ 5 h 8"/>
                <a:gd name="T10" fmla="*/ 9 w 11"/>
                <a:gd name="T11" fmla="*/ 7 h 8"/>
                <a:gd name="T12" fmla="*/ 9 w 11"/>
                <a:gd name="T13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8">
                  <a:moveTo>
                    <a:pt x="9" y="7"/>
                  </a:moveTo>
                  <a:cubicBezTo>
                    <a:pt x="11" y="8"/>
                    <a:pt x="9" y="5"/>
                    <a:pt x="8" y="4"/>
                  </a:cubicBezTo>
                  <a:cubicBezTo>
                    <a:pt x="7" y="3"/>
                    <a:pt x="4" y="1"/>
                    <a:pt x="3" y="0"/>
                  </a:cubicBezTo>
                  <a:cubicBezTo>
                    <a:pt x="2" y="0"/>
                    <a:pt x="1" y="1"/>
                    <a:pt x="1" y="2"/>
                  </a:cubicBezTo>
                  <a:cubicBezTo>
                    <a:pt x="0" y="3"/>
                    <a:pt x="2" y="4"/>
                    <a:pt x="3" y="5"/>
                  </a:cubicBezTo>
                  <a:cubicBezTo>
                    <a:pt x="5" y="6"/>
                    <a:pt x="7" y="7"/>
                    <a:pt x="9" y="7"/>
                  </a:cubicBezTo>
                  <a:cubicBezTo>
                    <a:pt x="10" y="7"/>
                    <a:pt x="7" y="7"/>
                    <a:pt x="9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1" name="Freeform 488">
              <a:extLst>
                <a:ext uri="{FF2B5EF4-FFF2-40B4-BE49-F238E27FC236}">
                  <a16:creationId xmlns:a16="http://schemas.microsoft.com/office/drawing/2014/main" id="{25BA91C0-D37B-09CD-A27C-C068425CDC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6297" y="5086181"/>
              <a:ext cx="101909" cy="92380"/>
            </a:xfrm>
            <a:custGeom>
              <a:avLst/>
              <a:gdLst>
                <a:gd name="T0" fmla="*/ 10 w 11"/>
                <a:gd name="T1" fmla="*/ 6 h 10"/>
                <a:gd name="T2" fmla="*/ 6 w 11"/>
                <a:gd name="T3" fmla="*/ 10 h 10"/>
                <a:gd name="T4" fmla="*/ 0 w 11"/>
                <a:gd name="T5" fmla="*/ 6 h 10"/>
                <a:gd name="T6" fmla="*/ 10 w 11"/>
                <a:gd name="T7" fmla="*/ 6 h 10"/>
                <a:gd name="T8" fmla="*/ 10 w 11"/>
                <a:gd name="T9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0">
                  <a:moveTo>
                    <a:pt x="10" y="6"/>
                  </a:moveTo>
                  <a:cubicBezTo>
                    <a:pt x="10" y="8"/>
                    <a:pt x="7" y="9"/>
                    <a:pt x="6" y="10"/>
                  </a:cubicBezTo>
                  <a:cubicBezTo>
                    <a:pt x="4" y="10"/>
                    <a:pt x="0" y="9"/>
                    <a:pt x="0" y="6"/>
                  </a:cubicBezTo>
                  <a:cubicBezTo>
                    <a:pt x="1" y="0"/>
                    <a:pt x="11" y="6"/>
                    <a:pt x="10" y="6"/>
                  </a:cubicBezTo>
                  <a:cubicBezTo>
                    <a:pt x="10" y="7"/>
                    <a:pt x="11" y="5"/>
                    <a:pt x="10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2" name="Freeform 489">
              <a:extLst>
                <a:ext uri="{FF2B5EF4-FFF2-40B4-BE49-F238E27FC236}">
                  <a16:creationId xmlns:a16="http://schemas.microsoft.com/office/drawing/2014/main" id="{DE5B626D-2016-FBA6-1C93-57F71A16ED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45405" y="4767625"/>
              <a:ext cx="82803" cy="47785"/>
            </a:xfrm>
            <a:custGeom>
              <a:avLst/>
              <a:gdLst>
                <a:gd name="T0" fmla="*/ 9 w 9"/>
                <a:gd name="T1" fmla="*/ 3 h 5"/>
                <a:gd name="T2" fmla="*/ 4 w 9"/>
                <a:gd name="T3" fmla="*/ 5 h 5"/>
                <a:gd name="T4" fmla="*/ 1 w 9"/>
                <a:gd name="T5" fmla="*/ 1 h 5"/>
                <a:gd name="T6" fmla="*/ 6 w 9"/>
                <a:gd name="T7" fmla="*/ 1 h 5"/>
                <a:gd name="T8" fmla="*/ 9 w 9"/>
                <a:gd name="T9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5">
                  <a:moveTo>
                    <a:pt x="9" y="3"/>
                  </a:moveTo>
                  <a:cubicBezTo>
                    <a:pt x="7" y="4"/>
                    <a:pt x="6" y="4"/>
                    <a:pt x="4" y="5"/>
                  </a:cubicBezTo>
                  <a:cubicBezTo>
                    <a:pt x="2" y="5"/>
                    <a:pt x="0" y="3"/>
                    <a:pt x="1" y="1"/>
                  </a:cubicBezTo>
                  <a:cubicBezTo>
                    <a:pt x="1" y="0"/>
                    <a:pt x="5" y="0"/>
                    <a:pt x="6" y="1"/>
                  </a:cubicBezTo>
                  <a:cubicBezTo>
                    <a:pt x="7" y="1"/>
                    <a:pt x="8" y="3"/>
                    <a:pt x="9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3" name="Freeform 490">
              <a:extLst>
                <a:ext uri="{FF2B5EF4-FFF2-40B4-BE49-F238E27FC236}">
                  <a16:creationId xmlns:a16="http://schemas.microsoft.com/office/drawing/2014/main" id="{69AD2218-096A-CED0-E60E-38BC9D59E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11646" y="4675245"/>
              <a:ext cx="92356" cy="44598"/>
            </a:xfrm>
            <a:custGeom>
              <a:avLst/>
              <a:gdLst>
                <a:gd name="T0" fmla="*/ 6 w 10"/>
                <a:gd name="T1" fmla="*/ 5 h 5"/>
                <a:gd name="T2" fmla="*/ 1 w 10"/>
                <a:gd name="T3" fmla="*/ 4 h 5"/>
                <a:gd name="T4" fmla="*/ 4 w 10"/>
                <a:gd name="T5" fmla="*/ 1 h 5"/>
                <a:gd name="T6" fmla="*/ 9 w 10"/>
                <a:gd name="T7" fmla="*/ 1 h 5"/>
                <a:gd name="T8" fmla="*/ 6 w 10"/>
                <a:gd name="T9" fmla="*/ 5 h 5"/>
                <a:gd name="T10" fmla="*/ 6 w 10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5">
                  <a:moveTo>
                    <a:pt x="6" y="5"/>
                  </a:moveTo>
                  <a:cubicBezTo>
                    <a:pt x="4" y="5"/>
                    <a:pt x="2" y="4"/>
                    <a:pt x="1" y="4"/>
                  </a:cubicBezTo>
                  <a:cubicBezTo>
                    <a:pt x="0" y="3"/>
                    <a:pt x="3" y="1"/>
                    <a:pt x="4" y="1"/>
                  </a:cubicBezTo>
                  <a:cubicBezTo>
                    <a:pt x="5" y="0"/>
                    <a:pt x="8" y="0"/>
                    <a:pt x="9" y="1"/>
                  </a:cubicBezTo>
                  <a:cubicBezTo>
                    <a:pt x="10" y="2"/>
                    <a:pt x="7" y="5"/>
                    <a:pt x="6" y="5"/>
                  </a:cubicBezTo>
                  <a:cubicBezTo>
                    <a:pt x="4" y="5"/>
                    <a:pt x="6" y="5"/>
                    <a:pt x="6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4" name="Freeform 491">
              <a:extLst>
                <a:ext uri="{FF2B5EF4-FFF2-40B4-BE49-F238E27FC236}">
                  <a16:creationId xmlns:a16="http://schemas.microsoft.com/office/drawing/2014/main" id="{CA25A0B6-4ED9-C489-C3F2-2ED68B3BE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68972" y="3999911"/>
              <a:ext cx="57323" cy="19114"/>
            </a:xfrm>
            <a:custGeom>
              <a:avLst/>
              <a:gdLst>
                <a:gd name="T0" fmla="*/ 6 w 6"/>
                <a:gd name="T1" fmla="*/ 1 h 2"/>
                <a:gd name="T2" fmla="*/ 0 w 6"/>
                <a:gd name="T3" fmla="*/ 1 h 2"/>
                <a:gd name="T4" fmla="*/ 6 w 6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2">
                  <a:moveTo>
                    <a:pt x="6" y="1"/>
                  </a:moveTo>
                  <a:cubicBezTo>
                    <a:pt x="6" y="2"/>
                    <a:pt x="0" y="2"/>
                    <a:pt x="0" y="1"/>
                  </a:cubicBezTo>
                  <a:cubicBezTo>
                    <a:pt x="0" y="0"/>
                    <a:pt x="6" y="0"/>
                    <a:pt x="6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5" name="Freeform 492">
              <a:extLst>
                <a:ext uri="{FF2B5EF4-FFF2-40B4-BE49-F238E27FC236}">
                  <a16:creationId xmlns:a16="http://schemas.microsoft.com/office/drawing/2014/main" id="{C6FD325F-4F74-251F-C274-6AEC7E90E2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46681" y="4805855"/>
              <a:ext cx="54139" cy="38227"/>
            </a:xfrm>
            <a:custGeom>
              <a:avLst/>
              <a:gdLst>
                <a:gd name="T0" fmla="*/ 5 w 6"/>
                <a:gd name="T1" fmla="*/ 4 h 4"/>
                <a:gd name="T2" fmla="*/ 2 w 6"/>
                <a:gd name="T3" fmla="*/ 1 h 4"/>
                <a:gd name="T4" fmla="*/ 5 w 6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5" y="4"/>
                  </a:moveTo>
                  <a:cubicBezTo>
                    <a:pt x="4" y="4"/>
                    <a:pt x="0" y="3"/>
                    <a:pt x="2" y="1"/>
                  </a:cubicBezTo>
                  <a:cubicBezTo>
                    <a:pt x="5" y="0"/>
                    <a:pt x="6" y="4"/>
                    <a:pt x="5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6" name="Freeform 493">
              <a:extLst>
                <a:ext uri="{FF2B5EF4-FFF2-40B4-BE49-F238E27FC236}">
                  <a16:creationId xmlns:a16="http://schemas.microsoft.com/office/drawing/2014/main" id="{33634972-4E8F-BC73-CFD3-36B1640CB2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98270" y="6892385"/>
              <a:ext cx="54139" cy="101936"/>
            </a:xfrm>
            <a:custGeom>
              <a:avLst/>
              <a:gdLst>
                <a:gd name="T0" fmla="*/ 5 w 6"/>
                <a:gd name="T1" fmla="*/ 1 h 11"/>
                <a:gd name="T2" fmla="*/ 5 w 6"/>
                <a:gd name="T3" fmla="*/ 7 h 11"/>
                <a:gd name="T4" fmla="*/ 3 w 6"/>
                <a:gd name="T5" fmla="*/ 10 h 11"/>
                <a:gd name="T6" fmla="*/ 1 w 6"/>
                <a:gd name="T7" fmla="*/ 4 h 11"/>
                <a:gd name="T8" fmla="*/ 5 w 6"/>
                <a:gd name="T9" fmla="*/ 1 h 11"/>
                <a:gd name="T10" fmla="*/ 5 w 6"/>
                <a:gd name="T11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1">
                  <a:moveTo>
                    <a:pt x="5" y="1"/>
                  </a:moveTo>
                  <a:cubicBezTo>
                    <a:pt x="5" y="3"/>
                    <a:pt x="6" y="5"/>
                    <a:pt x="5" y="7"/>
                  </a:cubicBezTo>
                  <a:cubicBezTo>
                    <a:pt x="4" y="8"/>
                    <a:pt x="5" y="11"/>
                    <a:pt x="3" y="10"/>
                  </a:cubicBezTo>
                  <a:cubicBezTo>
                    <a:pt x="1" y="8"/>
                    <a:pt x="0" y="6"/>
                    <a:pt x="1" y="4"/>
                  </a:cubicBezTo>
                  <a:cubicBezTo>
                    <a:pt x="1" y="3"/>
                    <a:pt x="5" y="0"/>
                    <a:pt x="5" y="1"/>
                  </a:cubicBezTo>
                  <a:cubicBezTo>
                    <a:pt x="5" y="2"/>
                    <a:pt x="5" y="0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7" name="Freeform 494">
              <a:extLst>
                <a:ext uri="{FF2B5EF4-FFF2-40B4-BE49-F238E27FC236}">
                  <a16:creationId xmlns:a16="http://schemas.microsoft.com/office/drawing/2014/main" id="{AEA684FB-D34D-9704-CD83-53C53DFCA4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79161" y="6984768"/>
              <a:ext cx="82803" cy="140163"/>
            </a:xfrm>
            <a:custGeom>
              <a:avLst/>
              <a:gdLst>
                <a:gd name="T0" fmla="*/ 7 w 9"/>
                <a:gd name="T1" fmla="*/ 3 h 15"/>
                <a:gd name="T2" fmla="*/ 5 w 9"/>
                <a:gd name="T3" fmla="*/ 2 h 15"/>
                <a:gd name="T4" fmla="*/ 0 w 9"/>
                <a:gd name="T5" fmla="*/ 2 h 15"/>
                <a:gd name="T6" fmla="*/ 1 w 9"/>
                <a:gd name="T7" fmla="*/ 8 h 15"/>
                <a:gd name="T8" fmla="*/ 2 w 9"/>
                <a:gd name="T9" fmla="*/ 13 h 15"/>
                <a:gd name="T10" fmla="*/ 4 w 9"/>
                <a:gd name="T11" fmla="*/ 14 h 15"/>
                <a:gd name="T12" fmla="*/ 8 w 9"/>
                <a:gd name="T13" fmla="*/ 10 h 15"/>
                <a:gd name="T14" fmla="*/ 7 w 9"/>
                <a:gd name="T15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5">
                  <a:moveTo>
                    <a:pt x="7" y="3"/>
                  </a:moveTo>
                  <a:cubicBezTo>
                    <a:pt x="6" y="3"/>
                    <a:pt x="7" y="0"/>
                    <a:pt x="5" y="2"/>
                  </a:cubicBezTo>
                  <a:cubicBezTo>
                    <a:pt x="2" y="4"/>
                    <a:pt x="3" y="4"/>
                    <a:pt x="0" y="2"/>
                  </a:cubicBezTo>
                  <a:cubicBezTo>
                    <a:pt x="0" y="2"/>
                    <a:pt x="1" y="8"/>
                    <a:pt x="1" y="8"/>
                  </a:cubicBezTo>
                  <a:cubicBezTo>
                    <a:pt x="2" y="10"/>
                    <a:pt x="2" y="11"/>
                    <a:pt x="2" y="13"/>
                  </a:cubicBezTo>
                  <a:cubicBezTo>
                    <a:pt x="2" y="14"/>
                    <a:pt x="2" y="15"/>
                    <a:pt x="4" y="14"/>
                  </a:cubicBezTo>
                  <a:cubicBezTo>
                    <a:pt x="6" y="13"/>
                    <a:pt x="8" y="13"/>
                    <a:pt x="8" y="10"/>
                  </a:cubicBezTo>
                  <a:cubicBezTo>
                    <a:pt x="8" y="9"/>
                    <a:pt x="9" y="3"/>
                    <a:pt x="7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8" name="Freeform 495">
              <a:extLst>
                <a:ext uri="{FF2B5EF4-FFF2-40B4-BE49-F238E27FC236}">
                  <a16:creationId xmlns:a16="http://schemas.microsoft.com/office/drawing/2014/main" id="{EDAD1CBD-352F-B55D-619C-F86171EE6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3432" y="7153600"/>
              <a:ext cx="149680" cy="92380"/>
            </a:xfrm>
            <a:custGeom>
              <a:avLst/>
              <a:gdLst>
                <a:gd name="T0" fmla="*/ 5 w 16"/>
                <a:gd name="T1" fmla="*/ 1 h 10"/>
                <a:gd name="T2" fmla="*/ 0 w 16"/>
                <a:gd name="T3" fmla="*/ 2 h 10"/>
                <a:gd name="T4" fmla="*/ 3 w 16"/>
                <a:gd name="T5" fmla="*/ 5 h 10"/>
                <a:gd name="T6" fmla="*/ 8 w 16"/>
                <a:gd name="T7" fmla="*/ 7 h 10"/>
                <a:gd name="T8" fmla="*/ 14 w 16"/>
                <a:gd name="T9" fmla="*/ 8 h 10"/>
                <a:gd name="T10" fmla="*/ 13 w 16"/>
                <a:gd name="T11" fmla="*/ 4 h 10"/>
                <a:gd name="T12" fmla="*/ 15 w 16"/>
                <a:gd name="T13" fmla="*/ 1 h 10"/>
                <a:gd name="T14" fmla="*/ 11 w 16"/>
                <a:gd name="T15" fmla="*/ 1 h 10"/>
                <a:gd name="T16" fmla="*/ 5 w 16"/>
                <a:gd name="T17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" h="10">
                  <a:moveTo>
                    <a:pt x="5" y="1"/>
                  </a:moveTo>
                  <a:cubicBezTo>
                    <a:pt x="4" y="1"/>
                    <a:pt x="1" y="1"/>
                    <a:pt x="0" y="2"/>
                  </a:cubicBezTo>
                  <a:cubicBezTo>
                    <a:pt x="0" y="3"/>
                    <a:pt x="2" y="4"/>
                    <a:pt x="3" y="5"/>
                  </a:cubicBezTo>
                  <a:cubicBezTo>
                    <a:pt x="5" y="5"/>
                    <a:pt x="7" y="6"/>
                    <a:pt x="8" y="7"/>
                  </a:cubicBezTo>
                  <a:cubicBezTo>
                    <a:pt x="10" y="8"/>
                    <a:pt x="12" y="10"/>
                    <a:pt x="14" y="8"/>
                  </a:cubicBezTo>
                  <a:cubicBezTo>
                    <a:pt x="16" y="7"/>
                    <a:pt x="12" y="6"/>
                    <a:pt x="13" y="4"/>
                  </a:cubicBezTo>
                  <a:cubicBezTo>
                    <a:pt x="13" y="4"/>
                    <a:pt x="16" y="2"/>
                    <a:pt x="15" y="1"/>
                  </a:cubicBezTo>
                  <a:cubicBezTo>
                    <a:pt x="15" y="0"/>
                    <a:pt x="11" y="1"/>
                    <a:pt x="11" y="1"/>
                  </a:cubicBezTo>
                  <a:cubicBezTo>
                    <a:pt x="9" y="2"/>
                    <a:pt x="7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09" name="Freeform 496">
              <a:extLst>
                <a:ext uri="{FF2B5EF4-FFF2-40B4-BE49-F238E27FC236}">
                  <a16:creationId xmlns:a16="http://schemas.microsoft.com/office/drawing/2014/main" id="{8390913E-B8C1-4D92-428B-B0AE9FDABC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61964" y="7284208"/>
              <a:ext cx="121018" cy="66896"/>
            </a:xfrm>
            <a:custGeom>
              <a:avLst/>
              <a:gdLst>
                <a:gd name="T0" fmla="*/ 12 w 13"/>
                <a:gd name="T1" fmla="*/ 1 h 7"/>
                <a:gd name="T2" fmla="*/ 10 w 13"/>
                <a:gd name="T3" fmla="*/ 2 h 7"/>
                <a:gd name="T4" fmla="*/ 10 w 13"/>
                <a:gd name="T5" fmla="*/ 5 h 7"/>
                <a:gd name="T6" fmla="*/ 6 w 13"/>
                <a:gd name="T7" fmla="*/ 6 h 7"/>
                <a:gd name="T8" fmla="*/ 2 w 13"/>
                <a:gd name="T9" fmla="*/ 6 h 7"/>
                <a:gd name="T10" fmla="*/ 5 w 13"/>
                <a:gd name="T11" fmla="*/ 3 h 7"/>
                <a:gd name="T12" fmla="*/ 12 w 13"/>
                <a:gd name="T13" fmla="*/ 1 h 7"/>
                <a:gd name="T14" fmla="*/ 12 w 13"/>
                <a:gd name="T1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" h="7">
                  <a:moveTo>
                    <a:pt x="12" y="1"/>
                  </a:moveTo>
                  <a:cubicBezTo>
                    <a:pt x="12" y="1"/>
                    <a:pt x="10" y="2"/>
                    <a:pt x="10" y="2"/>
                  </a:cubicBezTo>
                  <a:cubicBezTo>
                    <a:pt x="9" y="3"/>
                    <a:pt x="10" y="5"/>
                    <a:pt x="10" y="5"/>
                  </a:cubicBezTo>
                  <a:cubicBezTo>
                    <a:pt x="9" y="5"/>
                    <a:pt x="7" y="5"/>
                    <a:pt x="6" y="6"/>
                  </a:cubicBezTo>
                  <a:cubicBezTo>
                    <a:pt x="4" y="7"/>
                    <a:pt x="3" y="7"/>
                    <a:pt x="2" y="6"/>
                  </a:cubicBezTo>
                  <a:cubicBezTo>
                    <a:pt x="0" y="4"/>
                    <a:pt x="4" y="3"/>
                    <a:pt x="5" y="3"/>
                  </a:cubicBezTo>
                  <a:cubicBezTo>
                    <a:pt x="7" y="3"/>
                    <a:pt x="10" y="2"/>
                    <a:pt x="12" y="1"/>
                  </a:cubicBezTo>
                  <a:cubicBezTo>
                    <a:pt x="13" y="0"/>
                    <a:pt x="11" y="2"/>
                    <a:pt x="1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0" name="Freeform 497">
              <a:extLst>
                <a:ext uri="{FF2B5EF4-FFF2-40B4-BE49-F238E27FC236}">
                  <a16:creationId xmlns:a16="http://schemas.microsoft.com/office/drawing/2014/main" id="{41281B05-273A-13D2-D179-85C3500CF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60692" y="7293764"/>
              <a:ext cx="140127" cy="38227"/>
            </a:xfrm>
            <a:custGeom>
              <a:avLst/>
              <a:gdLst>
                <a:gd name="T0" fmla="*/ 8 w 15"/>
                <a:gd name="T1" fmla="*/ 4 h 4"/>
                <a:gd name="T2" fmla="*/ 1 w 15"/>
                <a:gd name="T3" fmla="*/ 1 h 4"/>
                <a:gd name="T4" fmla="*/ 7 w 15"/>
                <a:gd name="T5" fmla="*/ 1 h 4"/>
                <a:gd name="T6" fmla="*/ 15 w 15"/>
                <a:gd name="T7" fmla="*/ 2 h 4"/>
                <a:gd name="T8" fmla="*/ 13 w 15"/>
                <a:gd name="T9" fmla="*/ 3 h 4"/>
                <a:gd name="T10" fmla="*/ 8 w 15"/>
                <a:gd name="T11" fmla="*/ 4 h 4"/>
                <a:gd name="T12" fmla="*/ 8 w 15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4">
                  <a:moveTo>
                    <a:pt x="8" y="4"/>
                  </a:moveTo>
                  <a:cubicBezTo>
                    <a:pt x="7" y="4"/>
                    <a:pt x="0" y="2"/>
                    <a:pt x="1" y="1"/>
                  </a:cubicBezTo>
                  <a:cubicBezTo>
                    <a:pt x="1" y="0"/>
                    <a:pt x="7" y="1"/>
                    <a:pt x="7" y="1"/>
                  </a:cubicBezTo>
                  <a:cubicBezTo>
                    <a:pt x="10" y="2"/>
                    <a:pt x="12" y="2"/>
                    <a:pt x="15" y="2"/>
                  </a:cubicBezTo>
                  <a:cubicBezTo>
                    <a:pt x="15" y="2"/>
                    <a:pt x="13" y="3"/>
                    <a:pt x="13" y="3"/>
                  </a:cubicBezTo>
                  <a:cubicBezTo>
                    <a:pt x="12" y="4"/>
                    <a:pt x="10" y="4"/>
                    <a:pt x="8" y="4"/>
                  </a:cubicBezTo>
                  <a:cubicBezTo>
                    <a:pt x="6" y="4"/>
                    <a:pt x="9" y="4"/>
                    <a:pt x="8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1" name="Freeform 498">
              <a:extLst>
                <a:ext uri="{FF2B5EF4-FFF2-40B4-BE49-F238E27FC236}">
                  <a16:creationId xmlns:a16="http://schemas.microsoft.com/office/drawing/2014/main" id="{F90515AD-2722-427F-FF0E-68B209F09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93814" y="5917609"/>
              <a:ext cx="66879" cy="66896"/>
            </a:xfrm>
            <a:custGeom>
              <a:avLst/>
              <a:gdLst>
                <a:gd name="T0" fmla="*/ 1 w 7"/>
                <a:gd name="T1" fmla="*/ 4 h 7"/>
                <a:gd name="T2" fmla="*/ 1 w 7"/>
                <a:gd name="T3" fmla="*/ 1 h 7"/>
                <a:gd name="T4" fmla="*/ 7 w 7"/>
                <a:gd name="T5" fmla="*/ 1 h 7"/>
                <a:gd name="T6" fmla="*/ 1 w 7"/>
                <a:gd name="T7" fmla="*/ 4 h 7"/>
                <a:gd name="T8" fmla="*/ 1 w 7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1" y="4"/>
                  </a:moveTo>
                  <a:cubicBezTo>
                    <a:pt x="1" y="3"/>
                    <a:pt x="0" y="1"/>
                    <a:pt x="1" y="1"/>
                  </a:cubicBezTo>
                  <a:cubicBezTo>
                    <a:pt x="2" y="1"/>
                    <a:pt x="7" y="0"/>
                    <a:pt x="7" y="1"/>
                  </a:cubicBezTo>
                  <a:cubicBezTo>
                    <a:pt x="7" y="2"/>
                    <a:pt x="2" y="6"/>
                    <a:pt x="1" y="4"/>
                  </a:cubicBezTo>
                  <a:cubicBezTo>
                    <a:pt x="1" y="1"/>
                    <a:pt x="2" y="7"/>
                    <a:pt x="1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2" name="Freeform 499">
              <a:extLst>
                <a:ext uri="{FF2B5EF4-FFF2-40B4-BE49-F238E27FC236}">
                  <a16:creationId xmlns:a16="http://schemas.microsoft.com/office/drawing/2014/main" id="{336635E5-9A6A-4DEB-9192-BD7A85AB8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03367" y="5892125"/>
              <a:ext cx="47770" cy="25484"/>
            </a:xfrm>
            <a:custGeom>
              <a:avLst/>
              <a:gdLst>
                <a:gd name="T0" fmla="*/ 3 w 5"/>
                <a:gd name="T1" fmla="*/ 2 h 3"/>
                <a:gd name="T2" fmla="*/ 0 w 5"/>
                <a:gd name="T3" fmla="*/ 1 h 3"/>
                <a:gd name="T4" fmla="*/ 4 w 5"/>
                <a:gd name="T5" fmla="*/ 1 h 3"/>
                <a:gd name="T6" fmla="*/ 3 w 5"/>
                <a:gd name="T7" fmla="*/ 2 h 3"/>
                <a:gd name="T8" fmla="*/ 3 w 5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3">
                  <a:moveTo>
                    <a:pt x="3" y="2"/>
                  </a:moveTo>
                  <a:cubicBezTo>
                    <a:pt x="2" y="2"/>
                    <a:pt x="0" y="1"/>
                    <a:pt x="0" y="1"/>
                  </a:cubicBezTo>
                  <a:cubicBezTo>
                    <a:pt x="0" y="1"/>
                    <a:pt x="4" y="0"/>
                    <a:pt x="4" y="1"/>
                  </a:cubicBezTo>
                  <a:cubicBezTo>
                    <a:pt x="5" y="2"/>
                    <a:pt x="4" y="3"/>
                    <a:pt x="3" y="2"/>
                  </a:cubicBezTo>
                  <a:cubicBezTo>
                    <a:pt x="1" y="2"/>
                    <a:pt x="5" y="3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3" name="Freeform 500">
              <a:extLst>
                <a:ext uri="{FF2B5EF4-FFF2-40B4-BE49-F238E27FC236}">
                  <a16:creationId xmlns:a16="http://schemas.microsoft.com/office/drawing/2014/main" id="{17C47B70-DF78-F2F9-4332-020B0F719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09099" y="5955834"/>
              <a:ext cx="54139" cy="92380"/>
            </a:xfrm>
            <a:custGeom>
              <a:avLst/>
              <a:gdLst>
                <a:gd name="T0" fmla="*/ 6 w 6"/>
                <a:gd name="T1" fmla="*/ 2 h 10"/>
                <a:gd name="T2" fmla="*/ 3 w 6"/>
                <a:gd name="T3" fmla="*/ 9 h 10"/>
                <a:gd name="T4" fmla="*/ 6 w 6"/>
                <a:gd name="T5" fmla="*/ 2 h 10"/>
                <a:gd name="T6" fmla="*/ 6 w 6"/>
                <a:gd name="T7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0">
                  <a:moveTo>
                    <a:pt x="6" y="2"/>
                  </a:moveTo>
                  <a:cubicBezTo>
                    <a:pt x="6" y="0"/>
                    <a:pt x="0" y="10"/>
                    <a:pt x="3" y="9"/>
                  </a:cubicBezTo>
                  <a:cubicBezTo>
                    <a:pt x="4" y="9"/>
                    <a:pt x="6" y="3"/>
                    <a:pt x="6" y="2"/>
                  </a:cubicBezTo>
                  <a:cubicBezTo>
                    <a:pt x="6" y="1"/>
                    <a:pt x="6" y="3"/>
                    <a:pt x="6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4" name="Freeform 501">
              <a:extLst>
                <a:ext uri="{FF2B5EF4-FFF2-40B4-BE49-F238E27FC236}">
                  <a16:creationId xmlns:a16="http://schemas.microsoft.com/office/drawing/2014/main" id="{363EA54A-9C2E-075B-10C1-AB8DB551E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91905" y="5796557"/>
              <a:ext cx="38217" cy="38227"/>
            </a:xfrm>
            <a:custGeom>
              <a:avLst/>
              <a:gdLst>
                <a:gd name="T0" fmla="*/ 3 w 4"/>
                <a:gd name="T1" fmla="*/ 3 h 4"/>
                <a:gd name="T2" fmla="*/ 1 w 4"/>
                <a:gd name="T3" fmla="*/ 1 h 4"/>
                <a:gd name="T4" fmla="*/ 3 w 4"/>
                <a:gd name="T5" fmla="*/ 0 h 4"/>
                <a:gd name="T6" fmla="*/ 3 w 4"/>
                <a:gd name="T7" fmla="*/ 3 h 4"/>
                <a:gd name="T8" fmla="*/ 3 w 4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3" y="3"/>
                  </a:moveTo>
                  <a:cubicBezTo>
                    <a:pt x="2" y="3"/>
                    <a:pt x="0" y="2"/>
                    <a:pt x="1" y="1"/>
                  </a:cubicBezTo>
                  <a:cubicBezTo>
                    <a:pt x="2" y="1"/>
                    <a:pt x="3" y="0"/>
                    <a:pt x="3" y="0"/>
                  </a:cubicBezTo>
                  <a:cubicBezTo>
                    <a:pt x="4" y="0"/>
                    <a:pt x="4" y="2"/>
                    <a:pt x="3" y="3"/>
                  </a:cubicBezTo>
                  <a:cubicBezTo>
                    <a:pt x="2" y="4"/>
                    <a:pt x="4" y="2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5" name="Freeform 502">
              <a:extLst>
                <a:ext uri="{FF2B5EF4-FFF2-40B4-BE49-F238E27FC236}">
                  <a16:creationId xmlns:a16="http://schemas.microsoft.com/office/drawing/2014/main" id="{5DF62C29-BFE2-4569-22E5-8F9B0325C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9290" y="6086440"/>
              <a:ext cx="54139" cy="86010"/>
            </a:xfrm>
            <a:custGeom>
              <a:avLst/>
              <a:gdLst>
                <a:gd name="T0" fmla="*/ 6 w 6"/>
                <a:gd name="T1" fmla="*/ 2 h 9"/>
                <a:gd name="T2" fmla="*/ 6 w 6"/>
                <a:gd name="T3" fmla="*/ 4 h 9"/>
                <a:gd name="T4" fmla="*/ 5 w 6"/>
                <a:gd name="T5" fmla="*/ 9 h 9"/>
                <a:gd name="T6" fmla="*/ 0 w 6"/>
                <a:gd name="T7" fmla="*/ 3 h 9"/>
                <a:gd name="T8" fmla="*/ 3 w 6"/>
                <a:gd name="T9" fmla="*/ 3 h 9"/>
                <a:gd name="T10" fmla="*/ 6 w 6"/>
                <a:gd name="T11" fmla="*/ 2 h 9"/>
                <a:gd name="T12" fmla="*/ 6 w 6"/>
                <a:gd name="T13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9">
                  <a:moveTo>
                    <a:pt x="6" y="2"/>
                  </a:moveTo>
                  <a:cubicBezTo>
                    <a:pt x="6" y="1"/>
                    <a:pt x="6" y="4"/>
                    <a:pt x="6" y="4"/>
                  </a:cubicBezTo>
                  <a:cubicBezTo>
                    <a:pt x="6" y="6"/>
                    <a:pt x="6" y="8"/>
                    <a:pt x="5" y="9"/>
                  </a:cubicBezTo>
                  <a:cubicBezTo>
                    <a:pt x="5" y="9"/>
                    <a:pt x="0" y="5"/>
                    <a:pt x="0" y="3"/>
                  </a:cubicBezTo>
                  <a:cubicBezTo>
                    <a:pt x="0" y="3"/>
                    <a:pt x="2" y="2"/>
                    <a:pt x="3" y="3"/>
                  </a:cubicBezTo>
                  <a:cubicBezTo>
                    <a:pt x="4" y="4"/>
                    <a:pt x="5" y="4"/>
                    <a:pt x="6" y="2"/>
                  </a:cubicBezTo>
                  <a:cubicBezTo>
                    <a:pt x="6" y="0"/>
                    <a:pt x="6" y="3"/>
                    <a:pt x="6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6" name="Freeform 503">
              <a:extLst>
                <a:ext uri="{FF2B5EF4-FFF2-40B4-BE49-F238E27FC236}">
                  <a16:creationId xmlns:a16="http://schemas.microsoft.com/office/drawing/2014/main" id="{5BE47F75-1373-EC9E-1C7E-211EA4BCD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52414" y="6105554"/>
              <a:ext cx="76432" cy="76452"/>
            </a:xfrm>
            <a:custGeom>
              <a:avLst/>
              <a:gdLst>
                <a:gd name="T0" fmla="*/ 6 w 8"/>
                <a:gd name="T1" fmla="*/ 7 h 8"/>
                <a:gd name="T2" fmla="*/ 1 w 8"/>
                <a:gd name="T3" fmla="*/ 4 h 8"/>
                <a:gd name="T4" fmla="*/ 6 w 8"/>
                <a:gd name="T5" fmla="*/ 7 h 8"/>
                <a:gd name="T6" fmla="*/ 6 w 8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6" y="7"/>
                  </a:moveTo>
                  <a:cubicBezTo>
                    <a:pt x="5" y="8"/>
                    <a:pt x="0" y="5"/>
                    <a:pt x="1" y="4"/>
                  </a:cubicBezTo>
                  <a:cubicBezTo>
                    <a:pt x="3" y="0"/>
                    <a:pt x="8" y="5"/>
                    <a:pt x="6" y="7"/>
                  </a:cubicBezTo>
                  <a:cubicBezTo>
                    <a:pt x="5" y="8"/>
                    <a:pt x="7" y="6"/>
                    <a:pt x="6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7" name="Freeform 504">
              <a:extLst>
                <a:ext uri="{FF2B5EF4-FFF2-40B4-BE49-F238E27FC236}">
                  <a16:creationId xmlns:a16="http://schemas.microsoft.com/office/drawing/2014/main" id="{86645457-7B48-4BE2-DB20-7606A76DD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18016" y="7070776"/>
              <a:ext cx="44586" cy="35042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3 h 4"/>
                <a:gd name="T4" fmla="*/ 0 w 5"/>
                <a:gd name="T5" fmla="*/ 2 h 4"/>
                <a:gd name="T6" fmla="*/ 4 w 5"/>
                <a:gd name="T7" fmla="*/ 0 h 4"/>
                <a:gd name="T8" fmla="*/ 4 w 5"/>
                <a:gd name="T9" fmla="*/ 2 h 4"/>
                <a:gd name="T10" fmla="*/ 4 w 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5" y="1"/>
                    <a:pt x="4" y="4"/>
                    <a:pt x="3" y="3"/>
                  </a:cubicBezTo>
                  <a:cubicBezTo>
                    <a:pt x="3" y="3"/>
                    <a:pt x="0" y="2"/>
                    <a:pt x="0" y="2"/>
                  </a:cubicBezTo>
                  <a:cubicBezTo>
                    <a:pt x="0" y="2"/>
                    <a:pt x="3" y="0"/>
                    <a:pt x="4" y="0"/>
                  </a:cubicBezTo>
                  <a:cubicBezTo>
                    <a:pt x="4" y="0"/>
                    <a:pt x="3" y="2"/>
                    <a:pt x="4" y="2"/>
                  </a:cubicBezTo>
                  <a:cubicBezTo>
                    <a:pt x="5" y="1"/>
                    <a:pt x="3" y="2"/>
                    <a:pt x="4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8" name="Freeform 505">
              <a:extLst>
                <a:ext uri="{FF2B5EF4-FFF2-40B4-BE49-F238E27FC236}">
                  <a16:creationId xmlns:a16="http://schemas.microsoft.com/office/drawing/2014/main" id="{0864FF0A-53B3-5C98-69A9-9D5771C234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9414" y="5927165"/>
              <a:ext cx="57323" cy="57338"/>
            </a:xfrm>
            <a:custGeom>
              <a:avLst/>
              <a:gdLst>
                <a:gd name="T0" fmla="*/ 5 w 6"/>
                <a:gd name="T1" fmla="*/ 1 h 6"/>
                <a:gd name="T2" fmla="*/ 4 w 6"/>
                <a:gd name="T3" fmla="*/ 5 h 6"/>
                <a:gd name="T4" fmla="*/ 1 w 6"/>
                <a:gd name="T5" fmla="*/ 5 h 6"/>
                <a:gd name="T6" fmla="*/ 5 w 6"/>
                <a:gd name="T7" fmla="*/ 1 h 6"/>
                <a:gd name="T8" fmla="*/ 5 w 6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5" y="1"/>
                  </a:moveTo>
                  <a:cubicBezTo>
                    <a:pt x="6" y="2"/>
                    <a:pt x="4" y="3"/>
                    <a:pt x="4" y="5"/>
                  </a:cubicBezTo>
                  <a:cubicBezTo>
                    <a:pt x="3" y="6"/>
                    <a:pt x="2" y="6"/>
                    <a:pt x="1" y="5"/>
                  </a:cubicBezTo>
                  <a:cubicBezTo>
                    <a:pt x="0" y="4"/>
                    <a:pt x="5" y="0"/>
                    <a:pt x="5" y="1"/>
                  </a:cubicBezTo>
                  <a:cubicBezTo>
                    <a:pt x="6" y="2"/>
                    <a:pt x="5" y="0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19" name="Freeform 506">
              <a:extLst>
                <a:ext uri="{FF2B5EF4-FFF2-40B4-BE49-F238E27FC236}">
                  <a16:creationId xmlns:a16="http://schemas.microsoft.com/office/drawing/2014/main" id="{EB7D9573-8BAC-1509-DD86-7F46A5CCC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88082" y="5994060"/>
              <a:ext cx="28662" cy="28669"/>
            </a:xfrm>
            <a:custGeom>
              <a:avLst/>
              <a:gdLst>
                <a:gd name="T0" fmla="*/ 3 w 3"/>
                <a:gd name="T1" fmla="*/ 1 h 3"/>
                <a:gd name="T2" fmla="*/ 0 w 3"/>
                <a:gd name="T3" fmla="*/ 2 h 3"/>
                <a:gd name="T4" fmla="*/ 2 w 3"/>
                <a:gd name="T5" fmla="*/ 3 h 3"/>
                <a:gd name="T6" fmla="*/ 3 w 3"/>
                <a:gd name="T7" fmla="*/ 1 h 3"/>
                <a:gd name="T8" fmla="*/ 3 w 3"/>
                <a:gd name="T9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3">
                  <a:moveTo>
                    <a:pt x="3" y="1"/>
                  </a:moveTo>
                  <a:cubicBezTo>
                    <a:pt x="2" y="1"/>
                    <a:pt x="0" y="1"/>
                    <a:pt x="0" y="2"/>
                  </a:cubicBezTo>
                  <a:cubicBezTo>
                    <a:pt x="0" y="3"/>
                    <a:pt x="2" y="3"/>
                    <a:pt x="2" y="3"/>
                  </a:cubicBezTo>
                  <a:cubicBezTo>
                    <a:pt x="3" y="3"/>
                    <a:pt x="3" y="0"/>
                    <a:pt x="3" y="1"/>
                  </a:cubicBezTo>
                  <a:cubicBezTo>
                    <a:pt x="2" y="1"/>
                    <a:pt x="3" y="1"/>
                    <a:pt x="3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0" name="Freeform 507">
              <a:extLst>
                <a:ext uri="{FF2B5EF4-FFF2-40B4-BE49-F238E27FC236}">
                  <a16:creationId xmlns:a16="http://schemas.microsoft.com/office/drawing/2014/main" id="{B965A386-ECE0-F4F9-A5D7-71253FB70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6743" y="6022733"/>
              <a:ext cx="15924" cy="9556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1" name="Freeform 508">
              <a:extLst>
                <a:ext uri="{FF2B5EF4-FFF2-40B4-BE49-F238E27FC236}">
                  <a16:creationId xmlns:a16="http://schemas.microsoft.com/office/drawing/2014/main" id="{FB184ED2-5708-EAC3-80DD-3CC15CC7A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6743" y="6048217"/>
              <a:ext cx="9553" cy="19114"/>
            </a:xfrm>
            <a:custGeom>
              <a:avLst/>
              <a:gdLst>
                <a:gd name="T0" fmla="*/ 1 w 1"/>
                <a:gd name="T1" fmla="*/ 0 h 2"/>
                <a:gd name="T2" fmla="*/ 0 w 1"/>
                <a:gd name="T3" fmla="*/ 2 h 2"/>
                <a:gd name="T4" fmla="*/ 1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1" y="2"/>
                    <a:pt x="1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2" name="Freeform 509">
              <a:extLst>
                <a:ext uri="{FF2B5EF4-FFF2-40B4-BE49-F238E27FC236}">
                  <a16:creationId xmlns:a16="http://schemas.microsoft.com/office/drawing/2014/main" id="{84F58008-B3BE-5912-41DC-4148D914EE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16743" y="6067328"/>
              <a:ext cx="15924" cy="9556"/>
            </a:xfrm>
            <a:custGeom>
              <a:avLst/>
              <a:gdLst>
                <a:gd name="T0" fmla="*/ 2 w 2"/>
                <a:gd name="T1" fmla="*/ 0 h 1"/>
                <a:gd name="T2" fmla="*/ 1 w 2"/>
                <a:gd name="T3" fmla="*/ 1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1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3" name="Freeform 510">
              <a:extLst>
                <a:ext uri="{FF2B5EF4-FFF2-40B4-BE49-F238E27FC236}">
                  <a16:creationId xmlns:a16="http://schemas.microsoft.com/office/drawing/2014/main" id="{8A750CD7-8484-361B-79FC-FAA39FA3E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89991" y="6207490"/>
              <a:ext cx="9553" cy="19114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2 h 2"/>
                <a:gd name="T4" fmla="*/ 0 w 1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1" y="0"/>
                    <a:pt x="0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4" name="Freeform 511">
              <a:extLst>
                <a:ext uri="{FF2B5EF4-FFF2-40B4-BE49-F238E27FC236}">
                  <a16:creationId xmlns:a16="http://schemas.microsoft.com/office/drawing/2014/main" id="{BB8EA7FB-B340-70F1-879F-15D5BB55D8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0119" y="5787002"/>
              <a:ext cx="19109" cy="38227"/>
            </a:xfrm>
            <a:custGeom>
              <a:avLst/>
              <a:gdLst>
                <a:gd name="T0" fmla="*/ 1 w 2"/>
                <a:gd name="T1" fmla="*/ 4 h 4"/>
                <a:gd name="T2" fmla="*/ 2 w 2"/>
                <a:gd name="T3" fmla="*/ 1 h 4"/>
                <a:gd name="T4" fmla="*/ 1 w 2"/>
                <a:gd name="T5" fmla="*/ 4 h 4"/>
                <a:gd name="T6" fmla="*/ 1 w 2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1" y="4"/>
                  </a:moveTo>
                  <a:cubicBezTo>
                    <a:pt x="0" y="3"/>
                    <a:pt x="0" y="1"/>
                    <a:pt x="2" y="1"/>
                  </a:cubicBezTo>
                  <a:cubicBezTo>
                    <a:pt x="2" y="0"/>
                    <a:pt x="2" y="4"/>
                    <a:pt x="1" y="4"/>
                  </a:cubicBezTo>
                  <a:cubicBezTo>
                    <a:pt x="0" y="3"/>
                    <a:pt x="1" y="4"/>
                    <a:pt x="1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5" name="Freeform 512">
              <a:extLst>
                <a:ext uri="{FF2B5EF4-FFF2-40B4-BE49-F238E27FC236}">
                  <a16:creationId xmlns:a16="http://schemas.microsoft.com/office/drawing/2014/main" id="{FB3440BB-3063-AEA6-D0EA-B700F0A4B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0691" y="11747158"/>
              <a:ext cx="111465" cy="57338"/>
            </a:xfrm>
            <a:custGeom>
              <a:avLst/>
              <a:gdLst>
                <a:gd name="T0" fmla="*/ 10 w 12"/>
                <a:gd name="T1" fmla="*/ 3 h 6"/>
                <a:gd name="T2" fmla="*/ 8 w 12"/>
                <a:gd name="T3" fmla="*/ 2 h 6"/>
                <a:gd name="T4" fmla="*/ 5 w 12"/>
                <a:gd name="T5" fmla="*/ 2 h 6"/>
                <a:gd name="T6" fmla="*/ 3 w 12"/>
                <a:gd name="T7" fmla="*/ 1 h 6"/>
                <a:gd name="T8" fmla="*/ 0 w 12"/>
                <a:gd name="T9" fmla="*/ 3 h 6"/>
                <a:gd name="T10" fmla="*/ 2 w 12"/>
                <a:gd name="T11" fmla="*/ 5 h 6"/>
                <a:gd name="T12" fmla="*/ 6 w 12"/>
                <a:gd name="T13" fmla="*/ 5 h 6"/>
                <a:gd name="T14" fmla="*/ 11 w 12"/>
                <a:gd name="T15" fmla="*/ 3 h 6"/>
                <a:gd name="T16" fmla="*/ 10 w 12"/>
                <a:gd name="T17" fmla="*/ 3 h 6"/>
                <a:gd name="T18" fmla="*/ 10 w 12"/>
                <a:gd name="T19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6">
                  <a:moveTo>
                    <a:pt x="10" y="3"/>
                  </a:moveTo>
                  <a:cubicBezTo>
                    <a:pt x="9" y="3"/>
                    <a:pt x="9" y="2"/>
                    <a:pt x="8" y="2"/>
                  </a:cubicBezTo>
                  <a:cubicBezTo>
                    <a:pt x="7" y="2"/>
                    <a:pt x="6" y="2"/>
                    <a:pt x="5" y="2"/>
                  </a:cubicBezTo>
                  <a:cubicBezTo>
                    <a:pt x="4" y="2"/>
                    <a:pt x="4" y="0"/>
                    <a:pt x="3" y="1"/>
                  </a:cubicBezTo>
                  <a:cubicBezTo>
                    <a:pt x="3" y="1"/>
                    <a:pt x="0" y="3"/>
                    <a:pt x="0" y="3"/>
                  </a:cubicBezTo>
                  <a:cubicBezTo>
                    <a:pt x="0" y="3"/>
                    <a:pt x="2" y="5"/>
                    <a:pt x="2" y="5"/>
                  </a:cubicBezTo>
                  <a:cubicBezTo>
                    <a:pt x="3" y="6"/>
                    <a:pt x="5" y="5"/>
                    <a:pt x="6" y="5"/>
                  </a:cubicBezTo>
                  <a:cubicBezTo>
                    <a:pt x="7" y="5"/>
                    <a:pt x="11" y="4"/>
                    <a:pt x="11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9" y="3"/>
                    <a:pt x="12" y="2"/>
                    <a:pt x="10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6" name="Freeform 513">
              <a:extLst>
                <a:ext uri="{FF2B5EF4-FFF2-40B4-BE49-F238E27FC236}">
                  <a16:creationId xmlns:a16="http://schemas.microsoft.com/office/drawing/2014/main" id="{5306BEE3-1E2C-F43D-0700-F41ADA959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51136" y="11804496"/>
              <a:ext cx="82803" cy="57338"/>
            </a:xfrm>
            <a:custGeom>
              <a:avLst/>
              <a:gdLst>
                <a:gd name="T0" fmla="*/ 7 w 9"/>
                <a:gd name="T1" fmla="*/ 3 h 6"/>
                <a:gd name="T2" fmla="*/ 0 w 9"/>
                <a:gd name="T3" fmla="*/ 1 h 6"/>
                <a:gd name="T4" fmla="*/ 2 w 9"/>
                <a:gd name="T5" fmla="*/ 2 h 6"/>
                <a:gd name="T6" fmla="*/ 1 w 9"/>
                <a:gd name="T7" fmla="*/ 5 h 6"/>
                <a:gd name="T8" fmla="*/ 3 w 9"/>
                <a:gd name="T9" fmla="*/ 5 h 6"/>
                <a:gd name="T10" fmla="*/ 4 w 9"/>
                <a:gd name="T11" fmla="*/ 5 h 6"/>
                <a:gd name="T12" fmla="*/ 7 w 9"/>
                <a:gd name="T13" fmla="*/ 3 h 6"/>
                <a:gd name="T14" fmla="*/ 7 w 9"/>
                <a:gd name="T15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6">
                  <a:moveTo>
                    <a:pt x="7" y="3"/>
                  </a:moveTo>
                  <a:cubicBezTo>
                    <a:pt x="7" y="2"/>
                    <a:pt x="0" y="0"/>
                    <a:pt x="0" y="1"/>
                  </a:cubicBezTo>
                  <a:cubicBezTo>
                    <a:pt x="0" y="1"/>
                    <a:pt x="2" y="2"/>
                    <a:pt x="2" y="2"/>
                  </a:cubicBezTo>
                  <a:cubicBezTo>
                    <a:pt x="3" y="3"/>
                    <a:pt x="1" y="4"/>
                    <a:pt x="1" y="5"/>
                  </a:cubicBezTo>
                  <a:cubicBezTo>
                    <a:pt x="1" y="6"/>
                    <a:pt x="3" y="5"/>
                    <a:pt x="3" y="5"/>
                  </a:cubicBezTo>
                  <a:cubicBezTo>
                    <a:pt x="4" y="4"/>
                    <a:pt x="3" y="5"/>
                    <a:pt x="4" y="5"/>
                  </a:cubicBezTo>
                  <a:cubicBezTo>
                    <a:pt x="5" y="6"/>
                    <a:pt x="9" y="4"/>
                    <a:pt x="7" y="3"/>
                  </a:cubicBezTo>
                  <a:cubicBezTo>
                    <a:pt x="6" y="2"/>
                    <a:pt x="8" y="3"/>
                    <a:pt x="7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7" name="Freeform 514">
              <a:extLst>
                <a:ext uri="{FF2B5EF4-FFF2-40B4-BE49-F238E27FC236}">
                  <a16:creationId xmlns:a16="http://schemas.microsoft.com/office/drawing/2014/main" id="{E8E8C525-87C7-6184-33F0-EFDAC7418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1585" y="11731230"/>
              <a:ext cx="73248" cy="44598"/>
            </a:xfrm>
            <a:custGeom>
              <a:avLst/>
              <a:gdLst>
                <a:gd name="T0" fmla="*/ 6 w 8"/>
                <a:gd name="T1" fmla="*/ 0 h 5"/>
                <a:gd name="T2" fmla="*/ 3 w 8"/>
                <a:gd name="T3" fmla="*/ 1 h 5"/>
                <a:gd name="T4" fmla="*/ 0 w 8"/>
                <a:gd name="T5" fmla="*/ 1 h 5"/>
                <a:gd name="T6" fmla="*/ 0 w 8"/>
                <a:gd name="T7" fmla="*/ 3 h 5"/>
                <a:gd name="T8" fmla="*/ 5 w 8"/>
                <a:gd name="T9" fmla="*/ 2 h 5"/>
                <a:gd name="T10" fmla="*/ 6 w 8"/>
                <a:gd name="T11" fmla="*/ 0 h 5"/>
                <a:gd name="T12" fmla="*/ 6 w 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5">
                  <a:moveTo>
                    <a:pt x="6" y="0"/>
                  </a:moveTo>
                  <a:cubicBezTo>
                    <a:pt x="5" y="0"/>
                    <a:pt x="4" y="1"/>
                    <a:pt x="3" y="1"/>
                  </a:cubicBezTo>
                  <a:cubicBezTo>
                    <a:pt x="2" y="0"/>
                    <a:pt x="0" y="1"/>
                    <a:pt x="0" y="1"/>
                  </a:cubicBezTo>
                  <a:cubicBezTo>
                    <a:pt x="1" y="0"/>
                    <a:pt x="0" y="4"/>
                    <a:pt x="0" y="3"/>
                  </a:cubicBezTo>
                  <a:cubicBezTo>
                    <a:pt x="1" y="5"/>
                    <a:pt x="4" y="3"/>
                    <a:pt x="5" y="2"/>
                  </a:cubicBezTo>
                  <a:cubicBezTo>
                    <a:pt x="6" y="2"/>
                    <a:pt x="8" y="0"/>
                    <a:pt x="6" y="0"/>
                  </a:cubicBezTo>
                  <a:cubicBezTo>
                    <a:pt x="5" y="0"/>
                    <a:pt x="8" y="0"/>
                    <a:pt x="6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8" name="Freeform 515">
              <a:extLst>
                <a:ext uri="{FF2B5EF4-FFF2-40B4-BE49-F238E27FC236}">
                  <a16:creationId xmlns:a16="http://schemas.microsoft.com/office/drawing/2014/main" id="{B2F1EAF8-4220-7584-18E7-BF6A72B01BE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3368" y="11766271"/>
              <a:ext cx="76432" cy="47785"/>
            </a:xfrm>
            <a:custGeom>
              <a:avLst/>
              <a:gdLst>
                <a:gd name="T0" fmla="*/ 7 w 8"/>
                <a:gd name="T1" fmla="*/ 4 h 5"/>
                <a:gd name="T2" fmla="*/ 1 w 8"/>
                <a:gd name="T3" fmla="*/ 1 h 5"/>
                <a:gd name="T4" fmla="*/ 7 w 8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5">
                  <a:moveTo>
                    <a:pt x="7" y="4"/>
                  </a:moveTo>
                  <a:cubicBezTo>
                    <a:pt x="6" y="3"/>
                    <a:pt x="0" y="0"/>
                    <a:pt x="1" y="1"/>
                  </a:cubicBezTo>
                  <a:cubicBezTo>
                    <a:pt x="2" y="2"/>
                    <a:pt x="8" y="5"/>
                    <a:pt x="7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29" name="Freeform 516">
              <a:extLst>
                <a:ext uri="{FF2B5EF4-FFF2-40B4-BE49-F238E27FC236}">
                  <a16:creationId xmlns:a16="http://schemas.microsoft.com/office/drawing/2014/main" id="{DEF8ACFB-8A76-4F79-1CF7-0B4C3C11D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4259" y="11702558"/>
              <a:ext cx="28662" cy="28669"/>
            </a:xfrm>
            <a:custGeom>
              <a:avLst/>
              <a:gdLst>
                <a:gd name="T0" fmla="*/ 2 w 3"/>
                <a:gd name="T1" fmla="*/ 2 h 3"/>
                <a:gd name="T2" fmla="*/ 0 w 3"/>
                <a:gd name="T3" fmla="*/ 1 h 3"/>
                <a:gd name="T4" fmla="*/ 2 w 3"/>
                <a:gd name="T5" fmla="*/ 2 h 3"/>
                <a:gd name="T6" fmla="*/ 2 w 3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2" y="2"/>
                  </a:moveTo>
                  <a:cubicBezTo>
                    <a:pt x="2" y="3"/>
                    <a:pt x="1" y="2"/>
                    <a:pt x="0" y="1"/>
                  </a:cubicBezTo>
                  <a:cubicBezTo>
                    <a:pt x="0" y="0"/>
                    <a:pt x="3" y="0"/>
                    <a:pt x="2" y="2"/>
                  </a:cubicBezTo>
                  <a:cubicBezTo>
                    <a:pt x="2" y="3"/>
                    <a:pt x="2" y="1"/>
                    <a:pt x="2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0" name="Freeform 517">
              <a:extLst>
                <a:ext uri="{FF2B5EF4-FFF2-40B4-BE49-F238E27FC236}">
                  <a16:creationId xmlns:a16="http://schemas.microsoft.com/office/drawing/2014/main" id="{913ECF85-FDBC-0EFC-7AE0-3AC018148C81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4259" y="11626106"/>
              <a:ext cx="66879" cy="66896"/>
            </a:xfrm>
            <a:custGeom>
              <a:avLst/>
              <a:gdLst>
                <a:gd name="T0" fmla="*/ 5 w 7"/>
                <a:gd name="T1" fmla="*/ 2 h 7"/>
                <a:gd name="T2" fmla="*/ 4 w 7"/>
                <a:gd name="T3" fmla="*/ 0 h 7"/>
                <a:gd name="T4" fmla="*/ 2 w 7"/>
                <a:gd name="T5" fmla="*/ 1 h 7"/>
                <a:gd name="T6" fmla="*/ 0 w 7"/>
                <a:gd name="T7" fmla="*/ 1 h 7"/>
                <a:gd name="T8" fmla="*/ 2 w 7"/>
                <a:gd name="T9" fmla="*/ 4 h 7"/>
                <a:gd name="T10" fmla="*/ 0 w 7"/>
                <a:gd name="T11" fmla="*/ 6 h 7"/>
                <a:gd name="T12" fmla="*/ 3 w 7"/>
                <a:gd name="T13" fmla="*/ 5 h 7"/>
                <a:gd name="T14" fmla="*/ 4 w 7"/>
                <a:gd name="T15" fmla="*/ 2 h 7"/>
                <a:gd name="T16" fmla="*/ 4 w 7"/>
                <a:gd name="T17" fmla="*/ 4 h 7"/>
                <a:gd name="T18" fmla="*/ 6 w 7"/>
                <a:gd name="T19" fmla="*/ 2 h 7"/>
                <a:gd name="T20" fmla="*/ 5 w 7"/>
                <a:gd name="T21" fmla="*/ 2 h 7"/>
                <a:gd name="T22" fmla="*/ 5 w 7"/>
                <a:gd name="T2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" h="7">
                  <a:moveTo>
                    <a:pt x="5" y="2"/>
                  </a:moveTo>
                  <a:cubicBezTo>
                    <a:pt x="5" y="1"/>
                    <a:pt x="4" y="1"/>
                    <a:pt x="4" y="0"/>
                  </a:cubicBezTo>
                  <a:cubicBezTo>
                    <a:pt x="3" y="0"/>
                    <a:pt x="1" y="0"/>
                    <a:pt x="2" y="1"/>
                  </a:cubicBezTo>
                  <a:cubicBezTo>
                    <a:pt x="4" y="3"/>
                    <a:pt x="1" y="2"/>
                    <a:pt x="0" y="1"/>
                  </a:cubicBezTo>
                  <a:cubicBezTo>
                    <a:pt x="1" y="3"/>
                    <a:pt x="2" y="3"/>
                    <a:pt x="2" y="4"/>
                  </a:cubicBezTo>
                  <a:cubicBezTo>
                    <a:pt x="3" y="6"/>
                    <a:pt x="1" y="5"/>
                    <a:pt x="0" y="6"/>
                  </a:cubicBezTo>
                  <a:cubicBezTo>
                    <a:pt x="0" y="7"/>
                    <a:pt x="4" y="6"/>
                    <a:pt x="3" y="5"/>
                  </a:cubicBezTo>
                  <a:cubicBezTo>
                    <a:pt x="3" y="5"/>
                    <a:pt x="4" y="3"/>
                    <a:pt x="4" y="2"/>
                  </a:cubicBezTo>
                  <a:cubicBezTo>
                    <a:pt x="4" y="2"/>
                    <a:pt x="4" y="3"/>
                    <a:pt x="4" y="4"/>
                  </a:cubicBezTo>
                  <a:cubicBezTo>
                    <a:pt x="4" y="3"/>
                    <a:pt x="6" y="2"/>
                    <a:pt x="6" y="2"/>
                  </a:cubicBezTo>
                  <a:cubicBezTo>
                    <a:pt x="6" y="2"/>
                    <a:pt x="6" y="2"/>
                    <a:pt x="5" y="2"/>
                  </a:cubicBezTo>
                  <a:cubicBezTo>
                    <a:pt x="5" y="1"/>
                    <a:pt x="7" y="2"/>
                    <a:pt x="5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1" name="Freeform 518">
              <a:extLst>
                <a:ext uri="{FF2B5EF4-FFF2-40B4-BE49-F238E27FC236}">
                  <a16:creationId xmlns:a16="http://schemas.microsoft.com/office/drawing/2014/main" id="{B27A052E-85FE-8A76-E17F-AABE10573623}"/>
                </a:ext>
              </a:extLst>
            </p:cNvPr>
            <p:cNvSpPr>
              <a:spLocks/>
            </p:cNvSpPr>
            <p:nvPr/>
          </p:nvSpPr>
          <p:spPr bwMode="auto">
            <a:xfrm>
              <a:off x="8174704" y="11505056"/>
              <a:ext cx="47770" cy="101936"/>
            </a:xfrm>
            <a:custGeom>
              <a:avLst/>
              <a:gdLst>
                <a:gd name="T0" fmla="*/ 5 w 5"/>
                <a:gd name="T1" fmla="*/ 7 h 11"/>
                <a:gd name="T2" fmla="*/ 2 w 5"/>
                <a:gd name="T3" fmla="*/ 2 h 11"/>
                <a:gd name="T4" fmla="*/ 1 w 5"/>
                <a:gd name="T5" fmla="*/ 6 h 11"/>
                <a:gd name="T6" fmla="*/ 0 w 5"/>
                <a:gd name="T7" fmla="*/ 9 h 11"/>
                <a:gd name="T8" fmla="*/ 2 w 5"/>
                <a:gd name="T9" fmla="*/ 7 h 11"/>
                <a:gd name="T10" fmla="*/ 5 w 5"/>
                <a:gd name="T11" fmla="*/ 7 h 11"/>
                <a:gd name="T12" fmla="*/ 5 w 5"/>
                <a:gd name="T13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11">
                  <a:moveTo>
                    <a:pt x="5" y="7"/>
                  </a:moveTo>
                  <a:cubicBezTo>
                    <a:pt x="5" y="6"/>
                    <a:pt x="4" y="0"/>
                    <a:pt x="2" y="2"/>
                  </a:cubicBezTo>
                  <a:cubicBezTo>
                    <a:pt x="2" y="3"/>
                    <a:pt x="3" y="6"/>
                    <a:pt x="1" y="6"/>
                  </a:cubicBezTo>
                  <a:cubicBezTo>
                    <a:pt x="0" y="6"/>
                    <a:pt x="0" y="7"/>
                    <a:pt x="0" y="9"/>
                  </a:cubicBezTo>
                  <a:cubicBezTo>
                    <a:pt x="1" y="9"/>
                    <a:pt x="2" y="7"/>
                    <a:pt x="2" y="7"/>
                  </a:cubicBezTo>
                  <a:cubicBezTo>
                    <a:pt x="1" y="7"/>
                    <a:pt x="5" y="11"/>
                    <a:pt x="5" y="7"/>
                  </a:cubicBezTo>
                  <a:cubicBezTo>
                    <a:pt x="5" y="6"/>
                    <a:pt x="5" y="8"/>
                    <a:pt x="5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2" name="Freeform 519">
              <a:extLst>
                <a:ext uri="{FF2B5EF4-FFF2-40B4-BE49-F238E27FC236}">
                  <a16:creationId xmlns:a16="http://schemas.microsoft.com/office/drawing/2014/main" id="{DEEE1FB3-099E-A597-C0C8-87AAE7CBF0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5151" y="11587879"/>
              <a:ext cx="28662" cy="57338"/>
            </a:xfrm>
            <a:custGeom>
              <a:avLst/>
              <a:gdLst>
                <a:gd name="T0" fmla="*/ 3 w 3"/>
                <a:gd name="T1" fmla="*/ 2 h 6"/>
                <a:gd name="T2" fmla="*/ 1 w 3"/>
                <a:gd name="T3" fmla="*/ 6 h 6"/>
                <a:gd name="T4" fmla="*/ 3 w 3"/>
                <a:gd name="T5" fmla="*/ 2 h 6"/>
                <a:gd name="T6" fmla="*/ 3 w 3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6">
                  <a:moveTo>
                    <a:pt x="3" y="2"/>
                  </a:moveTo>
                  <a:cubicBezTo>
                    <a:pt x="2" y="0"/>
                    <a:pt x="0" y="5"/>
                    <a:pt x="1" y="6"/>
                  </a:cubicBezTo>
                  <a:cubicBezTo>
                    <a:pt x="0" y="5"/>
                    <a:pt x="3" y="3"/>
                    <a:pt x="3" y="2"/>
                  </a:cubicBezTo>
                  <a:cubicBezTo>
                    <a:pt x="2" y="1"/>
                    <a:pt x="3" y="2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3" name="Freeform 520">
              <a:extLst>
                <a:ext uri="{FF2B5EF4-FFF2-40B4-BE49-F238E27FC236}">
                  <a16:creationId xmlns:a16="http://schemas.microsoft.com/office/drawing/2014/main" id="{1AA22A5F-3DC8-69A2-4F3E-4DC1BCA44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5151" y="11466829"/>
              <a:ext cx="47770" cy="66896"/>
            </a:xfrm>
            <a:custGeom>
              <a:avLst/>
              <a:gdLst>
                <a:gd name="T0" fmla="*/ 4 w 5"/>
                <a:gd name="T1" fmla="*/ 2 h 7"/>
                <a:gd name="T2" fmla="*/ 3 w 5"/>
                <a:gd name="T3" fmla="*/ 0 h 7"/>
                <a:gd name="T4" fmla="*/ 2 w 5"/>
                <a:gd name="T5" fmla="*/ 3 h 7"/>
                <a:gd name="T6" fmla="*/ 1 w 5"/>
                <a:gd name="T7" fmla="*/ 2 h 7"/>
                <a:gd name="T8" fmla="*/ 0 w 5"/>
                <a:gd name="T9" fmla="*/ 5 h 7"/>
                <a:gd name="T10" fmla="*/ 2 w 5"/>
                <a:gd name="T11" fmla="*/ 7 h 7"/>
                <a:gd name="T12" fmla="*/ 5 w 5"/>
                <a:gd name="T13" fmla="*/ 5 h 7"/>
                <a:gd name="T14" fmla="*/ 4 w 5"/>
                <a:gd name="T15" fmla="*/ 2 h 7"/>
                <a:gd name="T16" fmla="*/ 4 w 5"/>
                <a:gd name="T17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7">
                  <a:moveTo>
                    <a:pt x="4" y="2"/>
                  </a:moveTo>
                  <a:cubicBezTo>
                    <a:pt x="3" y="3"/>
                    <a:pt x="3" y="0"/>
                    <a:pt x="3" y="0"/>
                  </a:cubicBezTo>
                  <a:cubicBezTo>
                    <a:pt x="3" y="0"/>
                    <a:pt x="3" y="3"/>
                    <a:pt x="2" y="3"/>
                  </a:cubicBezTo>
                  <a:cubicBezTo>
                    <a:pt x="2" y="3"/>
                    <a:pt x="2" y="2"/>
                    <a:pt x="1" y="2"/>
                  </a:cubicBezTo>
                  <a:cubicBezTo>
                    <a:pt x="2" y="2"/>
                    <a:pt x="0" y="5"/>
                    <a:pt x="0" y="5"/>
                  </a:cubicBezTo>
                  <a:cubicBezTo>
                    <a:pt x="0" y="4"/>
                    <a:pt x="4" y="5"/>
                    <a:pt x="2" y="7"/>
                  </a:cubicBezTo>
                  <a:cubicBezTo>
                    <a:pt x="3" y="6"/>
                    <a:pt x="5" y="6"/>
                    <a:pt x="5" y="5"/>
                  </a:cubicBezTo>
                  <a:cubicBezTo>
                    <a:pt x="5" y="4"/>
                    <a:pt x="4" y="1"/>
                    <a:pt x="4" y="2"/>
                  </a:cubicBezTo>
                  <a:cubicBezTo>
                    <a:pt x="3" y="3"/>
                    <a:pt x="4" y="1"/>
                    <a:pt x="4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4" name="Freeform 521">
              <a:extLst>
                <a:ext uri="{FF2B5EF4-FFF2-40B4-BE49-F238E27FC236}">
                  <a16:creationId xmlns:a16="http://schemas.microsoft.com/office/drawing/2014/main" id="{49D80B30-EE54-3504-14B1-25AA9DAE664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2923" y="11282066"/>
              <a:ext cx="47770" cy="44598"/>
            </a:xfrm>
            <a:custGeom>
              <a:avLst/>
              <a:gdLst>
                <a:gd name="T0" fmla="*/ 3 w 5"/>
                <a:gd name="T1" fmla="*/ 4 h 5"/>
                <a:gd name="T2" fmla="*/ 3 w 5"/>
                <a:gd name="T3" fmla="*/ 0 h 5"/>
                <a:gd name="T4" fmla="*/ 0 w 5"/>
                <a:gd name="T5" fmla="*/ 0 h 5"/>
                <a:gd name="T6" fmla="*/ 2 w 5"/>
                <a:gd name="T7" fmla="*/ 1 h 5"/>
                <a:gd name="T8" fmla="*/ 3 w 5"/>
                <a:gd name="T9" fmla="*/ 4 h 5"/>
                <a:gd name="T10" fmla="*/ 3 w 5"/>
                <a:gd name="T11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5">
                  <a:moveTo>
                    <a:pt x="3" y="4"/>
                  </a:moveTo>
                  <a:cubicBezTo>
                    <a:pt x="5" y="2"/>
                    <a:pt x="2" y="2"/>
                    <a:pt x="3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0" y="0"/>
                    <a:pt x="2" y="1"/>
                    <a:pt x="2" y="1"/>
                  </a:cubicBezTo>
                  <a:cubicBezTo>
                    <a:pt x="2" y="2"/>
                    <a:pt x="3" y="4"/>
                    <a:pt x="3" y="4"/>
                  </a:cubicBezTo>
                  <a:cubicBezTo>
                    <a:pt x="4" y="3"/>
                    <a:pt x="2" y="5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5" name="Freeform 522">
              <a:extLst>
                <a:ext uri="{FF2B5EF4-FFF2-40B4-BE49-F238E27FC236}">
                  <a16:creationId xmlns:a16="http://schemas.microsoft.com/office/drawing/2014/main" id="{7F0A7CCE-B3F6-2D22-502F-B1738A847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2477" y="11113234"/>
              <a:ext cx="57323" cy="101936"/>
            </a:xfrm>
            <a:custGeom>
              <a:avLst/>
              <a:gdLst>
                <a:gd name="T0" fmla="*/ 3 w 6"/>
                <a:gd name="T1" fmla="*/ 10 h 11"/>
                <a:gd name="T2" fmla="*/ 0 w 6"/>
                <a:gd name="T3" fmla="*/ 9 h 11"/>
                <a:gd name="T4" fmla="*/ 1 w 6"/>
                <a:gd name="T5" fmla="*/ 2 h 11"/>
                <a:gd name="T6" fmla="*/ 4 w 6"/>
                <a:gd name="T7" fmla="*/ 3 h 11"/>
                <a:gd name="T8" fmla="*/ 3 w 6"/>
                <a:gd name="T9" fmla="*/ 10 h 11"/>
                <a:gd name="T10" fmla="*/ 3 w 6"/>
                <a:gd name="T11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1">
                  <a:moveTo>
                    <a:pt x="3" y="10"/>
                  </a:moveTo>
                  <a:cubicBezTo>
                    <a:pt x="1" y="11"/>
                    <a:pt x="0" y="11"/>
                    <a:pt x="0" y="9"/>
                  </a:cubicBezTo>
                  <a:cubicBezTo>
                    <a:pt x="1" y="7"/>
                    <a:pt x="1" y="4"/>
                    <a:pt x="1" y="2"/>
                  </a:cubicBezTo>
                  <a:cubicBezTo>
                    <a:pt x="1" y="0"/>
                    <a:pt x="5" y="0"/>
                    <a:pt x="4" y="3"/>
                  </a:cubicBezTo>
                  <a:cubicBezTo>
                    <a:pt x="4" y="5"/>
                    <a:pt x="6" y="8"/>
                    <a:pt x="3" y="10"/>
                  </a:cubicBezTo>
                  <a:cubicBezTo>
                    <a:pt x="2" y="10"/>
                    <a:pt x="4" y="9"/>
                    <a:pt x="3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6" name="Freeform 523">
              <a:extLst>
                <a:ext uri="{FF2B5EF4-FFF2-40B4-BE49-F238E27FC236}">
                  <a16:creationId xmlns:a16="http://schemas.microsoft.com/office/drawing/2014/main" id="{BA14F9A6-2E8E-3751-2769-7562F1FBE5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0373" y="8462858"/>
              <a:ext cx="44586" cy="38227"/>
            </a:xfrm>
            <a:custGeom>
              <a:avLst/>
              <a:gdLst>
                <a:gd name="T0" fmla="*/ 3 w 5"/>
                <a:gd name="T1" fmla="*/ 3 h 4"/>
                <a:gd name="T2" fmla="*/ 1 w 5"/>
                <a:gd name="T3" fmla="*/ 1 h 4"/>
                <a:gd name="T4" fmla="*/ 3 w 5"/>
                <a:gd name="T5" fmla="*/ 3 h 4"/>
                <a:gd name="T6" fmla="*/ 3 w 5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3" y="3"/>
                  </a:moveTo>
                  <a:cubicBezTo>
                    <a:pt x="2" y="4"/>
                    <a:pt x="0" y="3"/>
                    <a:pt x="1" y="1"/>
                  </a:cubicBezTo>
                  <a:cubicBezTo>
                    <a:pt x="1" y="0"/>
                    <a:pt x="5" y="2"/>
                    <a:pt x="3" y="3"/>
                  </a:cubicBezTo>
                  <a:cubicBezTo>
                    <a:pt x="2" y="4"/>
                    <a:pt x="5" y="2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7" name="Freeform 524">
              <a:extLst>
                <a:ext uri="{FF2B5EF4-FFF2-40B4-BE49-F238E27FC236}">
                  <a16:creationId xmlns:a16="http://schemas.microsoft.com/office/drawing/2014/main" id="{A1908048-1F21-ECA9-0C42-8734FDAC7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11647" y="8520199"/>
              <a:ext cx="54139" cy="73269"/>
            </a:xfrm>
            <a:custGeom>
              <a:avLst/>
              <a:gdLst>
                <a:gd name="T0" fmla="*/ 1 w 6"/>
                <a:gd name="T1" fmla="*/ 5 h 8"/>
                <a:gd name="T2" fmla="*/ 2 w 6"/>
                <a:gd name="T3" fmla="*/ 4 h 8"/>
                <a:gd name="T4" fmla="*/ 4 w 6"/>
                <a:gd name="T5" fmla="*/ 2 h 8"/>
                <a:gd name="T6" fmla="*/ 1 w 6"/>
                <a:gd name="T7" fmla="*/ 5 h 8"/>
                <a:gd name="T8" fmla="*/ 1 w 6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8">
                  <a:moveTo>
                    <a:pt x="1" y="5"/>
                  </a:moveTo>
                  <a:cubicBezTo>
                    <a:pt x="0" y="4"/>
                    <a:pt x="2" y="4"/>
                    <a:pt x="2" y="4"/>
                  </a:cubicBezTo>
                  <a:cubicBezTo>
                    <a:pt x="3" y="4"/>
                    <a:pt x="3" y="0"/>
                    <a:pt x="4" y="2"/>
                  </a:cubicBezTo>
                  <a:cubicBezTo>
                    <a:pt x="6" y="4"/>
                    <a:pt x="2" y="8"/>
                    <a:pt x="1" y="5"/>
                  </a:cubicBezTo>
                  <a:cubicBezTo>
                    <a:pt x="0" y="4"/>
                    <a:pt x="1" y="6"/>
                    <a:pt x="1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8" name="Freeform 525">
              <a:extLst>
                <a:ext uri="{FF2B5EF4-FFF2-40B4-BE49-F238E27FC236}">
                  <a16:creationId xmlns:a16="http://schemas.microsoft.com/office/drawing/2014/main" id="{929394F5-878D-D0F0-0BA5-2DD2835E8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24388" y="9026701"/>
              <a:ext cx="130573" cy="121050"/>
            </a:xfrm>
            <a:custGeom>
              <a:avLst/>
              <a:gdLst>
                <a:gd name="T0" fmla="*/ 12 w 14"/>
                <a:gd name="T1" fmla="*/ 4 h 13"/>
                <a:gd name="T2" fmla="*/ 10 w 14"/>
                <a:gd name="T3" fmla="*/ 3 h 13"/>
                <a:gd name="T4" fmla="*/ 6 w 14"/>
                <a:gd name="T5" fmla="*/ 1 h 13"/>
                <a:gd name="T6" fmla="*/ 2 w 14"/>
                <a:gd name="T7" fmla="*/ 1 h 13"/>
                <a:gd name="T8" fmla="*/ 1 w 14"/>
                <a:gd name="T9" fmla="*/ 2 h 13"/>
                <a:gd name="T10" fmla="*/ 2 w 14"/>
                <a:gd name="T11" fmla="*/ 4 h 13"/>
                <a:gd name="T12" fmla="*/ 1 w 14"/>
                <a:gd name="T13" fmla="*/ 7 h 13"/>
                <a:gd name="T14" fmla="*/ 2 w 14"/>
                <a:gd name="T15" fmla="*/ 10 h 13"/>
                <a:gd name="T16" fmla="*/ 4 w 14"/>
                <a:gd name="T17" fmla="*/ 10 h 13"/>
                <a:gd name="T18" fmla="*/ 7 w 14"/>
                <a:gd name="T19" fmla="*/ 12 h 13"/>
                <a:gd name="T20" fmla="*/ 10 w 14"/>
                <a:gd name="T21" fmla="*/ 10 h 13"/>
                <a:gd name="T22" fmla="*/ 12 w 14"/>
                <a:gd name="T23" fmla="*/ 4 h 13"/>
                <a:gd name="T24" fmla="*/ 12 w 14"/>
                <a:gd name="T25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" h="13">
                  <a:moveTo>
                    <a:pt x="12" y="4"/>
                  </a:moveTo>
                  <a:cubicBezTo>
                    <a:pt x="12" y="3"/>
                    <a:pt x="11" y="3"/>
                    <a:pt x="10" y="3"/>
                  </a:cubicBezTo>
                  <a:cubicBezTo>
                    <a:pt x="8" y="2"/>
                    <a:pt x="8" y="1"/>
                    <a:pt x="6" y="1"/>
                  </a:cubicBezTo>
                  <a:cubicBezTo>
                    <a:pt x="5" y="0"/>
                    <a:pt x="3" y="0"/>
                    <a:pt x="2" y="1"/>
                  </a:cubicBezTo>
                  <a:cubicBezTo>
                    <a:pt x="2" y="1"/>
                    <a:pt x="2" y="2"/>
                    <a:pt x="1" y="2"/>
                  </a:cubicBezTo>
                  <a:cubicBezTo>
                    <a:pt x="0" y="4"/>
                    <a:pt x="1" y="3"/>
                    <a:pt x="2" y="4"/>
                  </a:cubicBezTo>
                  <a:cubicBezTo>
                    <a:pt x="2" y="4"/>
                    <a:pt x="1" y="7"/>
                    <a:pt x="1" y="7"/>
                  </a:cubicBezTo>
                  <a:cubicBezTo>
                    <a:pt x="1" y="9"/>
                    <a:pt x="1" y="9"/>
                    <a:pt x="2" y="10"/>
                  </a:cubicBezTo>
                  <a:cubicBezTo>
                    <a:pt x="3" y="11"/>
                    <a:pt x="3" y="10"/>
                    <a:pt x="4" y="10"/>
                  </a:cubicBezTo>
                  <a:cubicBezTo>
                    <a:pt x="6" y="10"/>
                    <a:pt x="5" y="12"/>
                    <a:pt x="7" y="12"/>
                  </a:cubicBezTo>
                  <a:cubicBezTo>
                    <a:pt x="9" y="13"/>
                    <a:pt x="8" y="11"/>
                    <a:pt x="10" y="10"/>
                  </a:cubicBezTo>
                  <a:cubicBezTo>
                    <a:pt x="12" y="8"/>
                    <a:pt x="14" y="7"/>
                    <a:pt x="12" y="4"/>
                  </a:cubicBezTo>
                  <a:cubicBezTo>
                    <a:pt x="12" y="2"/>
                    <a:pt x="14" y="8"/>
                    <a:pt x="12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39" name="Freeform 526">
              <a:extLst>
                <a:ext uri="{FF2B5EF4-FFF2-40B4-BE49-F238E27FC236}">
                  <a16:creationId xmlns:a16="http://schemas.microsoft.com/office/drawing/2014/main" id="{866E92EC-ED0A-3B8E-D43C-3042436D5663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0055" y="8163419"/>
              <a:ext cx="92356" cy="38227"/>
            </a:xfrm>
            <a:custGeom>
              <a:avLst/>
              <a:gdLst>
                <a:gd name="T0" fmla="*/ 9 w 10"/>
                <a:gd name="T1" fmla="*/ 2 h 4"/>
                <a:gd name="T2" fmla="*/ 4 w 10"/>
                <a:gd name="T3" fmla="*/ 0 h 4"/>
                <a:gd name="T4" fmla="*/ 1 w 10"/>
                <a:gd name="T5" fmla="*/ 3 h 4"/>
                <a:gd name="T6" fmla="*/ 9 w 10"/>
                <a:gd name="T7" fmla="*/ 2 h 4"/>
                <a:gd name="T8" fmla="*/ 9 w 10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4">
                  <a:moveTo>
                    <a:pt x="9" y="2"/>
                  </a:moveTo>
                  <a:cubicBezTo>
                    <a:pt x="7" y="1"/>
                    <a:pt x="6" y="0"/>
                    <a:pt x="4" y="0"/>
                  </a:cubicBezTo>
                  <a:cubicBezTo>
                    <a:pt x="3" y="0"/>
                    <a:pt x="0" y="1"/>
                    <a:pt x="1" y="3"/>
                  </a:cubicBezTo>
                  <a:cubicBezTo>
                    <a:pt x="2" y="4"/>
                    <a:pt x="9" y="2"/>
                    <a:pt x="9" y="2"/>
                  </a:cubicBezTo>
                  <a:cubicBezTo>
                    <a:pt x="6" y="1"/>
                    <a:pt x="10" y="3"/>
                    <a:pt x="9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0" name="Freeform 527">
              <a:extLst>
                <a:ext uri="{FF2B5EF4-FFF2-40B4-BE49-F238E27FC236}">
                  <a16:creationId xmlns:a16="http://schemas.microsoft.com/office/drawing/2014/main" id="{46176C93-A231-37ED-A337-40082C32D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034577" y="8153861"/>
              <a:ext cx="105096" cy="47785"/>
            </a:xfrm>
            <a:custGeom>
              <a:avLst/>
              <a:gdLst>
                <a:gd name="T0" fmla="*/ 10 w 11"/>
                <a:gd name="T1" fmla="*/ 4 h 5"/>
                <a:gd name="T2" fmla="*/ 0 w 11"/>
                <a:gd name="T3" fmla="*/ 2 h 5"/>
                <a:gd name="T4" fmla="*/ 5 w 11"/>
                <a:gd name="T5" fmla="*/ 5 h 5"/>
                <a:gd name="T6" fmla="*/ 10 w 11"/>
                <a:gd name="T7" fmla="*/ 4 h 5"/>
                <a:gd name="T8" fmla="*/ 10 w 11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5">
                  <a:moveTo>
                    <a:pt x="10" y="4"/>
                  </a:moveTo>
                  <a:cubicBezTo>
                    <a:pt x="10" y="1"/>
                    <a:pt x="2" y="0"/>
                    <a:pt x="0" y="2"/>
                  </a:cubicBezTo>
                  <a:cubicBezTo>
                    <a:pt x="0" y="2"/>
                    <a:pt x="4" y="5"/>
                    <a:pt x="5" y="5"/>
                  </a:cubicBezTo>
                  <a:cubicBezTo>
                    <a:pt x="6" y="5"/>
                    <a:pt x="11" y="4"/>
                    <a:pt x="10" y="4"/>
                  </a:cubicBezTo>
                  <a:cubicBezTo>
                    <a:pt x="10" y="3"/>
                    <a:pt x="11" y="5"/>
                    <a:pt x="10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1" name="Freeform 528">
              <a:extLst>
                <a:ext uri="{FF2B5EF4-FFF2-40B4-BE49-F238E27FC236}">
                  <a16:creationId xmlns:a16="http://schemas.microsoft.com/office/drawing/2014/main" id="{1CCCCEAD-3FC1-68CB-DB46-7345AC196E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956" y="7940431"/>
              <a:ext cx="484077" cy="168835"/>
            </a:xfrm>
            <a:custGeom>
              <a:avLst/>
              <a:gdLst>
                <a:gd name="T0" fmla="*/ 52 w 52"/>
                <a:gd name="T1" fmla="*/ 16 h 18"/>
                <a:gd name="T2" fmla="*/ 41 w 52"/>
                <a:gd name="T3" fmla="*/ 17 h 18"/>
                <a:gd name="T4" fmla="*/ 35 w 52"/>
                <a:gd name="T5" fmla="*/ 17 h 18"/>
                <a:gd name="T6" fmla="*/ 37 w 52"/>
                <a:gd name="T7" fmla="*/ 14 h 18"/>
                <a:gd name="T8" fmla="*/ 32 w 52"/>
                <a:gd name="T9" fmla="*/ 11 h 18"/>
                <a:gd name="T10" fmla="*/ 28 w 52"/>
                <a:gd name="T11" fmla="*/ 8 h 18"/>
                <a:gd name="T12" fmla="*/ 20 w 52"/>
                <a:gd name="T13" fmla="*/ 5 h 18"/>
                <a:gd name="T14" fmla="*/ 14 w 52"/>
                <a:gd name="T15" fmla="*/ 5 h 18"/>
                <a:gd name="T16" fmla="*/ 16 w 52"/>
                <a:gd name="T17" fmla="*/ 3 h 18"/>
                <a:gd name="T18" fmla="*/ 8 w 52"/>
                <a:gd name="T19" fmla="*/ 3 h 18"/>
                <a:gd name="T20" fmla="*/ 0 w 52"/>
                <a:gd name="T21" fmla="*/ 6 h 18"/>
                <a:gd name="T22" fmla="*/ 6 w 52"/>
                <a:gd name="T23" fmla="*/ 2 h 18"/>
                <a:gd name="T24" fmla="*/ 16 w 52"/>
                <a:gd name="T25" fmla="*/ 0 h 18"/>
                <a:gd name="T26" fmla="*/ 24 w 52"/>
                <a:gd name="T27" fmla="*/ 1 h 18"/>
                <a:gd name="T28" fmla="*/ 31 w 52"/>
                <a:gd name="T29" fmla="*/ 4 h 18"/>
                <a:gd name="T30" fmla="*/ 32 w 52"/>
                <a:gd name="T31" fmla="*/ 4 h 18"/>
                <a:gd name="T32" fmla="*/ 34 w 52"/>
                <a:gd name="T33" fmla="*/ 5 h 18"/>
                <a:gd name="T34" fmla="*/ 38 w 52"/>
                <a:gd name="T35" fmla="*/ 8 h 18"/>
                <a:gd name="T36" fmla="*/ 45 w 52"/>
                <a:gd name="T37" fmla="*/ 11 h 18"/>
                <a:gd name="T38" fmla="*/ 52 w 52"/>
                <a:gd name="T39" fmla="*/ 1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2" h="18">
                  <a:moveTo>
                    <a:pt x="52" y="16"/>
                  </a:moveTo>
                  <a:cubicBezTo>
                    <a:pt x="52" y="17"/>
                    <a:pt x="42" y="17"/>
                    <a:pt x="41" y="17"/>
                  </a:cubicBezTo>
                  <a:cubicBezTo>
                    <a:pt x="39" y="17"/>
                    <a:pt x="37" y="18"/>
                    <a:pt x="35" y="17"/>
                  </a:cubicBezTo>
                  <a:cubicBezTo>
                    <a:pt x="34" y="16"/>
                    <a:pt x="41" y="15"/>
                    <a:pt x="37" y="14"/>
                  </a:cubicBezTo>
                  <a:cubicBezTo>
                    <a:pt x="35" y="13"/>
                    <a:pt x="33" y="13"/>
                    <a:pt x="32" y="11"/>
                  </a:cubicBezTo>
                  <a:cubicBezTo>
                    <a:pt x="30" y="9"/>
                    <a:pt x="31" y="8"/>
                    <a:pt x="28" y="8"/>
                  </a:cubicBezTo>
                  <a:cubicBezTo>
                    <a:pt x="24" y="9"/>
                    <a:pt x="23" y="6"/>
                    <a:pt x="20" y="5"/>
                  </a:cubicBezTo>
                  <a:cubicBezTo>
                    <a:pt x="19" y="5"/>
                    <a:pt x="15" y="6"/>
                    <a:pt x="14" y="5"/>
                  </a:cubicBezTo>
                  <a:cubicBezTo>
                    <a:pt x="14" y="4"/>
                    <a:pt x="16" y="4"/>
                    <a:pt x="16" y="3"/>
                  </a:cubicBezTo>
                  <a:cubicBezTo>
                    <a:pt x="16" y="2"/>
                    <a:pt x="9" y="3"/>
                    <a:pt x="8" y="3"/>
                  </a:cubicBezTo>
                  <a:cubicBezTo>
                    <a:pt x="8" y="4"/>
                    <a:pt x="0" y="7"/>
                    <a:pt x="0" y="6"/>
                  </a:cubicBezTo>
                  <a:cubicBezTo>
                    <a:pt x="0" y="4"/>
                    <a:pt x="4" y="2"/>
                    <a:pt x="6" y="2"/>
                  </a:cubicBezTo>
                  <a:cubicBezTo>
                    <a:pt x="9" y="0"/>
                    <a:pt x="12" y="0"/>
                    <a:pt x="16" y="0"/>
                  </a:cubicBezTo>
                  <a:cubicBezTo>
                    <a:pt x="18" y="0"/>
                    <a:pt x="22" y="0"/>
                    <a:pt x="24" y="1"/>
                  </a:cubicBezTo>
                  <a:cubicBezTo>
                    <a:pt x="26" y="2"/>
                    <a:pt x="28" y="4"/>
                    <a:pt x="31" y="4"/>
                  </a:cubicBezTo>
                  <a:cubicBezTo>
                    <a:pt x="31" y="4"/>
                    <a:pt x="31" y="3"/>
                    <a:pt x="32" y="4"/>
                  </a:cubicBezTo>
                  <a:cubicBezTo>
                    <a:pt x="33" y="5"/>
                    <a:pt x="33" y="5"/>
                    <a:pt x="34" y="5"/>
                  </a:cubicBezTo>
                  <a:cubicBezTo>
                    <a:pt x="35" y="6"/>
                    <a:pt x="37" y="7"/>
                    <a:pt x="38" y="8"/>
                  </a:cubicBezTo>
                  <a:cubicBezTo>
                    <a:pt x="40" y="9"/>
                    <a:pt x="44" y="9"/>
                    <a:pt x="45" y="11"/>
                  </a:cubicBezTo>
                  <a:cubicBezTo>
                    <a:pt x="47" y="13"/>
                    <a:pt x="52" y="13"/>
                    <a:pt x="52" y="1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2" name="Freeform 529">
              <a:extLst>
                <a:ext uri="{FF2B5EF4-FFF2-40B4-BE49-F238E27FC236}">
                  <a16:creationId xmlns:a16="http://schemas.microsoft.com/office/drawing/2014/main" id="{7B73C956-0F7B-7A37-3E9B-E761FCD9C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8034577" y="7838493"/>
              <a:ext cx="38217" cy="35042"/>
            </a:xfrm>
            <a:custGeom>
              <a:avLst/>
              <a:gdLst>
                <a:gd name="T0" fmla="*/ 2 w 4"/>
                <a:gd name="T1" fmla="*/ 4 h 4"/>
                <a:gd name="T2" fmla="*/ 1 w 4"/>
                <a:gd name="T3" fmla="*/ 0 h 4"/>
                <a:gd name="T4" fmla="*/ 2 w 4"/>
                <a:gd name="T5" fmla="*/ 4 h 4"/>
                <a:gd name="T6" fmla="*/ 2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2" y="4"/>
                  </a:moveTo>
                  <a:cubicBezTo>
                    <a:pt x="0" y="4"/>
                    <a:pt x="1" y="1"/>
                    <a:pt x="1" y="0"/>
                  </a:cubicBezTo>
                  <a:cubicBezTo>
                    <a:pt x="2" y="0"/>
                    <a:pt x="4" y="4"/>
                    <a:pt x="2" y="4"/>
                  </a:cubicBezTo>
                  <a:cubicBezTo>
                    <a:pt x="1" y="4"/>
                    <a:pt x="4" y="4"/>
                    <a:pt x="2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3" name="Freeform 530">
              <a:extLst>
                <a:ext uri="{FF2B5EF4-FFF2-40B4-BE49-F238E27FC236}">
                  <a16:creationId xmlns:a16="http://schemas.microsoft.com/office/drawing/2014/main" id="{668F23EF-5C2C-D91B-D313-134FA40B5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70247" y="8032811"/>
              <a:ext cx="19109" cy="19114"/>
            </a:xfrm>
            <a:custGeom>
              <a:avLst/>
              <a:gdLst>
                <a:gd name="T0" fmla="*/ 2 w 2"/>
                <a:gd name="T1" fmla="*/ 1 h 2"/>
                <a:gd name="T2" fmla="*/ 0 w 2"/>
                <a:gd name="T3" fmla="*/ 1 h 2"/>
                <a:gd name="T4" fmla="*/ 2 w 2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cubicBezTo>
                    <a:pt x="2" y="0"/>
                    <a:pt x="0" y="0"/>
                    <a:pt x="0" y="1"/>
                  </a:cubicBezTo>
                  <a:cubicBezTo>
                    <a:pt x="0" y="1"/>
                    <a:pt x="2" y="2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4" name="Freeform 531">
              <a:extLst>
                <a:ext uri="{FF2B5EF4-FFF2-40B4-BE49-F238E27FC236}">
                  <a16:creationId xmlns:a16="http://schemas.microsoft.com/office/drawing/2014/main" id="{28161770-A71C-E5C7-7C39-E3CD9E7A69AF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0755" y="6656656"/>
              <a:ext cx="54139" cy="95566"/>
            </a:xfrm>
            <a:custGeom>
              <a:avLst/>
              <a:gdLst>
                <a:gd name="T0" fmla="*/ 3 w 6"/>
                <a:gd name="T1" fmla="*/ 8 h 10"/>
                <a:gd name="T2" fmla="*/ 0 w 6"/>
                <a:gd name="T3" fmla="*/ 7 h 10"/>
                <a:gd name="T4" fmla="*/ 4 w 6"/>
                <a:gd name="T5" fmla="*/ 2 h 10"/>
                <a:gd name="T6" fmla="*/ 6 w 6"/>
                <a:gd name="T7" fmla="*/ 4 h 10"/>
                <a:gd name="T8" fmla="*/ 3 w 6"/>
                <a:gd name="T9" fmla="*/ 8 h 10"/>
                <a:gd name="T10" fmla="*/ 3 w 6"/>
                <a:gd name="T11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0">
                  <a:moveTo>
                    <a:pt x="3" y="8"/>
                  </a:moveTo>
                  <a:cubicBezTo>
                    <a:pt x="2" y="10"/>
                    <a:pt x="0" y="9"/>
                    <a:pt x="0" y="7"/>
                  </a:cubicBezTo>
                  <a:cubicBezTo>
                    <a:pt x="1" y="6"/>
                    <a:pt x="3" y="3"/>
                    <a:pt x="4" y="2"/>
                  </a:cubicBezTo>
                  <a:cubicBezTo>
                    <a:pt x="6" y="0"/>
                    <a:pt x="6" y="3"/>
                    <a:pt x="6" y="4"/>
                  </a:cubicBezTo>
                  <a:cubicBezTo>
                    <a:pt x="6" y="6"/>
                    <a:pt x="3" y="6"/>
                    <a:pt x="3" y="8"/>
                  </a:cubicBezTo>
                  <a:cubicBezTo>
                    <a:pt x="2" y="10"/>
                    <a:pt x="3" y="8"/>
                    <a:pt x="3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5" name="Freeform 532">
              <a:extLst>
                <a:ext uri="{FF2B5EF4-FFF2-40B4-BE49-F238E27FC236}">
                  <a16:creationId xmlns:a16="http://schemas.microsoft.com/office/drawing/2014/main" id="{343B985B-D045-C161-9DEC-7AAF6E48A9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56234" y="6704440"/>
              <a:ext cx="66879" cy="38227"/>
            </a:xfrm>
            <a:custGeom>
              <a:avLst/>
              <a:gdLst>
                <a:gd name="T0" fmla="*/ 3 w 7"/>
                <a:gd name="T1" fmla="*/ 4 h 4"/>
                <a:gd name="T2" fmla="*/ 5 w 7"/>
                <a:gd name="T3" fmla="*/ 1 h 4"/>
                <a:gd name="T4" fmla="*/ 3 w 7"/>
                <a:gd name="T5" fmla="*/ 4 h 4"/>
                <a:gd name="T6" fmla="*/ 3 w 7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4">
                  <a:moveTo>
                    <a:pt x="3" y="4"/>
                  </a:moveTo>
                  <a:cubicBezTo>
                    <a:pt x="0" y="4"/>
                    <a:pt x="3" y="0"/>
                    <a:pt x="5" y="1"/>
                  </a:cubicBezTo>
                  <a:cubicBezTo>
                    <a:pt x="7" y="1"/>
                    <a:pt x="4" y="4"/>
                    <a:pt x="3" y="4"/>
                  </a:cubicBezTo>
                  <a:cubicBezTo>
                    <a:pt x="2" y="4"/>
                    <a:pt x="4" y="4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6" name="Freeform 533">
              <a:extLst>
                <a:ext uri="{FF2B5EF4-FFF2-40B4-BE49-F238E27FC236}">
                  <a16:creationId xmlns:a16="http://schemas.microsoft.com/office/drawing/2014/main" id="{6D2CBE76-4EAF-8021-94C1-AA79D78D38D9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1518" y="6666212"/>
              <a:ext cx="140127" cy="66896"/>
            </a:xfrm>
            <a:custGeom>
              <a:avLst/>
              <a:gdLst>
                <a:gd name="T0" fmla="*/ 11 w 15"/>
                <a:gd name="T1" fmla="*/ 6 h 7"/>
                <a:gd name="T2" fmla="*/ 10 w 15"/>
                <a:gd name="T3" fmla="*/ 5 h 7"/>
                <a:gd name="T4" fmla="*/ 7 w 15"/>
                <a:gd name="T5" fmla="*/ 5 h 7"/>
                <a:gd name="T6" fmla="*/ 3 w 15"/>
                <a:gd name="T7" fmla="*/ 0 h 7"/>
                <a:gd name="T8" fmla="*/ 6 w 15"/>
                <a:gd name="T9" fmla="*/ 2 h 7"/>
                <a:gd name="T10" fmla="*/ 8 w 15"/>
                <a:gd name="T11" fmla="*/ 3 h 7"/>
                <a:gd name="T12" fmla="*/ 15 w 15"/>
                <a:gd name="T13" fmla="*/ 3 h 7"/>
                <a:gd name="T14" fmla="*/ 11 w 15"/>
                <a:gd name="T15" fmla="*/ 6 h 7"/>
                <a:gd name="T16" fmla="*/ 11 w 15"/>
                <a:gd name="T17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7">
                  <a:moveTo>
                    <a:pt x="11" y="6"/>
                  </a:moveTo>
                  <a:cubicBezTo>
                    <a:pt x="10" y="6"/>
                    <a:pt x="10" y="6"/>
                    <a:pt x="10" y="5"/>
                  </a:cubicBezTo>
                  <a:cubicBezTo>
                    <a:pt x="10" y="5"/>
                    <a:pt x="8" y="6"/>
                    <a:pt x="7" y="5"/>
                  </a:cubicBezTo>
                  <a:cubicBezTo>
                    <a:pt x="7" y="4"/>
                    <a:pt x="0" y="1"/>
                    <a:pt x="3" y="0"/>
                  </a:cubicBezTo>
                  <a:cubicBezTo>
                    <a:pt x="4" y="0"/>
                    <a:pt x="5" y="2"/>
                    <a:pt x="6" y="2"/>
                  </a:cubicBezTo>
                  <a:cubicBezTo>
                    <a:pt x="7" y="3"/>
                    <a:pt x="7" y="2"/>
                    <a:pt x="8" y="3"/>
                  </a:cubicBezTo>
                  <a:cubicBezTo>
                    <a:pt x="9" y="4"/>
                    <a:pt x="13" y="2"/>
                    <a:pt x="15" y="3"/>
                  </a:cubicBezTo>
                  <a:cubicBezTo>
                    <a:pt x="14" y="3"/>
                    <a:pt x="12" y="6"/>
                    <a:pt x="11" y="6"/>
                  </a:cubicBezTo>
                  <a:cubicBezTo>
                    <a:pt x="9" y="7"/>
                    <a:pt x="12" y="6"/>
                    <a:pt x="11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7" name="Freeform 534">
              <a:extLst>
                <a:ext uri="{FF2B5EF4-FFF2-40B4-BE49-F238E27FC236}">
                  <a16:creationId xmlns:a16="http://schemas.microsoft.com/office/drawing/2014/main" id="{97BAD3E8-1BCB-44D2-F610-9B39295F091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0184" y="6481449"/>
              <a:ext cx="146494" cy="73269"/>
            </a:xfrm>
            <a:custGeom>
              <a:avLst/>
              <a:gdLst>
                <a:gd name="T0" fmla="*/ 13 w 16"/>
                <a:gd name="T1" fmla="*/ 6 h 8"/>
                <a:gd name="T2" fmla="*/ 0 w 16"/>
                <a:gd name="T3" fmla="*/ 2 h 8"/>
                <a:gd name="T4" fmla="*/ 13 w 16"/>
                <a:gd name="T5" fmla="*/ 6 h 8"/>
                <a:gd name="T6" fmla="*/ 13 w 16"/>
                <a:gd name="T7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8">
                  <a:moveTo>
                    <a:pt x="13" y="6"/>
                  </a:moveTo>
                  <a:cubicBezTo>
                    <a:pt x="11" y="8"/>
                    <a:pt x="1" y="4"/>
                    <a:pt x="0" y="2"/>
                  </a:cubicBezTo>
                  <a:cubicBezTo>
                    <a:pt x="0" y="0"/>
                    <a:pt x="16" y="4"/>
                    <a:pt x="13" y="6"/>
                  </a:cubicBezTo>
                  <a:cubicBezTo>
                    <a:pt x="12" y="7"/>
                    <a:pt x="14" y="5"/>
                    <a:pt x="13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8" name="Freeform 535">
              <a:extLst>
                <a:ext uri="{FF2B5EF4-FFF2-40B4-BE49-F238E27FC236}">
                  <a16:creationId xmlns:a16="http://schemas.microsoft.com/office/drawing/2014/main" id="{8592D81C-D771-2EE0-7950-3FE76F9B818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2667" y="6385883"/>
              <a:ext cx="299364" cy="289884"/>
            </a:xfrm>
            <a:custGeom>
              <a:avLst/>
              <a:gdLst>
                <a:gd name="T0" fmla="*/ 19 w 32"/>
                <a:gd name="T1" fmla="*/ 1 h 31"/>
                <a:gd name="T2" fmla="*/ 17 w 32"/>
                <a:gd name="T3" fmla="*/ 0 h 31"/>
                <a:gd name="T4" fmla="*/ 14 w 32"/>
                <a:gd name="T5" fmla="*/ 2 h 31"/>
                <a:gd name="T6" fmla="*/ 11 w 32"/>
                <a:gd name="T7" fmla="*/ 5 h 31"/>
                <a:gd name="T8" fmla="*/ 9 w 32"/>
                <a:gd name="T9" fmla="*/ 7 h 31"/>
                <a:gd name="T10" fmla="*/ 7 w 32"/>
                <a:gd name="T11" fmla="*/ 13 h 31"/>
                <a:gd name="T12" fmla="*/ 5 w 32"/>
                <a:gd name="T13" fmla="*/ 17 h 31"/>
                <a:gd name="T14" fmla="*/ 2 w 32"/>
                <a:gd name="T15" fmla="*/ 19 h 31"/>
                <a:gd name="T16" fmla="*/ 4 w 32"/>
                <a:gd name="T17" fmla="*/ 21 h 31"/>
                <a:gd name="T18" fmla="*/ 0 w 32"/>
                <a:gd name="T19" fmla="*/ 25 h 31"/>
                <a:gd name="T20" fmla="*/ 4 w 32"/>
                <a:gd name="T21" fmla="*/ 25 h 31"/>
                <a:gd name="T22" fmla="*/ 10 w 32"/>
                <a:gd name="T23" fmla="*/ 26 h 31"/>
                <a:gd name="T24" fmla="*/ 19 w 32"/>
                <a:gd name="T25" fmla="*/ 27 h 31"/>
                <a:gd name="T26" fmla="*/ 22 w 32"/>
                <a:gd name="T27" fmla="*/ 26 h 31"/>
                <a:gd name="T28" fmla="*/ 19 w 32"/>
                <a:gd name="T29" fmla="*/ 30 h 31"/>
                <a:gd name="T30" fmla="*/ 22 w 32"/>
                <a:gd name="T31" fmla="*/ 28 h 31"/>
                <a:gd name="T32" fmla="*/ 27 w 32"/>
                <a:gd name="T33" fmla="*/ 26 h 31"/>
                <a:gd name="T34" fmla="*/ 32 w 32"/>
                <a:gd name="T35" fmla="*/ 20 h 31"/>
                <a:gd name="T36" fmla="*/ 29 w 32"/>
                <a:gd name="T37" fmla="*/ 20 h 31"/>
                <a:gd name="T38" fmla="*/ 26 w 32"/>
                <a:gd name="T39" fmla="*/ 18 h 31"/>
                <a:gd name="T40" fmla="*/ 29 w 32"/>
                <a:gd name="T41" fmla="*/ 15 h 31"/>
                <a:gd name="T42" fmla="*/ 26 w 32"/>
                <a:gd name="T43" fmla="*/ 15 h 31"/>
                <a:gd name="T44" fmla="*/ 24 w 32"/>
                <a:gd name="T45" fmla="*/ 13 h 31"/>
                <a:gd name="T46" fmla="*/ 21 w 32"/>
                <a:gd name="T47" fmla="*/ 16 h 31"/>
                <a:gd name="T48" fmla="*/ 18 w 32"/>
                <a:gd name="T49" fmla="*/ 13 h 31"/>
                <a:gd name="T50" fmla="*/ 19 w 32"/>
                <a:gd name="T51" fmla="*/ 11 h 31"/>
                <a:gd name="T52" fmla="*/ 16 w 32"/>
                <a:gd name="T53" fmla="*/ 9 h 31"/>
                <a:gd name="T54" fmla="*/ 14 w 32"/>
                <a:gd name="T55" fmla="*/ 12 h 31"/>
                <a:gd name="T56" fmla="*/ 16 w 32"/>
                <a:gd name="T57" fmla="*/ 7 h 31"/>
                <a:gd name="T58" fmla="*/ 18 w 32"/>
                <a:gd name="T59" fmla="*/ 4 h 31"/>
                <a:gd name="T60" fmla="*/ 18 w 32"/>
                <a:gd name="T61" fmla="*/ 2 h 31"/>
                <a:gd name="T62" fmla="*/ 19 w 32"/>
                <a:gd name="T63" fmla="*/ 1 h 31"/>
                <a:gd name="T64" fmla="*/ 19 w 32"/>
                <a:gd name="T6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" h="31">
                  <a:moveTo>
                    <a:pt x="19" y="1"/>
                  </a:moveTo>
                  <a:cubicBezTo>
                    <a:pt x="20" y="0"/>
                    <a:pt x="17" y="0"/>
                    <a:pt x="17" y="0"/>
                  </a:cubicBezTo>
                  <a:cubicBezTo>
                    <a:pt x="16" y="0"/>
                    <a:pt x="15" y="1"/>
                    <a:pt x="14" y="2"/>
                  </a:cubicBezTo>
                  <a:cubicBezTo>
                    <a:pt x="13" y="3"/>
                    <a:pt x="12" y="4"/>
                    <a:pt x="11" y="5"/>
                  </a:cubicBezTo>
                  <a:cubicBezTo>
                    <a:pt x="11" y="6"/>
                    <a:pt x="10" y="7"/>
                    <a:pt x="9" y="7"/>
                  </a:cubicBezTo>
                  <a:cubicBezTo>
                    <a:pt x="9" y="9"/>
                    <a:pt x="8" y="11"/>
                    <a:pt x="7" y="13"/>
                  </a:cubicBezTo>
                  <a:cubicBezTo>
                    <a:pt x="7" y="15"/>
                    <a:pt x="6" y="16"/>
                    <a:pt x="5" y="17"/>
                  </a:cubicBezTo>
                  <a:cubicBezTo>
                    <a:pt x="4" y="18"/>
                    <a:pt x="2" y="19"/>
                    <a:pt x="2" y="19"/>
                  </a:cubicBezTo>
                  <a:cubicBezTo>
                    <a:pt x="2" y="20"/>
                    <a:pt x="4" y="20"/>
                    <a:pt x="4" y="21"/>
                  </a:cubicBezTo>
                  <a:cubicBezTo>
                    <a:pt x="4" y="22"/>
                    <a:pt x="0" y="24"/>
                    <a:pt x="0" y="25"/>
                  </a:cubicBezTo>
                  <a:cubicBezTo>
                    <a:pt x="0" y="27"/>
                    <a:pt x="3" y="26"/>
                    <a:pt x="4" y="25"/>
                  </a:cubicBezTo>
                  <a:cubicBezTo>
                    <a:pt x="6" y="25"/>
                    <a:pt x="8" y="26"/>
                    <a:pt x="10" y="26"/>
                  </a:cubicBezTo>
                  <a:cubicBezTo>
                    <a:pt x="13" y="27"/>
                    <a:pt x="16" y="26"/>
                    <a:pt x="19" y="27"/>
                  </a:cubicBezTo>
                  <a:cubicBezTo>
                    <a:pt x="19" y="27"/>
                    <a:pt x="22" y="25"/>
                    <a:pt x="22" y="26"/>
                  </a:cubicBezTo>
                  <a:cubicBezTo>
                    <a:pt x="22" y="27"/>
                    <a:pt x="19" y="30"/>
                    <a:pt x="19" y="30"/>
                  </a:cubicBezTo>
                  <a:cubicBezTo>
                    <a:pt x="20" y="31"/>
                    <a:pt x="22" y="28"/>
                    <a:pt x="22" y="28"/>
                  </a:cubicBezTo>
                  <a:cubicBezTo>
                    <a:pt x="24" y="27"/>
                    <a:pt x="26" y="27"/>
                    <a:pt x="27" y="26"/>
                  </a:cubicBezTo>
                  <a:cubicBezTo>
                    <a:pt x="27" y="25"/>
                    <a:pt x="32" y="20"/>
                    <a:pt x="32" y="20"/>
                  </a:cubicBezTo>
                  <a:cubicBezTo>
                    <a:pt x="31" y="19"/>
                    <a:pt x="30" y="20"/>
                    <a:pt x="29" y="20"/>
                  </a:cubicBezTo>
                  <a:cubicBezTo>
                    <a:pt x="29" y="20"/>
                    <a:pt x="26" y="18"/>
                    <a:pt x="26" y="18"/>
                  </a:cubicBezTo>
                  <a:cubicBezTo>
                    <a:pt x="26" y="17"/>
                    <a:pt x="30" y="16"/>
                    <a:pt x="29" y="15"/>
                  </a:cubicBezTo>
                  <a:cubicBezTo>
                    <a:pt x="29" y="14"/>
                    <a:pt x="27" y="15"/>
                    <a:pt x="26" y="15"/>
                  </a:cubicBezTo>
                  <a:cubicBezTo>
                    <a:pt x="25" y="15"/>
                    <a:pt x="25" y="13"/>
                    <a:pt x="24" y="13"/>
                  </a:cubicBezTo>
                  <a:cubicBezTo>
                    <a:pt x="24" y="13"/>
                    <a:pt x="21" y="16"/>
                    <a:pt x="21" y="16"/>
                  </a:cubicBezTo>
                  <a:cubicBezTo>
                    <a:pt x="20" y="14"/>
                    <a:pt x="20" y="14"/>
                    <a:pt x="18" y="13"/>
                  </a:cubicBezTo>
                  <a:cubicBezTo>
                    <a:pt x="16" y="12"/>
                    <a:pt x="19" y="12"/>
                    <a:pt x="19" y="11"/>
                  </a:cubicBezTo>
                  <a:cubicBezTo>
                    <a:pt x="19" y="11"/>
                    <a:pt x="17" y="9"/>
                    <a:pt x="16" y="9"/>
                  </a:cubicBezTo>
                  <a:cubicBezTo>
                    <a:pt x="16" y="10"/>
                    <a:pt x="14" y="13"/>
                    <a:pt x="14" y="12"/>
                  </a:cubicBezTo>
                  <a:cubicBezTo>
                    <a:pt x="12" y="11"/>
                    <a:pt x="15" y="7"/>
                    <a:pt x="16" y="7"/>
                  </a:cubicBezTo>
                  <a:cubicBezTo>
                    <a:pt x="17" y="6"/>
                    <a:pt x="17" y="5"/>
                    <a:pt x="18" y="4"/>
                  </a:cubicBezTo>
                  <a:cubicBezTo>
                    <a:pt x="18" y="3"/>
                    <a:pt x="18" y="2"/>
                    <a:pt x="18" y="2"/>
                  </a:cubicBezTo>
                  <a:cubicBezTo>
                    <a:pt x="18" y="2"/>
                    <a:pt x="19" y="1"/>
                    <a:pt x="19" y="1"/>
                  </a:cubicBezTo>
                  <a:cubicBezTo>
                    <a:pt x="20" y="0"/>
                    <a:pt x="19" y="1"/>
                    <a:pt x="19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49" name="Freeform 536">
              <a:extLst>
                <a:ext uri="{FF2B5EF4-FFF2-40B4-BE49-F238E27FC236}">
                  <a16:creationId xmlns:a16="http://schemas.microsoft.com/office/drawing/2014/main" id="{CB0B6D1F-2EB7-3599-6CB4-D1041E869DC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4706" y="6592943"/>
              <a:ext cx="76432" cy="92380"/>
            </a:xfrm>
            <a:custGeom>
              <a:avLst/>
              <a:gdLst>
                <a:gd name="T0" fmla="*/ 6 w 8"/>
                <a:gd name="T1" fmla="*/ 1 h 10"/>
                <a:gd name="T2" fmla="*/ 1 w 8"/>
                <a:gd name="T3" fmla="*/ 9 h 10"/>
                <a:gd name="T4" fmla="*/ 4 w 8"/>
                <a:gd name="T5" fmla="*/ 7 h 10"/>
                <a:gd name="T6" fmla="*/ 3 w 8"/>
                <a:gd name="T7" fmla="*/ 10 h 10"/>
                <a:gd name="T8" fmla="*/ 6 w 8"/>
                <a:gd name="T9" fmla="*/ 8 h 10"/>
                <a:gd name="T10" fmla="*/ 8 w 8"/>
                <a:gd name="T11" fmla="*/ 4 h 10"/>
                <a:gd name="T12" fmla="*/ 5 w 8"/>
                <a:gd name="T13" fmla="*/ 4 h 10"/>
                <a:gd name="T14" fmla="*/ 6 w 8"/>
                <a:gd name="T15" fmla="*/ 1 h 10"/>
                <a:gd name="T16" fmla="*/ 6 w 8"/>
                <a:gd name="T17" fmla="*/ 1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10">
                  <a:moveTo>
                    <a:pt x="6" y="1"/>
                  </a:moveTo>
                  <a:cubicBezTo>
                    <a:pt x="5" y="2"/>
                    <a:pt x="0" y="6"/>
                    <a:pt x="1" y="9"/>
                  </a:cubicBezTo>
                  <a:cubicBezTo>
                    <a:pt x="1" y="9"/>
                    <a:pt x="3" y="6"/>
                    <a:pt x="4" y="7"/>
                  </a:cubicBezTo>
                  <a:cubicBezTo>
                    <a:pt x="4" y="7"/>
                    <a:pt x="3" y="10"/>
                    <a:pt x="3" y="10"/>
                  </a:cubicBezTo>
                  <a:cubicBezTo>
                    <a:pt x="4" y="10"/>
                    <a:pt x="6" y="9"/>
                    <a:pt x="6" y="8"/>
                  </a:cubicBezTo>
                  <a:cubicBezTo>
                    <a:pt x="6" y="7"/>
                    <a:pt x="7" y="6"/>
                    <a:pt x="8" y="4"/>
                  </a:cubicBezTo>
                  <a:cubicBezTo>
                    <a:pt x="8" y="2"/>
                    <a:pt x="6" y="4"/>
                    <a:pt x="5" y="4"/>
                  </a:cubicBezTo>
                  <a:cubicBezTo>
                    <a:pt x="6" y="4"/>
                    <a:pt x="6" y="0"/>
                    <a:pt x="6" y="1"/>
                  </a:cubicBezTo>
                  <a:cubicBezTo>
                    <a:pt x="5" y="1"/>
                    <a:pt x="7" y="0"/>
                    <a:pt x="6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0" name="Freeform 537">
              <a:extLst>
                <a:ext uri="{FF2B5EF4-FFF2-40B4-BE49-F238E27FC236}">
                  <a16:creationId xmlns:a16="http://schemas.microsoft.com/office/drawing/2014/main" id="{0EB323CF-B110-06AF-B211-E0647E453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52415" y="5694619"/>
              <a:ext cx="28662" cy="54153"/>
            </a:xfrm>
            <a:custGeom>
              <a:avLst/>
              <a:gdLst>
                <a:gd name="T0" fmla="*/ 3 w 3"/>
                <a:gd name="T1" fmla="*/ 4 h 6"/>
                <a:gd name="T2" fmla="*/ 1 w 3"/>
                <a:gd name="T3" fmla="*/ 1 h 6"/>
                <a:gd name="T4" fmla="*/ 1 w 3"/>
                <a:gd name="T5" fmla="*/ 2 h 6"/>
                <a:gd name="T6" fmla="*/ 0 w 3"/>
                <a:gd name="T7" fmla="*/ 2 h 6"/>
                <a:gd name="T8" fmla="*/ 3 w 3"/>
                <a:gd name="T9" fmla="*/ 4 h 6"/>
                <a:gd name="T10" fmla="*/ 3 w 3"/>
                <a:gd name="T11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6">
                  <a:moveTo>
                    <a:pt x="3" y="4"/>
                  </a:moveTo>
                  <a:cubicBezTo>
                    <a:pt x="3" y="3"/>
                    <a:pt x="1" y="0"/>
                    <a:pt x="1" y="1"/>
                  </a:cubicBezTo>
                  <a:cubicBezTo>
                    <a:pt x="1" y="1"/>
                    <a:pt x="1" y="1"/>
                    <a:pt x="1" y="2"/>
                  </a:cubicBezTo>
                  <a:cubicBezTo>
                    <a:pt x="1" y="2"/>
                    <a:pt x="0" y="2"/>
                    <a:pt x="0" y="2"/>
                  </a:cubicBezTo>
                  <a:cubicBezTo>
                    <a:pt x="0" y="2"/>
                    <a:pt x="3" y="6"/>
                    <a:pt x="3" y="4"/>
                  </a:cubicBezTo>
                  <a:cubicBezTo>
                    <a:pt x="3" y="3"/>
                    <a:pt x="3" y="6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1" name="Freeform 538">
              <a:extLst>
                <a:ext uri="{FF2B5EF4-FFF2-40B4-BE49-F238E27FC236}">
                  <a16:creationId xmlns:a16="http://schemas.microsoft.com/office/drawing/2014/main" id="{171F5DA6-9F9B-287D-88D1-D01FA7D4272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12288" y="5787002"/>
              <a:ext cx="28662" cy="28669"/>
            </a:xfrm>
            <a:custGeom>
              <a:avLst/>
              <a:gdLst>
                <a:gd name="T0" fmla="*/ 2 w 3"/>
                <a:gd name="T1" fmla="*/ 1 h 3"/>
                <a:gd name="T2" fmla="*/ 0 w 3"/>
                <a:gd name="T3" fmla="*/ 2 h 3"/>
                <a:gd name="T4" fmla="*/ 2 w 3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cubicBezTo>
                    <a:pt x="2" y="0"/>
                    <a:pt x="0" y="2"/>
                    <a:pt x="0" y="2"/>
                  </a:cubicBezTo>
                  <a:cubicBezTo>
                    <a:pt x="1" y="3"/>
                    <a:pt x="3" y="2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2" name="Freeform 539">
              <a:extLst>
                <a:ext uri="{FF2B5EF4-FFF2-40B4-BE49-F238E27FC236}">
                  <a16:creationId xmlns:a16="http://schemas.microsoft.com/office/drawing/2014/main" id="{822C7111-3CF5-4F9E-8668-B88B7D3B6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8973" y="6283947"/>
              <a:ext cx="63695" cy="38227"/>
            </a:xfrm>
            <a:custGeom>
              <a:avLst/>
              <a:gdLst>
                <a:gd name="T0" fmla="*/ 7 w 7"/>
                <a:gd name="T1" fmla="*/ 3 h 4"/>
                <a:gd name="T2" fmla="*/ 1 w 7"/>
                <a:gd name="T3" fmla="*/ 1 h 4"/>
                <a:gd name="T4" fmla="*/ 7 w 7"/>
                <a:gd name="T5" fmla="*/ 3 h 4"/>
                <a:gd name="T6" fmla="*/ 7 w 7"/>
                <a:gd name="T7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4">
                  <a:moveTo>
                    <a:pt x="7" y="3"/>
                  </a:moveTo>
                  <a:cubicBezTo>
                    <a:pt x="7" y="0"/>
                    <a:pt x="3" y="0"/>
                    <a:pt x="1" y="1"/>
                  </a:cubicBezTo>
                  <a:cubicBezTo>
                    <a:pt x="0" y="1"/>
                    <a:pt x="7" y="4"/>
                    <a:pt x="7" y="3"/>
                  </a:cubicBezTo>
                  <a:cubicBezTo>
                    <a:pt x="7" y="0"/>
                    <a:pt x="7" y="4"/>
                    <a:pt x="7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3" name="Freeform 540">
              <a:extLst>
                <a:ext uri="{FF2B5EF4-FFF2-40B4-BE49-F238E27FC236}">
                  <a16:creationId xmlns:a16="http://schemas.microsoft.com/office/drawing/2014/main" id="{81C5EE9F-C727-C215-E87E-0134832C7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70882" y="6057774"/>
              <a:ext cx="57323" cy="57338"/>
            </a:xfrm>
            <a:custGeom>
              <a:avLst/>
              <a:gdLst>
                <a:gd name="T0" fmla="*/ 3 w 6"/>
                <a:gd name="T1" fmla="*/ 5 h 6"/>
                <a:gd name="T2" fmla="*/ 0 w 6"/>
                <a:gd name="T3" fmla="*/ 3 h 6"/>
                <a:gd name="T4" fmla="*/ 4 w 6"/>
                <a:gd name="T5" fmla="*/ 2 h 6"/>
                <a:gd name="T6" fmla="*/ 3 w 6"/>
                <a:gd name="T7" fmla="*/ 5 h 6"/>
                <a:gd name="T8" fmla="*/ 3 w 6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3" y="5"/>
                  </a:moveTo>
                  <a:cubicBezTo>
                    <a:pt x="2" y="4"/>
                    <a:pt x="1" y="4"/>
                    <a:pt x="0" y="3"/>
                  </a:cubicBezTo>
                  <a:cubicBezTo>
                    <a:pt x="1" y="3"/>
                    <a:pt x="3" y="0"/>
                    <a:pt x="4" y="2"/>
                  </a:cubicBezTo>
                  <a:cubicBezTo>
                    <a:pt x="6" y="3"/>
                    <a:pt x="5" y="6"/>
                    <a:pt x="3" y="5"/>
                  </a:cubicBezTo>
                  <a:cubicBezTo>
                    <a:pt x="2" y="4"/>
                    <a:pt x="4" y="6"/>
                    <a:pt x="3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4" name="Freeform 541">
              <a:extLst>
                <a:ext uri="{FF2B5EF4-FFF2-40B4-BE49-F238E27FC236}">
                  <a16:creationId xmlns:a16="http://schemas.microsoft.com/office/drawing/2014/main" id="{E07A9EF3-C88C-C184-E58E-57AA4F8BC7D0}"/>
                </a:ext>
              </a:extLst>
            </p:cNvPr>
            <p:cNvSpPr>
              <a:spLocks/>
            </p:cNvSpPr>
            <p:nvPr/>
          </p:nvSpPr>
          <p:spPr bwMode="auto">
            <a:xfrm>
              <a:off x="7942221" y="5656392"/>
              <a:ext cx="57323" cy="66896"/>
            </a:xfrm>
            <a:custGeom>
              <a:avLst/>
              <a:gdLst>
                <a:gd name="T0" fmla="*/ 3 w 6"/>
                <a:gd name="T1" fmla="*/ 6 h 7"/>
                <a:gd name="T2" fmla="*/ 4 w 6"/>
                <a:gd name="T3" fmla="*/ 1 h 7"/>
                <a:gd name="T4" fmla="*/ 3 w 6"/>
                <a:gd name="T5" fmla="*/ 6 h 7"/>
                <a:gd name="T6" fmla="*/ 3 w 6"/>
                <a:gd name="T7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7">
                  <a:moveTo>
                    <a:pt x="3" y="6"/>
                  </a:moveTo>
                  <a:cubicBezTo>
                    <a:pt x="0" y="7"/>
                    <a:pt x="1" y="0"/>
                    <a:pt x="4" y="1"/>
                  </a:cubicBezTo>
                  <a:cubicBezTo>
                    <a:pt x="6" y="1"/>
                    <a:pt x="5" y="6"/>
                    <a:pt x="3" y="6"/>
                  </a:cubicBezTo>
                  <a:cubicBezTo>
                    <a:pt x="2" y="6"/>
                    <a:pt x="6" y="6"/>
                    <a:pt x="3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5" name="Freeform 542">
              <a:extLst>
                <a:ext uri="{FF2B5EF4-FFF2-40B4-BE49-F238E27FC236}">
                  <a16:creationId xmlns:a16="http://schemas.microsoft.com/office/drawing/2014/main" id="{0D9FD748-D611-BA41-7079-835E2396214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2985" y="5618166"/>
              <a:ext cx="111465" cy="57338"/>
            </a:xfrm>
            <a:custGeom>
              <a:avLst/>
              <a:gdLst>
                <a:gd name="T0" fmla="*/ 4 w 12"/>
                <a:gd name="T1" fmla="*/ 6 h 6"/>
                <a:gd name="T2" fmla="*/ 1 w 12"/>
                <a:gd name="T3" fmla="*/ 3 h 6"/>
                <a:gd name="T4" fmla="*/ 8 w 12"/>
                <a:gd name="T5" fmla="*/ 0 h 6"/>
                <a:gd name="T6" fmla="*/ 4 w 12"/>
                <a:gd name="T7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6">
                  <a:moveTo>
                    <a:pt x="4" y="6"/>
                  </a:moveTo>
                  <a:cubicBezTo>
                    <a:pt x="2" y="6"/>
                    <a:pt x="0" y="5"/>
                    <a:pt x="1" y="3"/>
                  </a:cubicBezTo>
                  <a:cubicBezTo>
                    <a:pt x="2" y="1"/>
                    <a:pt x="5" y="1"/>
                    <a:pt x="8" y="0"/>
                  </a:cubicBezTo>
                  <a:cubicBezTo>
                    <a:pt x="12" y="0"/>
                    <a:pt x="6" y="6"/>
                    <a:pt x="4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6" name="Freeform 543">
              <a:extLst>
                <a:ext uri="{FF2B5EF4-FFF2-40B4-BE49-F238E27FC236}">
                  <a16:creationId xmlns:a16="http://schemas.microsoft.com/office/drawing/2014/main" id="{3E2129BB-DA78-B530-1F8A-EA91DEBB351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18653" y="5583125"/>
              <a:ext cx="63695" cy="25484"/>
            </a:xfrm>
            <a:custGeom>
              <a:avLst/>
              <a:gdLst>
                <a:gd name="T0" fmla="*/ 5 w 7"/>
                <a:gd name="T1" fmla="*/ 3 h 3"/>
                <a:gd name="T2" fmla="*/ 3 w 7"/>
                <a:gd name="T3" fmla="*/ 0 h 3"/>
                <a:gd name="T4" fmla="*/ 7 w 7"/>
                <a:gd name="T5" fmla="*/ 1 h 3"/>
                <a:gd name="T6" fmla="*/ 5 w 7"/>
                <a:gd name="T7" fmla="*/ 3 h 3"/>
                <a:gd name="T8" fmla="*/ 5 w 7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3">
                  <a:moveTo>
                    <a:pt x="5" y="3"/>
                  </a:moveTo>
                  <a:cubicBezTo>
                    <a:pt x="4" y="3"/>
                    <a:pt x="0" y="0"/>
                    <a:pt x="3" y="0"/>
                  </a:cubicBezTo>
                  <a:cubicBezTo>
                    <a:pt x="4" y="0"/>
                    <a:pt x="6" y="0"/>
                    <a:pt x="7" y="1"/>
                  </a:cubicBezTo>
                  <a:cubicBezTo>
                    <a:pt x="7" y="1"/>
                    <a:pt x="6" y="3"/>
                    <a:pt x="5" y="3"/>
                  </a:cubicBezTo>
                  <a:cubicBezTo>
                    <a:pt x="4" y="3"/>
                    <a:pt x="7" y="3"/>
                    <a:pt x="5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7" name="Freeform 544">
              <a:extLst>
                <a:ext uri="{FF2B5EF4-FFF2-40B4-BE49-F238E27FC236}">
                  <a16:creationId xmlns:a16="http://schemas.microsoft.com/office/drawing/2014/main" id="{D659EC29-63E5-4208-09C3-BC5E4F5E6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3748" y="5395178"/>
              <a:ext cx="318472" cy="222990"/>
            </a:xfrm>
            <a:custGeom>
              <a:avLst/>
              <a:gdLst>
                <a:gd name="T0" fmla="*/ 31 w 34"/>
                <a:gd name="T1" fmla="*/ 21 h 24"/>
                <a:gd name="T2" fmla="*/ 25 w 34"/>
                <a:gd name="T3" fmla="*/ 18 h 24"/>
                <a:gd name="T4" fmla="*/ 24 w 34"/>
                <a:gd name="T5" fmla="*/ 16 h 24"/>
                <a:gd name="T6" fmla="*/ 22 w 34"/>
                <a:gd name="T7" fmla="*/ 17 h 24"/>
                <a:gd name="T8" fmla="*/ 18 w 34"/>
                <a:gd name="T9" fmla="*/ 16 h 24"/>
                <a:gd name="T10" fmla="*/ 16 w 34"/>
                <a:gd name="T11" fmla="*/ 19 h 24"/>
                <a:gd name="T12" fmla="*/ 11 w 34"/>
                <a:gd name="T13" fmla="*/ 23 h 24"/>
                <a:gd name="T14" fmla="*/ 8 w 34"/>
                <a:gd name="T15" fmla="*/ 19 h 24"/>
                <a:gd name="T16" fmla="*/ 2 w 34"/>
                <a:gd name="T17" fmla="*/ 19 h 24"/>
                <a:gd name="T18" fmla="*/ 4 w 34"/>
                <a:gd name="T19" fmla="*/ 16 h 24"/>
                <a:gd name="T20" fmla="*/ 5 w 34"/>
                <a:gd name="T21" fmla="*/ 10 h 24"/>
                <a:gd name="T22" fmla="*/ 6 w 34"/>
                <a:gd name="T23" fmla="*/ 3 h 24"/>
                <a:gd name="T24" fmla="*/ 11 w 34"/>
                <a:gd name="T25" fmla="*/ 3 h 24"/>
                <a:gd name="T26" fmla="*/ 12 w 34"/>
                <a:gd name="T27" fmla="*/ 5 h 24"/>
                <a:gd name="T28" fmla="*/ 14 w 34"/>
                <a:gd name="T29" fmla="*/ 4 h 24"/>
                <a:gd name="T30" fmla="*/ 17 w 34"/>
                <a:gd name="T31" fmla="*/ 6 h 24"/>
                <a:gd name="T32" fmla="*/ 20 w 34"/>
                <a:gd name="T33" fmla="*/ 7 h 24"/>
                <a:gd name="T34" fmla="*/ 25 w 34"/>
                <a:gd name="T35" fmla="*/ 10 h 24"/>
                <a:gd name="T36" fmla="*/ 28 w 34"/>
                <a:gd name="T37" fmla="*/ 15 h 24"/>
                <a:gd name="T38" fmla="*/ 30 w 34"/>
                <a:gd name="T39" fmla="*/ 15 h 24"/>
                <a:gd name="T40" fmla="*/ 33 w 34"/>
                <a:gd name="T41" fmla="*/ 17 h 24"/>
                <a:gd name="T42" fmla="*/ 34 w 34"/>
                <a:gd name="T43" fmla="*/ 18 h 24"/>
                <a:gd name="T44" fmla="*/ 31 w 34"/>
                <a:gd name="T45" fmla="*/ 21 h 24"/>
                <a:gd name="T46" fmla="*/ 31 w 34"/>
                <a:gd name="T47" fmla="*/ 2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4" h="24">
                  <a:moveTo>
                    <a:pt x="31" y="21"/>
                  </a:moveTo>
                  <a:cubicBezTo>
                    <a:pt x="30" y="20"/>
                    <a:pt x="27" y="19"/>
                    <a:pt x="25" y="18"/>
                  </a:cubicBezTo>
                  <a:cubicBezTo>
                    <a:pt x="24" y="18"/>
                    <a:pt x="25" y="17"/>
                    <a:pt x="24" y="16"/>
                  </a:cubicBezTo>
                  <a:cubicBezTo>
                    <a:pt x="24" y="16"/>
                    <a:pt x="22" y="17"/>
                    <a:pt x="22" y="17"/>
                  </a:cubicBezTo>
                  <a:cubicBezTo>
                    <a:pt x="20" y="17"/>
                    <a:pt x="20" y="15"/>
                    <a:pt x="18" y="16"/>
                  </a:cubicBezTo>
                  <a:cubicBezTo>
                    <a:pt x="18" y="17"/>
                    <a:pt x="17" y="18"/>
                    <a:pt x="16" y="19"/>
                  </a:cubicBezTo>
                  <a:cubicBezTo>
                    <a:pt x="14" y="20"/>
                    <a:pt x="13" y="22"/>
                    <a:pt x="11" y="23"/>
                  </a:cubicBezTo>
                  <a:cubicBezTo>
                    <a:pt x="8" y="24"/>
                    <a:pt x="10" y="20"/>
                    <a:pt x="8" y="19"/>
                  </a:cubicBezTo>
                  <a:cubicBezTo>
                    <a:pt x="8" y="18"/>
                    <a:pt x="3" y="19"/>
                    <a:pt x="2" y="19"/>
                  </a:cubicBezTo>
                  <a:cubicBezTo>
                    <a:pt x="0" y="19"/>
                    <a:pt x="4" y="16"/>
                    <a:pt x="4" y="16"/>
                  </a:cubicBezTo>
                  <a:cubicBezTo>
                    <a:pt x="6" y="14"/>
                    <a:pt x="5" y="12"/>
                    <a:pt x="5" y="10"/>
                  </a:cubicBezTo>
                  <a:cubicBezTo>
                    <a:pt x="5" y="8"/>
                    <a:pt x="5" y="5"/>
                    <a:pt x="6" y="3"/>
                  </a:cubicBezTo>
                  <a:cubicBezTo>
                    <a:pt x="7" y="0"/>
                    <a:pt x="10" y="0"/>
                    <a:pt x="11" y="3"/>
                  </a:cubicBezTo>
                  <a:cubicBezTo>
                    <a:pt x="11" y="4"/>
                    <a:pt x="11" y="6"/>
                    <a:pt x="12" y="5"/>
                  </a:cubicBezTo>
                  <a:cubicBezTo>
                    <a:pt x="13" y="5"/>
                    <a:pt x="13" y="4"/>
                    <a:pt x="14" y="4"/>
                  </a:cubicBezTo>
                  <a:cubicBezTo>
                    <a:pt x="15" y="5"/>
                    <a:pt x="16" y="6"/>
                    <a:pt x="17" y="6"/>
                  </a:cubicBezTo>
                  <a:cubicBezTo>
                    <a:pt x="18" y="7"/>
                    <a:pt x="19" y="7"/>
                    <a:pt x="20" y="7"/>
                  </a:cubicBezTo>
                  <a:cubicBezTo>
                    <a:pt x="21" y="8"/>
                    <a:pt x="23" y="9"/>
                    <a:pt x="25" y="10"/>
                  </a:cubicBezTo>
                  <a:cubicBezTo>
                    <a:pt x="28" y="11"/>
                    <a:pt x="28" y="12"/>
                    <a:pt x="28" y="15"/>
                  </a:cubicBezTo>
                  <a:cubicBezTo>
                    <a:pt x="28" y="16"/>
                    <a:pt x="30" y="16"/>
                    <a:pt x="30" y="15"/>
                  </a:cubicBezTo>
                  <a:cubicBezTo>
                    <a:pt x="32" y="15"/>
                    <a:pt x="32" y="16"/>
                    <a:pt x="33" y="17"/>
                  </a:cubicBezTo>
                  <a:cubicBezTo>
                    <a:pt x="34" y="17"/>
                    <a:pt x="34" y="17"/>
                    <a:pt x="34" y="18"/>
                  </a:cubicBezTo>
                  <a:cubicBezTo>
                    <a:pt x="33" y="19"/>
                    <a:pt x="33" y="21"/>
                    <a:pt x="31" y="21"/>
                  </a:cubicBezTo>
                  <a:cubicBezTo>
                    <a:pt x="30" y="20"/>
                    <a:pt x="33" y="21"/>
                    <a:pt x="31" y="2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8" name="Freeform 545">
              <a:extLst>
                <a:ext uri="{FF2B5EF4-FFF2-40B4-BE49-F238E27FC236}">
                  <a16:creationId xmlns:a16="http://schemas.microsoft.com/office/drawing/2014/main" id="{14E9B6FC-28F4-E19F-881E-3B2259BA2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956" y="5376063"/>
              <a:ext cx="63695" cy="47785"/>
            </a:xfrm>
            <a:custGeom>
              <a:avLst/>
              <a:gdLst>
                <a:gd name="T0" fmla="*/ 5 w 7"/>
                <a:gd name="T1" fmla="*/ 4 h 5"/>
                <a:gd name="T2" fmla="*/ 1 w 7"/>
                <a:gd name="T3" fmla="*/ 0 h 5"/>
                <a:gd name="T4" fmla="*/ 5 w 7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5" y="4"/>
                  </a:moveTo>
                  <a:cubicBezTo>
                    <a:pt x="3" y="5"/>
                    <a:pt x="0" y="0"/>
                    <a:pt x="1" y="0"/>
                  </a:cubicBezTo>
                  <a:cubicBezTo>
                    <a:pt x="2" y="1"/>
                    <a:pt x="7" y="3"/>
                    <a:pt x="5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59" name="Freeform 546">
              <a:extLst>
                <a:ext uri="{FF2B5EF4-FFF2-40B4-BE49-F238E27FC236}">
                  <a16:creationId xmlns:a16="http://schemas.microsoft.com/office/drawing/2014/main" id="{02ED4187-C75C-2354-C8FB-2FA4F5505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8844" y="5385621"/>
              <a:ext cx="35033" cy="47785"/>
            </a:xfrm>
            <a:custGeom>
              <a:avLst/>
              <a:gdLst>
                <a:gd name="T0" fmla="*/ 3 w 4"/>
                <a:gd name="T1" fmla="*/ 4 h 5"/>
                <a:gd name="T2" fmla="*/ 0 w 4"/>
                <a:gd name="T3" fmla="*/ 1 h 5"/>
                <a:gd name="T4" fmla="*/ 3 w 4"/>
                <a:gd name="T5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3" y="4"/>
                  </a:moveTo>
                  <a:cubicBezTo>
                    <a:pt x="1" y="5"/>
                    <a:pt x="0" y="2"/>
                    <a:pt x="0" y="1"/>
                  </a:cubicBezTo>
                  <a:cubicBezTo>
                    <a:pt x="1" y="0"/>
                    <a:pt x="4" y="3"/>
                    <a:pt x="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0" name="Freeform 547">
              <a:extLst>
                <a:ext uri="{FF2B5EF4-FFF2-40B4-BE49-F238E27FC236}">
                  <a16:creationId xmlns:a16="http://schemas.microsoft.com/office/drawing/2014/main" id="{8979107D-EFC4-933F-5A56-4B5B883612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2856" y="5207233"/>
              <a:ext cx="28662" cy="57338"/>
            </a:xfrm>
            <a:custGeom>
              <a:avLst/>
              <a:gdLst>
                <a:gd name="T0" fmla="*/ 3 w 3"/>
                <a:gd name="T1" fmla="*/ 5 h 6"/>
                <a:gd name="T2" fmla="*/ 3 w 3"/>
                <a:gd name="T3" fmla="*/ 2 h 6"/>
                <a:gd name="T4" fmla="*/ 1 w 3"/>
                <a:gd name="T5" fmla="*/ 1 h 6"/>
                <a:gd name="T6" fmla="*/ 1 w 3"/>
                <a:gd name="T7" fmla="*/ 4 h 6"/>
                <a:gd name="T8" fmla="*/ 3 w 3"/>
                <a:gd name="T9" fmla="*/ 5 h 6"/>
                <a:gd name="T10" fmla="*/ 3 w 3"/>
                <a:gd name="T11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6">
                  <a:moveTo>
                    <a:pt x="3" y="5"/>
                  </a:move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1" y="0"/>
                    <a:pt x="1" y="1"/>
                  </a:cubicBezTo>
                  <a:cubicBezTo>
                    <a:pt x="1" y="2"/>
                    <a:pt x="0" y="4"/>
                    <a:pt x="1" y="4"/>
                  </a:cubicBezTo>
                  <a:cubicBezTo>
                    <a:pt x="1" y="5"/>
                    <a:pt x="2" y="6"/>
                    <a:pt x="3" y="5"/>
                  </a:cubicBezTo>
                  <a:cubicBezTo>
                    <a:pt x="3" y="4"/>
                    <a:pt x="2" y="6"/>
                    <a:pt x="3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1" name="Freeform 548">
              <a:extLst>
                <a:ext uri="{FF2B5EF4-FFF2-40B4-BE49-F238E27FC236}">
                  <a16:creationId xmlns:a16="http://schemas.microsoft.com/office/drawing/2014/main" id="{BC9D3168-0A38-B588-3DD3-9B4ED9DF5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7502730" y="4719845"/>
              <a:ext cx="1343950" cy="984332"/>
            </a:xfrm>
            <a:custGeom>
              <a:avLst/>
              <a:gdLst>
                <a:gd name="T0" fmla="*/ 63 w 144"/>
                <a:gd name="T1" fmla="*/ 86 h 105"/>
                <a:gd name="T2" fmla="*/ 81 w 144"/>
                <a:gd name="T3" fmla="*/ 76 h 105"/>
                <a:gd name="T4" fmla="*/ 91 w 144"/>
                <a:gd name="T5" fmla="*/ 67 h 105"/>
                <a:gd name="T6" fmla="*/ 103 w 144"/>
                <a:gd name="T7" fmla="*/ 68 h 105"/>
                <a:gd name="T8" fmla="*/ 87 w 144"/>
                <a:gd name="T9" fmla="*/ 66 h 105"/>
                <a:gd name="T10" fmla="*/ 80 w 144"/>
                <a:gd name="T11" fmla="*/ 48 h 105"/>
                <a:gd name="T12" fmla="*/ 67 w 144"/>
                <a:gd name="T13" fmla="*/ 49 h 105"/>
                <a:gd name="T14" fmla="*/ 64 w 144"/>
                <a:gd name="T15" fmla="*/ 40 h 105"/>
                <a:gd name="T16" fmla="*/ 54 w 144"/>
                <a:gd name="T17" fmla="*/ 32 h 105"/>
                <a:gd name="T18" fmla="*/ 53 w 144"/>
                <a:gd name="T19" fmla="*/ 38 h 105"/>
                <a:gd name="T20" fmla="*/ 52 w 144"/>
                <a:gd name="T21" fmla="*/ 39 h 105"/>
                <a:gd name="T22" fmla="*/ 37 w 144"/>
                <a:gd name="T23" fmla="*/ 38 h 105"/>
                <a:gd name="T24" fmla="*/ 5 w 144"/>
                <a:gd name="T25" fmla="*/ 32 h 105"/>
                <a:gd name="T26" fmla="*/ 8 w 144"/>
                <a:gd name="T27" fmla="*/ 26 h 105"/>
                <a:gd name="T28" fmla="*/ 16 w 144"/>
                <a:gd name="T29" fmla="*/ 2 h 105"/>
                <a:gd name="T30" fmla="*/ 18 w 144"/>
                <a:gd name="T31" fmla="*/ 18 h 105"/>
                <a:gd name="T32" fmla="*/ 26 w 144"/>
                <a:gd name="T33" fmla="*/ 29 h 105"/>
                <a:gd name="T34" fmla="*/ 20 w 144"/>
                <a:gd name="T35" fmla="*/ 19 h 105"/>
                <a:gd name="T36" fmla="*/ 22 w 144"/>
                <a:gd name="T37" fmla="*/ 13 h 105"/>
                <a:gd name="T38" fmla="*/ 25 w 144"/>
                <a:gd name="T39" fmla="*/ 7 h 105"/>
                <a:gd name="T40" fmla="*/ 34 w 144"/>
                <a:gd name="T41" fmla="*/ 3 h 105"/>
                <a:gd name="T42" fmla="*/ 43 w 144"/>
                <a:gd name="T43" fmla="*/ 16 h 105"/>
                <a:gd name="T44" fmla="*/ 52 w 144"/>
                <a:gd name="T45" fmla="*/ 16 h 105"/>
                <a:gd name="T46" fmla="*/ 54 w 144"/>
                <a:gd name="T47" fmla="*/ 15 h 105"/>
                <a:gd name="T48" fmla="*/ 66 w 144"/>
                <a:gd name="T49" fmla="*/ 13 h 105"/>
                <a:gd name="T50" fmla="*/ 70 w 144"/>
                <a:gd name="T51" fmla="*/ 21 h 105"/>
                <a:gd name="T52" fmla="*/ 76 w 144"/>
                <a:gd name="T53" fmla="*/ 22 h 105"/>
                <a:gd name="T54" fmla="*/ 81 w 144"/>
                <a:gd name="T55" fmla="*/ 23 h 105"/>
                <a:gd name="T56" fmla="*/ 86 w 144"/>
                <a:gd name="T57" fmla="*/ 23 h 105"/>
                <a:gd name="T58" fmla="*/ 92 w 144"/>
                <a:gd name="T59" fmla="*/ 28 h 105"/>
                <a:gd name="T60" fmla="*/ 94 w 144"/>
                <a:gd name="T61" fmla="*/ 31 h 105"/>
                <a:gd name="T62" fmla="*/ 100 w 144"/>
                <a:gd name="T63" fmla="*/ 29 h 105"/>
                <a:gd name="T64" fmla="*/ 99 w 144"/>
                <a:gd name="T65" fmla="*/ 38 h 105"/>
                <a:gd name="T66" fmla="*/ 104 w 144"/>
                <a:gd name="T67" fmla="*/ 38 h 105"/>
                <a:gd name="T68" fmla="*/ 109 w 144"/>
                <a:gd name="T69" fmla="*/ 40 h 105"/>
                <a:gd name="T70" fmla="*/ 106 w 144"/>
                <a:gd name="T71" fmla="*/ 45 h 105"/>
                <a:gd name="T72" fmla="*/ 118 w 144"/>
                <a:gd name="T73" fmla="*/ 54 h 105"/>
                <a:gd name="T74" fmla="*/ 124 w 144"/>
                <a:gd name="T75" fmla="*/ 55 h 105"/>
                <a:gd name="T76" fmla="*/ 128 w 144"/>
                <a:gd name="T77" fmla="*/ 60 h 105"/>
                <a:gd name="T78" fmla="*/ 141 w 144"/>
                <a:gd name="T79" fmla="*/ 64 h 105"/>
                <a:gd name="T80" fmla="*/ 139 w 144"/>
                <a:gd name="T81" fmla="*/ 69 h 105"/>
                <a:gd name="T82" fmla="*/ 133 w 144"/>
                <a:gd name="T83" fmla="*/ 73 h 105"/>
                <a:gd name="T84" fmla="*/ 128 w 144"/>
                <a:gd name="T85" fmla="*/ 77 h 105"/>
                <a:gd name="T86" fmla="*/ 125 w 144"/>
                <a:gd name="T87" fmla="*/ 74 h 105"/>
                <a:gd name="T88" fmla="*/ 120 w 144"/>
                <a:gd name="T89" fmla="*/ 72 h 105"/>
                <a:gd name="T90" fmla="*/ 113 w 144"/>
                <a:gd name="T91" fmla="*/ 67 h 105"/>
                <a:gd name="T92" fmla="*/ 108 w 144"/>
                <a:gd name="T93" fmla="*/ 70 h 105"/>
                <a:gd name="T94" fmla="*/ 118 w 144"/>
                <a:gd name="T95" fmla="*/ 80 h 105"/>
                <a:gd name="T96" fmla="*/ 123 w 144"/>
                <a:gd name="T97" fmla="*/ 82 h 105"/>
                <a:gd name="T98" fmla="*/ 128 w 144"/>
                <a:gd name="T99" fmla="*/ 93 h 105"/>
                <a:gd name="T100" fmla="*/ 126 w 144"/>
                <a:gd name="T101" fmla="*/ 95 h 105"/>
                <a:gd name="T102" fmla="*/ 118 w 144"/>
                <a:gd name="T103" fmla="*/ 96 h 105"/>
                <a:gd name="T104" fmla="*/ 110 w 144"/>
                <a:gd name="T105" fmla="*/ 93 h 105"/>
                <a:gd name="T106" fmla="*/ 109 w 144"/>
                <a:gd name="T107" fmla="*/ 94 h 105"/>
                <a:gd name="T108" fmla="*/ 103 w 144"/>
                <a:gd name="T109" fmla="*/ 99 h 105"/>
                <a:gd name="T110" fmla="*/ 91 w 144"/>
                <a:gd name="T111" fmla="*/ 90 h 105"/>
                <a:gd name="T112" fmla="*/ 77 w 144"/>
                <a:gd name="T113" fmla="*/ 8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44" h="105">
                  <a:moveTo>
                    <a:pt x="77" y="83"/>
                  </a:moveTo>
                  <a:cubicBezTo>
                    <a:pt x="76" y="86"/>
                    <a:pt x="74" y="83"/>
                    <a:pt x="71" y="84"/>
                  </a:cubicBezTo>
                  <a:cubicBezTo>
                    <a:pt x="70" y="84"/>
                    <a:pt x="69" y="85"/>
                    <a:pt x="68" y="86"/>
                  </a:cubicBezTo>
                  <a:cubicBezTo>
                    <a:pt x="66" y="87"/>
                    <a:pt x="65" y="86"/>
                    <a:pt x="63" y="86"/>
                  </a:cubicBezTo>
                  <a:cubicBezTo>
                    <a:pt x="60" y="85"/>
                    <a:pt x="56" y="83"/>
                    <a:pt x="60" y="80"/>
                  </a:cubicBezTo>
                  <a:cubicBezTo>
                    <a:pt x="62" y="78"/>
                    <a:pt x="62" y="76"/>
                    <a:pt x="65" y="76"/>
                  </a:cubicBezTo>
                  <a:cubicBezTo>
                    <a:pt x="68" y="77"/>
                    <a:pt x="71" y="78"/>
                    <a:pt x="75" y="77"/>
                  </a:cubicBezTo>
                  <a:cubicBezTo>
                    <a:pt x="77" y="77"/>
                    <a:pt x="79" y="76"/>
                    <a:pt x="81" y="76"/>
                  </a:cubicBezTo>
                  <a:cubicBezTo>
                    <a:pt x="82" y="76"/>
                    <a:pt x="81" y="75"/>
                    <a:pt x="81" y="74"/>
                  </a:cubicBezTo>
                  <a:cubicBezTo>
                    <a:pt x="78" y="72"/>
                    <a:pt x="77" y="71"/>
                    <a:pt x="80" y="69"/>
                  </a:cubicBezTo>
                  <a:cubicBezTo>
                    <a:pt x="82" y="66"/>
                    <a:pt x="84" y="66"/>
                    <a:pt x="87" y="66"/>
                  </a:cubicBezTo>
                  <a:cubicBezTo>
                    <a:pt x="88" y="66"/>
                    <a:pt x="90" y="66"/>
                    <a:pt x="91" y="67"/>
                  </a:cubicBezTo>
                  <a:cubicBezTo>
                    <a:pt x="93" y="68"/>
                    <a:pt x="93" y="69"/>
                    <a:pt x="93" y="71"/>
                  </a:cubicBezTo>
                  <a:cubicBezTo>
                    <a:pt x="94" y="73"/>
                    <a:pt x="95" y="70"/>
                    <a:pt x="96" y="70"/>
                  </a:cubicBezTo>
                  <a:cubicBezTo>
                    <a:pt x="96" y="69"/>
                    <a:pt x="99" y="70"/>
                    <a:pt x="99" y="70"/>
                  </a:cubicBezTo>
                  <a:cubicBezTo>
                    <a:pt x="100" y="70"/>
                    <a:pt x="103" y="70"/>
                    <a:pt x="103" y="68"/>
                  </a:cubicBezTo>
                  <a:cubicBezTo>
                    <a:pt x="103" y="67"/>
                    <a:pt x="100" y="66"/>
                    <a:pt x="99" y="66"/>
                  </a:cubicBezTo>
                  <a:cubicBezTo>
                    <a:pt x="97" y="65"/>
                    <a:pt x="96" y="64"/>
                    <a:pt x="95" y="63"/>
                  </a:cubicBezTo>
                  <a:cubicBezTo>
                    <a:pt x="94" y="63"/>
                    <a:pt x="93" y="65"/>
                    <a:pt x="93" y="66"/>
                  </a:cubicBezTo>
                  <a:cubicBezTo>
                    <a:pt x="92" y="67"/>
                    <a:pt x="88" y="66"/>
                    <a:pt x="87" y="66"/>
                  </a:cubicBezTo>
                  <a:cubicBezTo>
                    <a:pt x="81" y="65"/>
                    <a:pt x="89" y="63"/>
                    <a:pt x="88" y="61"/>
                  </a:cubicBezTo>
                  <a:cubicBezTo>
                    <a:pt x="87" y="58"/>
                    <a:pt x="86" y="54"/>
                    <a:pt x="84" y="52"/>
                  </a:cubicBezTo>
                  <a:cubicBezTo>
                    <a:pt x="83" y="52"/>
                    <a:pt x="81" y="53"/>
                    <a:pt x="81" y="52"/>
                  </a:cubicBezTo>
                  <a:cubicBezTo>
                    <a:pt x="81" y="51"/>
                    <a:pt x="81" y="49"/>
                    <a:pt x="80" y="48"/>
                  </a:cubicBezTo>
                  <a:cubicBezTo>
                    <a:pt x="79" y="47"/>
                    <a:pt x="78" y="53"/>
                    <a:pt x="79" y="53"/>
                  </a:cubicBezTo>
                  <a:cubicBezTo>
                    <a:pt x="78" y="53"/>
                    <a:pt x="75" y="46"/>
                    <a:pt x="75" y="46"/>
                  </a:cubicBezTo>
                  <a:cubicBezTo>
                    <a:pt x="73" y="46"/>
                    <a:pt x="72" y="47"/>
                    <a:pt x="71" y="48"/>
                  </a:cubicBezTo>
                  <a:cubicBezTo>
                    <a:pt x="70" y="48"/>
                    <a:pt x="67" y="50"/>
                    <a:pt x="67" y="49"/>
                  </a:cubicBezTo>
                  <a:cubicBezTo>
                    <a:pt x="67" y="46"/>
                    <a:pt x="66" y="46"/>
                    <a:pt x="69" y="46"/>
                  </a:cubicBezTo>
                  <a:cubicBezTo>
                    <a:pt x="70" y="46"/>
                    <a:pt x="71" y="45"/>
                    <a:pt x="71" y="44"/>
                  </a:cubicBezTo>
                  <a:cubicBezTo>
                    <a:pt x="72" y="43"/>
                    <a:pt x="69" y="43"/>
                    <a:pt x="69" y="43"/>
                  </a:cubicBezTo>
                  <a:cubicBezTo>
                    <a:pt x="68" y="42"/>
                    <a:pt x="64" y="40"/>
                    <a:pt x="64" y="40"/>
                  </a:cubicBezTo>
                  <a:cubicBezTo>
                    <a:pt x="64" y="37"/>
                    <a:pt x="63" y="39"/>
                    <a:pt x="62" y="39"/>
                  </a:cubicBezTo>
                  <a:cubicBezTo>
                    <a:pt x="61" y="39"/>
                    <a:pt x="62" y="34"/>
                    <a:pt x="60" y="35"/>
                  </a:cubicBezTo>
                  <a:cubicBezTo>
                    <a:pt x="59" y="35"/>
                    <a:pt x="59" y="36"/>
                    <a:pt x="57" y="34"/>
                  </a:cubicBezTo>
                  <a:cubicBezTo>
                    <a:pt x="56" y="34"/>
                    <a:pt x="55" y="32"/>
                    <a:pt x="54" y="32"/>
                  </a:cubicBezTo>
                  <a:cubicBezTo>
                    <a:pt x="54" y="32"/>
                    <a:pt x="55" y="33"/>
                    <a:pt x="55" y="33"/>
                  </a:cubicBezTo>
                  <a:cubicBezTo>
                    <a:pt x="55" y="33"/>
                    <a:pt x="52" y="33"/>
                    <a:pt x="52" y="34"/>
                  </a:cubicBezTo>
                  <a:cubicBezTo>
                    <a:pt x="53" y="35"/>
                    <a:pt x="55" y="34"/>
                    <a:pt x="56" y="36"/>
                  </a:cubicBezTo>
                  <a:cubicBezTo>
                    <a:pt x="56" y="38"/>
                    <a:pt x="54" y="38"/>
                    <a:pt x="53" y="38"/>
                  </a:cubicBezTo>
                  <a:cubicBezTo>
                    <a:pt x="51" y="39"/>
                    <a:pt x="46" y="35"/>
                    <a:pt x="44" y="37"/>
                  </a:cubicBezTo>
                  <a:cubicBezTo>
                    <a:pt x="43" y="37"/>
                    <a:pt x="45" y="38"/>
                    <a:pt x="46" y="39"/>
                  </a:cubicBezTo>
                  <a:cubicBezTo>
                    <a:pt x="46" y="40"/>
                    <a:pt x="47" y="39"/>
                    <a:pt x="48" y="39"/>
                  </a:cubicBezTo>
                  <a:cubicBezTo>
                    <a:pt x="49" y="39"/>
                    <a:pt x="52" y="38"/>
                    <a:pt x="52" y="39"/>
                  </a:cubicBezTo>
                  <a:cubicBezTo>
                    <a:pt x="52" y="40"/>
                    <a:pt x="51" y="41"/>
                    <a:pt x="50" y="42"/>
                  </a:cubicBezTo>
                  <a:cubicBezTo>
                    <a:pt x="50" y="42"/>
                    <a:pt x="39" y="35"/>
                    <a:pt x="37" y="36"/>
                  </a:cubicBezTo>
                  <a:cubicBezTo>
                    <a:pt x="38" y="36"/>
                    <a:pt x="39" y="37"/>
                    <a:pt x="40" y="37"/>
                  </a:cubicBezTo>
                  <a:cubicBezTo>
                    <a:pt x="42" y="39"/>
                    <a:pt x="37" y="38"/>
                    <a:pt x="37" y="38"/>
                  </a:cubicBezTo>
                  <a:cubicBezTo>
                    <a:pt x="34" y="36"/>
                    <a:pt x="30" y="38"/>
                    <a:pt x="27" y="37"/>
                  </a:cubicBezTo>
                  <a:cubicBezTo>
                    <a:pt x="23" y="36"/>
                    <a:pt x="20" y="37"/>
                    <a:pt x="17" y="34"/>
                  </a:cubicBezTo>
                  <a:cubicBezTo>
                    <a:pt x="14" y="32"/>
                    <a:pt x="12" y="35"/>
                    <a:pt x="9" y="34"/>
                  </a:cubicBezTo>
                  <a:cubicBezTo>
                    <a:pt x="8" y="33"/>
                    <a:pt x="6" y="33"/>
                    <a:pt x="5" y="32"/>
                  </a:cubicBezTo>
                  <a:cubicBezTo>
                    <a:pt x="5" y="31"/>
                    <a:pt x="2" y="28"/>
                    <a:pt x="4" y="28"/>
                  </a:cubicBezTo>
                  <a:cubicBezTo>
                    <a:pt x="7" y="28"/>
                    <a:pt x="11" y="31"/>
                    <a:pt x="14" y="29"/>
                  </a:cubicBezTo>
                  <a:cubicBezTo>
                    <a:pt x="15" y="28"/>
                    <a:pt x="13" y="27"/>
                    <a:pt x="13" y="27"/>
                  </a:cubicBezTo>
                  <a:cubicBezTo>
                    <a:pt x="11" y="26"/>
                    <a:pt x="9" y="26"/>
                    <a:pt x="8" y="26"/>
                  </a:cubicBezTo>
                  <a:cubicBezTo>
                    <a:pt x="5" y="26"/>
                    <a:pt x="0" y="26"/>
                    <a:pt x="0" y="23"/>
                  </a:cubicBezTo>
                  <a:cubicBezTo>
                    <a:pt x="0" y="19"/>
                    <a:pt x="0" y="16"/>
                    <a:pt x="2" y="12"/>
                  </a:cubicBezTo>
                  <a:cubicBezTo>
                    <a:pt x="3" y="9"/>
                    <a:pt x="6" y="7"/>
                    <a:pt x="9" y="5"/>
                  </a:cubicBezTo>
                  <a:cubicBezTo>
                    <a:pt x="11" y="3"/>
                    <a:pt x="13" y="3"/>
                    <a:pt x="16" y="2"/>
                  </a:cubicBezTo>
                  <a:cubicBezTo>
                    <a:pt x="18" y="2"/>
                    <a:pt x="24" y="0"/>
                    <a:pt x="25" y="3"/>
                  </a:cubicBezTo>
                  <a:cubicBezTo>
                    <a:pt x="25" y="2"/>
                    <a:pt x="20" y="7"/>
                    <a:pt x="19" y="7"/>
                  </a:cubicBezTo>
                  <a:cubicBezTo>
                    <a:pt x="17" y="9"/>
                    <a:pt x="15" y="11"/>
                    <a:pt x="17" y="13"/>
                  </a:cubicBezTo>
                  <a:cubicBezTo>
                    <a:pt x="19" y="15"/>
                    <a:pt x="17" y="16"/>
                    <a:pt x="18" y="18"/>
                  </a:cubicBezTo>
                  <a:cubicBezTo>
                    <a:pt x="18" y="20"/>
                    <a:pt x="20" y="21"/>
                    <a:pt x="21" y="22"/>
                  </a:cubicBezTo>
                  <a:cubicBezTo>
                    <a:pt x="22" y="23"/>
                    <a:pt x="24" y="24"/>
                    <a:pt x="25" y="25"/>
                  </a:cubicBezTo>
                  <a:cubicBezTo>
                    <a:pt x="26" y="26"/>
                    <a:pt x="22" y="26"/>
                    <a:pt x="22" y="27"/>
                  </a:cubicBezTo>
                  <a:cubicBezTo>
                    <a:pt x="22" y="26"/>
                    <a:pt x="26" y="29"/>
                    <a:pt x="26" y="29"/>
                  </a:cubicBezTo>
                  <a:cubicBezTo>
                    <a:pt x="27" y="28"/>
                    <a:pt x="26" y="26"/>
                    <a:pt x="26" y="25"/>
                  </a:cubicBezTo>
                  <a:cubicBezTo>
                    <a:pt x="26" y="25"/>
                    <a:pt x="28" y="24"/>
                    <a:pt x="27" y="23"/>
                  </a:cubicBezTo>
                  <a:cubicBezTo>
                    <a:pt x="26" y="22"/>
                    <a:pt x="22" y="21"/>
                    <a:pt x="21" y="20"/>
                  </a:cubicBezTo>
                  <a:cubicBezTo>
                    <a:pt x="20" y="20"/>
                    <a:pt x="19" y="19"/>
                    <a:pt x="20" y="19"/>
                  </a:cubicBezTo>
                  <a:cubicBezTo>
                    <a:pt x="22" y="19"/>
                    <a:pt x="22" y="18"/>
                    <a:pt x="23" y="17"/>
                  </a:cubicBezTo>
                  <a:cubicBezTo>
                    <a:pt x="25" y="16"/>
                    <a:pt x="28" y="18"/>
                    <a:pt x="29" y="19"/>
                  </a:cubicBezTo>
                  <a:cubicBezTo>
                    <a:pt x="28" y="18"/>
                    <a:pt x="27" y="17"/>
                    <a:pt x="27" y="16"/>
                  </a:cubicBezTo>
                  <a:cubicBezTo>
                    <a:pt x="27" y="14"/>
                    <a:pt x="22" y="15"/>
                    <a:pt x="22" y="13"/>
                  </a:cubicBezTo>
                  <a:cubicBezTo>
                    <a:pt x="20" y="7"/>
                    <a:pt x="29" y="12"/>
                    <a:pt x="29" y="12"/>
                  </a:cubicBezTo>
                  <a:cubicBezTo>
                    <a:pt x="29" y="11"/>
                    <a:pt x="23" y="9"/>
                    <a:pt x="23" y="9"/>
                  </a:cubicBezTo>
                  <a:cubicBezTo>
                    <a:pt x="23" y="8"/>
                    <a:pt x="28" y="9"/>
                    <a:pt x="28" y="9"/>
                  </a:cubicBezTo>
                  <a:cubicBezTo>
                    <a:pt x="28" y="8"/>
                    <a:pt x="25" y="7"/>
                    <a:pt x="25" y="7"/>
                  </a:cubicBezTo>
                  <a:cubicBezTo>
                    <a:pt x="24" y="6"/>
                    <a:pt x="25" y="6"/>
                    <a:pt x="26" y="6"/>
                  </a:cubicBezTo>
                  <a:cubicBezTo>
                    <a:pt x="27" y="7"/>
                    <a:pt x="27" y="6"/>
                    <a:pt x="28" y="6"/>
                  </a:cubicBezTo>
                  <a:cubicBezTo>
                    <a:pt x="30" y="5"/>
                    <a:pt x="30" y="6"/>
                    <a:pt x="32" y="6"/>
                  </a:cubicBezTo>
                  <a:cubicBezTo>
                    <a:pt x="29" y="5"/>
                    <a:pt x="33" y="3"/>
                    <a:pt x="34" y="3"/>
                  </a:cubicBezTo>
                  <a:cubicBezTo>
                    <a:pt x="36" y="2"/>
                    <a:pt x="42" y="2"/>
                    <a:pt x="43" y="4"/>
                  </a:cubicBezTo>
                  <a:cubicBezTo>
                    <a:pt x="44" y="5"/>
                    <a:pt x="44" y="6"/>
                    <a:pt x="44" y="7"/>
                  </a:cubicBezTo>
                  <a:cubicBezTo>
                    <a:pt x="45" y="8"/>
                    <a:pt x="46" y="9"/>
                    <a:pt x="47" y="10"/>
                  </a:cubicBezTo>
                  <a:cubicBezTo>
                    <a:pt x="48" y="12"/>
                    <a:pt x="43" y="16"/>
                    <a:pt x="43" y="16"/>
                  </a:cubicBezTo>
                  <a:cubicBezTo>
                    <a:pt x="44" y="17"/>
                    <a:pt x="46" y="14"/>
                    <a:pt x="47" y="14"/>
                  </a:cubicBezTo>
                  <a:cubicBezTo>
                    <a:pt x="47" y="14"/>
                    <a:pt x="45" y="20"/>
                    <a:pt x="46" y="19"/>
                  </a:cubicBezTo>
                  <a:cubicBezTo>
                    <a:pt x="47" y="19"/>
                    <a:pt x="47" y="17"/>
                    <a:pt x="48" y="17"/>
                  </a:cubicBezTo>
                  <a:cubicBezTo>
                    <a:pt x="50" y="17"/>
                    <a:pt x="50" y="18"/>
                    <a:pt x="52" y="16"/>
                  </a:cubicBezTo>
                  <a:cubicBezTo>
                    <a:pt x="53" y="15"/>
                    <a:pt x="53" y="16"/>
                    <a:pt x="54" y="17"/>
                  </a:cubicBezTo>
                  <a:cubicBezTo>
                    <a:pt x="55" y="18"/>
                    <a:pt x="54" y="18"/>
                    <a:pt x="54" y="19"/>
                  </a:cubicBezTo>
                  <a:cubicBezTo>
                    <a:pt x="54" y="20"/>
                    <a:pt x="59" y="21"/>
                    <a:pt x="60" y="21"/>
                  </a:cubicBezTo>
                  <a:cubicBezTo>
                    <a:pt x="60" y="21"/>
                    <a:pt x="55" y="16"/>
                    <a:pt x="54" y="15"/>
                  </a:cubicBezTo>
                  <a:cubicBezTo>
                    <a:pt x="54" y="15"/>
                    <a:pt x="63" y="18"/>
                    <a:pt x="63" y="17"/>
                  </a:cubicBezTo>
                  <a:cubicBezTo>
                    <a:pt x="63" y="17"/>
                    <a:pt x="57" y="16"/>
                    <a:pt x="57" y="14"/>
                  </a:cubicBezTo>
                  <a:cubicBezTo>
                    <a:pt x="57" y="13"/>
                    <a:pt x="60" y="12"/>
                    <a:pt x="61" y="12"/>
                  </a:cubicBezTo>
                  <a:cubicBezTo>
                    <a:pt x="63" y="11"/>
                    <a:pt x="64" y="12"/>
                    <a:pt x="66" y="13"/>
                  </a:cubicBezTo>
                  <a:cubicBezTo>
                    <a:pt x="69" y="14"/>
                    <a:pt x="73" y="13"/>
                    <a:pt x="74" y="17"/>
                  </a:cubicBezTo>
                  <a:cubicBezTo>
                    <a:pt x="74" y="17"/>
                    <a:pt x="67" y="17"/>
                    <a:pt x="68" y="20"/>
                  </a:cubicBezTo>
                  <a:cubicBezTo>
                    <a:pt x="68" y="19"/>
                    <a:pt x="71" y="18"/>
                    <a:pt x="71" y="18"/>
                  </a:cubicBezTo>
                  <a:cubicBezTo>
                    <a:pt x="73" y="18"/>
                    <a:pt x="70" y="20"/>
                    <a:pt x="70" y="21"/>
                  </a:cubicBezTo>
                  <a:cubicBezTo>
                    <a:pt x="70" y="21"/>
                    <a:pt x="73" y="19"/>
                    <a:pt x="73" y="19"/>
                  </a:cubicBezTo>
                  <a:cubicBezTo>
                    <a:pt x="73" y="18"/>
                    <a:pt x="77" y="18"/>
                    <a:pt x="78" y="19"/>
                  </a:cubicBezTo>
                  <a:cubicBezTo>
                    <a:pt x="82" y="19"/>
                    <a:pt x="73" y="22"/>
                    <a:pt x="74" y="23"/>
                  </a:cubicBezTo>
                  <a:cubicBezTo>
                    <a:pt x="74" y="23"/>
                    <a:pt x="76" y="21"/>
                    <a:pt x="76" y="22"/>
                  </a:cubicBezTo>
                  <a:cubicBezTo>
                    <a:pt x="76" y="23"/>
                    <a:pt x="74" y="25"/>
                    <a:pt x="75" y="26"/>
                  </a:cubicBezTo>
                  <a:cubicBezTo>
                    <a:pt x="74" y="25"/>
                    <a:pt x="78" y="21"/>
                    <a:pt x="79" y="22"/>
                  </a:cubicBezTo>
                  <a:cubicBezTo>
                    <a:pt x="79" y="24"/>
                    <a:pt x="78" y="26"/>
                    <a:pt x="79" y="27"/>
                  </a:cubicBezTo>
                  <a:cubicBezTo>
                    <a:pt x="79" y="27"/>
                    <a:pt x="79" y="23"/>
                    <a:pt x="81" y="23"/>
                  </a:cubicBezTo>
                  <a:cubicBezTo>
                    <a:pt x="83" y="24"/>
                    <a:pt x="80" y="27"/>
                    <a:pt x="81" y="28"/>
                  </a:cubicBezTo>
                  <a:cubicBezTo>
                    <a:pt x="81" y="28"/>
                    <a:pt x="82" y="25"/>
                    <a:pt x="83" y="25"/>
                  </a:cubicBezTo>
                  <a:cubicBezTo>
                    <a:pt x="83" y="25"/>
                    <a:pt x="82" y="28"/>
                    <a:pt x="83" y="28"/>
                  </a:cubicBezTo>
                  <a:cubicBezTo>
                    <a:pt x="82" y="28"/>
                    <a:pt x="85" y="24"/>
                    <a:pt x="86" y="23"/>
                  </a:cubicBezTo>
                  <a:cubicBezTo>
                    <a:pt x="87" y="22"/>
                    <a:pt x="90" y="23"/>
                    <a:pt x="91" y="24"/>
                  </a:cubicBezTo>
                  <a:cubicBezTo>
                    <a:pt x="93" y="25"/>
                    <a:pt x="94" y="27"/>
                    <a:pt x="91" y="27"/>
                  </a:cubicBezTo>
                  <a:cubicBezTo>
                    <a:pt x="90" y="27"/>
                    <a:pt x="86" y="27"/>
                    <a:pt x="86" y="30"/>
                  </a:cubicBezTo>
                  <a:cubicBezTo>
                    <a:pt x="86" y="29"/>
                    <a:pt x="92" y="27"/>
                    <a:pt x="92" y="28"/>
                  </a:cubicBezTo>
                  <a:cubicBezTo>
                    <a:pt x="92" y="28"/>
                    <a:pt x="88" y="30"/>
                    <a:pt x="88" y="31"/>
                  </a:cubicBezTo>
                  <a:cubicBezTo>
                    <a:pt x="88" y="30"/>
                    <a:pt x="92" y="30"/>
                    <a:pt x="92" y="30"/>
                  </a:cubicBezTo>
                  <a:cubicBezTo>
                    <a:pt x="93" y="29"/>
                    <a:pt x="95" y="26"/>
                    <a:pt x="96" y="27"/>
                  </a:cubicBezTo>
                  <a:cubicBezTo>
                    <a:pt x="97" y="29"/>
                    <a:pt x="96" y="31"/>
                    <a:pt x="94" y="31"/>
                  </a:cubicBezTo>
                  <a:cubicBezTo>
                    <a:pt x="93" y="32"/>
                    <a:pt x="92" y="33"/>
                    <a:pt x="91" y="34"/>
                  </a:cubicBezTo>
                  <a:cubicBezTo>
                    <a:pt x="91" y="34"/>
                    <a:pt x="93" y="32"/>
                    <a:pt x="94" y="32"/>
                  </a:cubicBezTo>
                  <a:cubicBezTo>
                    <a:pt x="94" y="32"/>
                    <a:pt x="93" y="36"/>
                    <a:pt x="93" y="36"/>
                  </a:cubicBezTo>
                  <a:cubicBezTo>
                    <a:pt x="92" y="34"/>
                    <a:pt x="99" y="27"/>
                    <a:pt x="100" y="29"/>
                  </a:cubicBezTo>
                  <a:cubicBezTo>
                    <a:pt x="101" y="30"/>
                    <a:pt x="99" y="31"/>
                    <a:pt x="98" y="31"/>
                  </a:cubicBezTo>
                  <a:cubicBezTo>
                    <a:pt x="99" y="31"/>
                    <a:pt x="102" y="31"/>
                    <a:pt x="103" y="31"/>
                  </a:cubicBezTo>
                  <a:cubicBezTo>
                    <a:pt x="104" y="31"/>
                    <a:pt x="106" y="31"/>
                    <a:pt x="107" y="32"/>
                  </a:cubicBezTo>
                  <a:cubicBezTo>
                    <a:pt x="108" y="35"/>
                    <a:pt x="98" y="35"/>
                    <a:pt x="99" y="38"/>
                  </a:cubicBezTo>
                  <a:cubicBezTo>
                    <a:pt x="99" y="38"/>
                    <a:pt x="102" y="35"/>
                    <a:pt x="103" y="35"/>
                  </a:cubicBezTo>
                  <a:cubicBezTo>
                    <a:pt x="104" y="35"/>
                    <a:pt x="106" y="35"/>
                    <a:pt x="106" y="36"/>
                  </a:cubicBezTo>
                  <a:cubicBezTo>
                    <a:pt x="107" y="37"/>
                    <a:pt x="101" y="39"/>
                    <a:pt x="101" y="39"/>
                  </a:cubicBezTo>
                  <a:cubicBezTo>
                    <a:pt x="101" y="39"/>
                    <a:pt x="104" y="38"/>
                    <a:pt x="104" y="38"/>
                  </a:cubicBezTo>
                  <a:cubicBezTo>
                    <a:pt x="105" y="38"/>
                    <a:pt x="107" y="37"/>
                    <a:pt x="108" y="36"/>
                  </a:cubicBezTo>
                  <a:cubicBezTo>
                    <a:pt x="109" y="36"/>
                    <a:pt x="108" y="35"/>
                    <a:pt x="109" y="34"/>
                  </a:cubicBezTo>
                  <a:cubicBezTo>
                    <a:pt x="110" y="34"/>
                    <a:pt x="112" y="36"/>
                    <a:pt x="112" y="37"/>
                  </a:cubicBezTo>
                  <a:cubicBezTo>
                    <a:pt x="116" y="40"/>
                    <a:pt x="112" y="39"/>
                    <a:pt x="109" y="40"/>
                  </a:cubicBezTo>
                  <a:cubicBezTo>
                    <a:pt x="109" y="40"/>
                    <a:pt x="102" y="42"/>
                    <a:pt x="102" y="41"/>
                  </a:cubicBezTo>
                  <a:cubicBezTo>
                    <a:pt x="102" y="42"/>
                    <a:pt x="118" y="42"/>
                    <a:pt x="117" y="44"/>
                  </a:cubicBezTo>
                  <a:cubicBezTo>
                    <a:pt x="116" y="45"/>
                    <a:pt x="111" y="45"/>
                    <a:pt x="110" y="44"/>
                  </a:cubicBezTo>
                  <a:cubicBezTo>
                    <a:pt x="110" y="44"/>
                    <a:pt x="106" y="45"/>
                    <a:pt x="106" y="45"/>
                  </a:cubicBezTo>
                  <a:cubicBezTo>
                    <a:pt x="107" y="46"/>
                    <a:pt x="110" y="45"/>
                    <a:pt x="110" y="46"/>
                  </a:cubicBezTo>
                  <a:cubicBezTo>
                    <a:pt x="111" y="46"/>
                    <a:pt x="107" y="47"/>
                    <a:pt x="107" y="48"/>
                  </a:cubicBezTo>
                  <a:cubicBezTo>
                    <a:pt x="107" y="50"/>
                    <a:pt x="111" y="51"/>
                    <a:pt x="112" y="51"/>
                  </a:cubicBezTo>
                  <a:cubicBezTo>
                    <a:pt x="114" y="52"/>
                    <a:pt x="117" y="52"/>
                    <a:pt x="118" y="54"/>
                  </a:cubicBezTo>
                  <a:cubicBezTo>
                    <a:pt x="119" y="55"/>
                    <a:pt x="119" y="56"/>
                    <a:pt x="120" y="56"/>
                  </a:cubicBezTo>
                  <a:cubicBezTo>
                    <a:pt x="120" y="56"/>
                    <a:pt x="122" y="55"/>
                    <a:pt x="122" y="55"/>
                  </a:cubicBezTo>
                  <a:cubicBezTo>
                    <a:pt x="122" y="55"/>
                    <a:pt x="122" y="57"/>
                    <a:pt x="123" y="57"/>
                  </a:cubicBezTo>
                  <a:cubicBezTo>
                    <a:pt x="123" y="57"/>
                    <a:pt x="123" y="55"/>
                    <a:pt x="124" y="55"/>
                  </a:cubicBezTo>
                  <a:cubicBezTo>
                    <a:pt x="124" y="55"/>
                    <a:pt x="124" y="57"/>
                    <a:pt x="124" y="57"/>
                  </a:cubicBezTo>
                  <a:cubicBezTo>
                    <a:pt x="124" y="58"/>
                    <a:pt x="126" y="57"/>
                    <a:pt x="127" y="57"/>
                  </a:cubicBezTo>
                  <a:cubicBezTo>
                    <a:pt x="127" y="57"/>
                    <a:pt x="129" y="58"/>
                    <a:pt x="129" y="59"/>
                  </a:cubicBezTo>
                  <a:cubicBezTo>
                    <a:pt x="129" y="60"/>
                    <a:pt x="128" y="59"/>
                    <a:pt x="128" y="60"/>
                  </a:cubicBezTo>
                  <a:cubicBezTo>
                    <a:pt x="129" y="59"/>
                    <a:pt x="138" y="62"/>
                    <a:pt x="138" y="62"/>
                  </a:cubicBezTo>
                  <a:cubicBezTo>
                    <a:pt x="137" y="63"/>
                    <a:pt x="137" y="63"/>
                    <a:pt x="137" y="63"/>
                  </a:cubicBezTo>
                  <a:cubicBezTo>
                    <a:pt x="137" y="64"/>
                    <a:pt x="139" y="63"/>
                    <a:pt x="139" y="63"/>
                  </a:cubicBezTo>
                  <a:cubicBezTo>
                    <a:pt x="140" y="62"/>
                    <a:pt x="140" y="63"/>
                    <a:pt x="141" y="64"/>
                  </a:cubicBezTo>
                  <a:cubicBezTo>
                    <a:pt x="142" y="64"/>
                    <a:pt x="144" y="66"/>
                    <a:pt x="143" y="67"/>
                  </a:cubicBezTo>
                  <a:cubicBezTo>
                    <a:pt x="143" y="67"/>
                    <a:pt x="141" y="67"/>
                    <a:pt x="141" y="67"/>
                  </a:cubicBezTo>
                  <a:cubicBezTo>
                    <a:pt x="141" y="68"/>
                    <a:pt x="143" y="68"/>
                    <a:pt x="142" y="69"/>
                  </a:cubicBezTo>
                  <a:cubicBezTo>
                    <a:pt x="142" y="69"/>
                    <a:pt x="139" y="69"/>
                    <a:pt x="139" y="69"/>
                  </a:cubicBezTo>
                  <a:cubicBezTo>
                    <a:pt x="137" y="70"/>
                    <a:pt x="139" y="70"/>
                    <a:pt x="139" y="71"/>
                  </a:cubicBezTo>
                  <a:cubicBezTo>
                    <a:pt x="140" y="73"/>
                    <a:pt x="136" y="71"/>
                    <a:pt x="135" y="71"/>
                  </a:cubicBezTo>
                  <a:cubicBezTo>
                    <a:pt x="136" y="72"/>
                    <a:pt x="138" y="73"/>
                    <a:pt x="137" y="74"/>
                  </a:cubicBezTo>
                  <a:cubicBezTo>
                    <a:pt x="136" y="74"/>
                    <a:pt x="132" y="74"/>
                    <a:pt x="133" y="73"/>
                  </a:cubicBezTo>
                  <a:cubicBezTo>
                    <a:pt x="132" y="74"/>
                    <a:pt x="135" y="76"/>
                    <a:pt x="134" y="77"/>
                  </a:cubicBezTo>
                  <a:cubicBezTo>
                    <a:pt x="133" y="77"/>
                    <a:pt x="133" y="75"/>
                    <a:pt x="132" y="76"/>
                  </a:cubicBezTo>
                  <a:cubicBezTo>
                    <a:pt x="131" y="77"/>
                    <a:pt x="135" y="82"/>
                    <a:pt x="131" y="79"/>
                  </a:cubicBezTo>
                  <a:cubicBezTo>
                    <a:pt x="131" y="79"/>
                    <a:pt x="128" y="77"/>
                    <a:pt x="128" y="77"/>
                  </a:cubicBezTo>
                  <a:cubicBezTo>
                    <a:pt x="127" y="78"/>
                    <a:pt x="127" y="79"/>
                    <a:pt x="126" y="79"/>
                  </a:cubicBezTo>
                  <a:cubicBezTo>
                    <a:pt x="126" y="78"/>
                    <a:pt x="127" y="77"/>
                    <a:pt x="127" y="76"/>
                  </a:cubicBezTo>
                  <a:cubicBezTo>
                    <a:pt x="127" y="77"/>
                    <a:pt x="125" y="77"/>
                    <a:pt x="125" y="77"/>
                  </a:cubicBezTo>
                  <a:cubicBezTo>
                    <a:pt x="124" y="76"/>
                    <a:pt x="126" y="75"/>
                    <a:pt x="125" y="74"/>
                  </a:cubicBezTo>
                  <a:cubicBezTo>
                    <a:pt x="125" y="74"/>
                    <a:pt x="123" y="75"/>
                    <a:pt x="123" y="75"/>
                  </a:cubicBezTo>
                  <a:cubicBezTo>
                    <a:pt x="122" y="74"/>
                    <a:pt x="123" y="72"/>
                    <a:pt x="123" y="72"/>
                  </a:cubicBezTo>
                  <a:cubicBezTo>
                    <a:pt x="124" y="72"/>
                    <a:pt x="128" y="70"/>
                    <a:pt x="127" y="70"/>
                  </a:cubicBezTo>
                  <a:cubicBezTo>
                    <a:pt x="126" y="69"/>
                    <a:pt x="122" y="73"/>
                    <a:pt x="120" y="72"/>
                  </a:cubicBezTo>
                  <a:cubicBezTo>
                    <a:pt x="120" y="72"/>
                    <a:pt x="123" y="69"/>
                    <a:pt x="122" y="69"/>
                  </a:cubicBezTo>
                  <a:cubicBezTo>
                    <a:pt x="121" y="69"/>
                    <a:pt x="120" y="71"/>
                    <a:pt x="119" y="70"/>
                  </a:cubicBezTo>
                  <a:cubicBezTo>
                    <a:pt x="118" y="69"/>
                    <a:pt x="117" y="69"/>
                    <a:pt x="116" y="68"/>
                  </a:cubicBezTo>
                  <a:cubicBezTo>
                    <a:pt x="115" y="67"/>
                    <a:pt x="114" y="66"/>
                    <a:pt x="113" y="67"/>
                  </a:cubicBezTo>
                  <a:cubicBezTo>
                    <a:pt x="113" y="68"/>
                    <a:pt x="113" y="68"/>
                    <a:pt x="113" y="69"/>
                  </a:cubicBezTo>
                  <a:cubicBezTo>
                    <a:pt x="113" y="69"/>
                    <a:pt x="112" y="69"/>
                    <a:pt x="112" y="69"/>
                  </a:cubicBezTo>
                  <a:cubicBezTo>
                    <a:pt x="112" y="70"/>
                    <a:pt x="116" y="72"/>
                    <a:pt x="112" y="72"/>
                  </a:cubicBezTo>
                  <a:cubicBezTo>
                    <a:pt x="111" y="72"/>
                    <a:pt x="107" y="71"/>
                    <a:pt x="108" y="70"/>
                  </a:cubicBezTo>
                  <a:cubicBezTo>
                    <a:pt x="107" y="72"/>
                    <a:pt x="111" y="74"/>
                    <a:pt x="112" y="75"/>
                  </a:cubicBezTo>
                  <a:cubicBezTo>
                    <a:pt x="114" y="75"/>
                    <a:pt x="114" y="78"/>
                    <a:pt x="115" y="79"/>
                  </a:cubicBezTo>
                  <a:cubicBezTo>
                    <a:pt x="116" y="80"/>
                    <a:pt x="116" y="81"/>
                    <a:pt x="117" y="81"/>
                  </a:cubicBezTo>
                  <a:cubicBezTo>
                    <a:pt x="118" y="81"/>
                    <a:pt x="117" y="80"/>
                    <a:pt x="118" y="80"/>
                  </a:cubicBezTo>
                  <a:cubicBezTo>
                    <a:pt x="118" y="80"/>
                    <a:pt x="119" y="81"/>
                    <a:pt x="119" y="82"/>
                  </a:cubicBezTo>
                  <a:cubicBezTo>
                    <a:pt x="120" y="83"/>
                    <a:pt x="120" y="82"/>
                    <a:pt x="121" y="81"/>
                  </a:cubicBezTo>
                  <a:cubicBezTo>
                    <a:pt x="122" y="81"/>
                    <a:pt x="121" y="85"/>
                    <a:pt x="122" y="84"/>
                  </a:cubicBezTo>
                  <a:cubicBezTo>
                    <a:pt x="123" y="84"/>
                    <a:pt x="122" y="83"/>
                    <a:pt x="123" y="82"/>
                  </a:cubicBezTo>
                  <a:cubicBezTo>
                    <a:pt x="123" y="82"/>
                    <a:pt x="123" y="84"/>
                    <a:pt x="123" y="85"/>
                  </a:cubicBezTo>
                  <a:cubicBezTo>
                    <a:pt x="123" y="86"/>
                    <a:pt x="123" y="86"/>
                    <a:pt x="124" y="87"/>
                  </a:cubicBezTo>
                  <a:cubicBezTo>
                    <a:pt x="125" y="87"/>
                    <a:pt x="126" y="88"/>
                    <a:pt x="126" y="89"/>
                  </a:cubicBezTo>
                  <a:cubicBezTo>
                    <a:pt x="127" y="89"/>
                    <a:pt x="128" y="93"/>
                    <a:pt x="128" y="93"/>
                  </a:cubicBezTo>
                  <a:cubicBezTo>
                    <a:pt x="127" y="92"/>
                    <a:pt x="127" y="91"/>
                    <a:pt x="127" y="91"/>
                  </a:cubicBezTo>
                  <a:cubicBezTo>
                    <a:pt x="126" y="91"/>
                    <a:pt x="127" y="95"/>
                    <a:pt x="127" y="95"/>
                  </a:cubicBezTo>
                  <a:cubicBezTo>
                    <a:pt x="127" y="95"/>
                    <a:pt x="125" y="91"/>
                    <a:pt x="124" y="90"/>
                  </a:cubicBezTo>
                  <a:cubicBezTo>
                    <a:pt x="124" y="90"/>
                    <a:pt x="125" y="94"/>
                    <a:pt x="126" y="95"/>
                  </a:cubicBezTo>
                  <a:cubicBezTo>
                    <a:pt x="126" y="98"/>
                    <a:pt x="124" y="95"/>
                    <a:pt x="124" y="96"/>
                  </a:cubicBezTo>
                  <a:cubicBezTo>
                    <a:pt x="123" y="97"/>
                    <a:pt x="128" y="99"/>
                    <a:pt x="128" y="100"/>
                  </a:cubicBezTo>
                  <a:cubicBezTo>
                    <a:pt x="128" y="101"/>
                    <a:pt x="119" y="95"/>
                    <a:pt x="118" y="95"/>
                  </a:cubicBezTo>
                  <a:cubicBezTo>
                    <a:pt x="118" y="95"/>
                    <a:pt x="118" y="96"/>
                    <a:pt x="118" y="96"/>
                  </a:cubicBezTo>
                  <a:cubicBezTo>
                    <a:pt x="118" y="97"/>
                    <a:pt x="116" y="93"/>
                    <a:pt x="115" y="93"/>
                  </a:cubicBezTo>
                  <a:cubicBezTo>
                    <a:pt x="115" y="93"/>
                    <a:pt x="116" y="95"/>
                    <a:pt x="116" y="95"/>
                  </a:cubicBezTo>
                  <a:cubicBezTo>
                    <a:pt x="115" y="96"/>
                    <a:pt x="113" y="92"/>
                    <a:pt x="112" y="91"/>
                  </a:cubicBezTo>
                  <a:cubicBezTo>
                    <a:pt x="111" y="90"/>
                    <a:pt x="111" y="92"/>
                    <a:pt x="110" y="93"/>
                  </a:cubicBezTo>
                  <a:cubicBezTo>
                    <a:pt x="110" y="94"/>
                    <a:pt x="108" y="90"/>
                    <a:pt x="108" y="90"/>
                  </a:cubicBezTo>
                  <a:cubicBezTo>
                    <a:pt x="108" y="90"/>
                    <a:pt x="105" y="90"/>
                    <a:pt x="105" y="90"/>
                  </a:cubicBezTo>
                  <a:cubicBezTo>
                    <a:pt x="105" y="91"/>
                    <a:pt x="106" y="92"/>
                    <a:pt x="107" y="92"/>
                  </a:cubicBezTo>
                  <a:cubicBezTo>
                    <a:pt x="108" y="93"/>
                    <a:pt x="108" y="93"/>
                    <a:pt x="109" y="94"/>
                  </a:cubicBezTo>
                  <a:cubicBezTo>
                    <a:pt x="110" y="95"/>
                    <a:pt x="112" y="96"/>
                    <a:pt x="114" y="97"/>
                  </a:cubicBezTo>
                  <a:cubicBezTo>
                    <a:pt x="116" y="99"/>
                    <a:pt x="117" y="100"/>
                    <a:pt x="118" y="102"/>
                  </a:cubicBezTo>
                  <a:cubicBezTo>
                    <a:pt x="120" y="105"/>
                    <a:pt x="120" y="105"/>
                    <a:pt x="117" y="104"/>
                  </a:cubicBezTo>
                  <a:cubicBezTo>
                    <a:pt x="113" y="102"/>
                    <a:pt x="106" y="103"/>
                    <a:pt x="103" y="99"/>
                  </a:cubicBezTo>
                  <a:cubicBezTo>
                    <a:pt x="102" y="97"/>
                    <a:pt x="99" y="99"/>
                    <a:pt x="97" y="97"/>
                  </a:cubicBezTo>
                  <a:cubicBezTo>
                    <a:pt x="96" y="96"/>
                    <a:pt x="90" y="94"/>
                    <a:pt x="90" y="93"/>
                  </a:cubicBezTo>
                  <a:cubicBezTo>
                    <a:pt x="90" y="92"/>
                    <a:pt x="93" y="93"/>
                    <a:pt x="93" y="92"/>
                  </a:cubicBezTo>
                  <a:cubicBezTo>
                    <a:pt x="94" y="91"/>
                    <a:pt x="91" y="90"/>
                    <a:pt x="91" y="90"/>
                  </a:cubicBezTo>
                  <a:cubicBezTo>
                    <a:pt x="88" y="89"/>
                    <a:pt x="86" y="87"/>
                    <a:pt x="84" y="86"/>
                  </a:cubicBezTo>
                  <a:cubicBezTo>
                    <a:pt x="83" y="85"/>
                    <a:pt x="84" y="84"/>
                    <a:pt x="82" y="84"/>
                  </a:cubicBezTo>
                  <a:cubicBezTo>
                    <a:pt x="82" y="83"/>
                    <a:pt x="77" y="83"/>
                    <a:pt x="77" y="83"/>
                  </a:cubicBezTo>
                  <a:cubicBezTo>
                    <a:pt x="77" y="84"/>
                    <a:pt x="78" y="82"/>
                    <a:pt x="77" y="8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2" name="Freeform 549">
              <a:extLst>
                <a:ext uri="{FF2B5EF4-FFF2-40B4-BE49-F238E27FC236}">
                  <a16:creationId xmlns:a16="http://schemas.microsoft.com/office/drawing/2014/main" id="{301BF884-0845-9266-6B49-F7991E945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2156" y="5637283"/>
              <a:ext cx="57323" cy="19114"/>
            </a:xfrm>
            <a:custGeom>
              <a:avLst/>
              <a:gdLst>
                <a:gd name="T0" fmla="*/ 5 w 6"/>
                <a:gd name="T1" fmla="*/ 1 h 2"/>
                <a:gd name="T2" fmla="*/ 1 w 6"/>
                <a:gd name="T3" fmla="*/ 0 h 2"/>
                <a:gd name="T4" fmla="*/ 5 w 6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2">
                  <a:moveTo>
                    <a:pt x="5" y="1"/>
                  </a:moveTo>
                  <a:cubicBezTo>
                    <a:pt x="5" y="2"/>
                    <a:pt x="0" y="0"/>
                    <a:pt x="1" y="0"/>
                  </a:cubicBezTo>
                  <a:cubicBezTo>
                    <a:pt x="3" y="0"/>
                    <a:pt x="6" y="0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3" name="Freeform 550">
              <a:extLst>
                <a:ext uri="{FF2B5EF4-FFF2-40B4-BE49-F238E27FC236}">
                  <a16:creationId xmlns:a16="http://schemas.microsoft.com/office/drawing/2014/main" id="{0BE5465D-FD81-11A3-EB73-E163E6DE4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8203368" y="5226347"/>
              <a:ext cx="76432" cy="19114"/>
            </a:xfrm>
            <a:custGeom>
              <a:avLst/>
              <a:gdLst>
                <a:gd name="T0" fmla="*/ 7 w 8"/>
                <a:gd name="T1" fmla="*/ 1 h 2"/>
                <a:gd name="T2" fmla="*/ 2 w 8"/>
                <a:gd name="T3" fmla="*/ 2 h 2"/>
                <a:gd name="T4" fmla="*/ 3 w 8"/>
                <a:gd name="T5" fmla="*/ 0 h 2"/>
                <a:gd name="T6" fmla="*/ 7 w 8"/>
                <a:gd name="T7" fmla="*/ 1 h 2"/>
                <a:gd name="T8" fmla="*/ 7 w 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">
                  <a:moveTo>
                    <a:pt x="7" y="1"/>
                  </a:moveTo>
                  <a:cubicBezTo>
                    <a:pt x="8" y="2"/>
                    <a:pt x="3" y="2"/>
                    <a:pt x="2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5" y="0"/>
                    <a:pt x="7" y="0"/>
                    <a:pt x="7" y="1"/>
                  </a:cubicBezTo>
                  <a:cubicBezTo>
                    <a:pt x="8" y="2"/>
                    <a:pt x="7" y="0"/>
                    <a:pt x="7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4" name="Freeform 551">
              <a:extLst>
                <a:ext uri="{FF2B5EF4-FFF2-40B4-BE49-F238E27FC236}">
                  <a16:creationId xmlns:a16="http://schemas.microsoft.com/office/drawing/2014/main" id="{4AE9AA69-6C1D-247A-B3D7-5B193037D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91903" y="5207233"/>
              <a:ext cx="111465" cy="92380"/>
            </a:xfrm>
            <a:custGeom>
              <a:avLst/>
              <a:gdLst>
                <a:gd name="T0" fmla="*/ 10 w 12"/>
                <a:gd name="T1" fmla="*/ 7 h 10"/>
                <a:gd name="T2" fmla="*/ 3 w 12"/>
                <a:gd name="T3" fmla="*/ 9 h 10"/>
                <a:gd name="T4" fmla="*/ 2 w 12"/>
                <a:gd name="T5" fmla="*/ 2 h 10"/>
                <a:gd name="T6" fmla="*/ 9 w 12"/>
                <a:gd name="T7" fmla="*/ 0 h 10"/>
                <a:gd name="T8" fmla="*/ 10 w 12"/>
                <a:gd name="T9" fmla="*/ 7 h 10"/>
                <a:gd name="T10" fmla="*/ 10 w 12"/>
                <a:gd name="T11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0">
                  <a:moveTo>
                    <a:pt x="10" y="7"/>
                  </a:moveTo>
                  <a:cubicBezTo>
                    <a:pt x="8" y="8"/>
                    <a:pt x="6" y="10"/>
                    <a:pt x="3" y="9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0"/>
                    <a:pt x="7" y="0"/>
                    <a:pt x="9" y="0"/>
                  </a:cubicBezTo>
                  <a:cubicBezTo>
                    <a:pt x="11" y="0"/>
                    <a:pt x="12" y="5"/>
                    <a:pt x="10" y="7"/>
                  </a:cubicBezTo>
                  <a:cubicBezTo>
                    <a:pt x="9" y="8"/>
                    <a:pt x="12" y="6"/>
                    <a:pt x="10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5" name="Freeform 552">
              <a:extLst>
                <a:ext uri="{FF2B5EF4-FFF2-40B4-BE49-F238E27FC236}">
                  <a16:creationId xmlns:a16="http://schemas.microsoft.com/office/drawing/2014/main" id="{20E918C3-F747-C47E-03D5-7880E5F583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9991" y="5124408"/>
              <a:ext cx="63695" cy="35042"/>
            </a:xfrm>
            <a:custGeom>
              <a:avLst/>
              <a:gdLst>
                <a:gd name="T0" fmla="*/ 1 w 7"/>
                <a:gd name="T1" fmla="*/ 4 h 4"/>
                <a:gd name="T2" fmla="*/ 5 w 7"/>
                <a:gd name="T3" fmla="*/ 0 h 4"/>
                <a:gd name="T4" fmla="*/ 1 w 7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4">
                  <a:moveTo>
                    <a:pt x="1" y="4"/>
                  </a:moveTo>
                  <a:cubicBezTo>
                    <a:pt x="0" y="4"/>
                    <a:pt x="4" y="0"/>
                    <a:pt x="5" y="0"/>
                  </a:cubicBezTo>
                  <a:cubicBezTo>
                    <a:pt x="7" y="1"/>
                    <a:pt x="3" y="4"/>
                    <a:pt x="1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6" name="Freeform 553">
              <a:extLst>
                <a:ext uri="{FF2B5EF4-FFF2-40B4-BE49-F238E27FC236}">
                  <a16:creationId xmlns:a16="http://schemas.microsoft.com/office/drawing/2014/main" id="{EE9D09FA-2062-D2EC-B77F-73640474827E}"/>
                </a:ext>
              </a:extLst>
            </p:cNvPr>
            <p:cNvSpPr>
              <a:spLocks/>
            </p:cNvSpPr>
            <p:nvPr/>
          </p:nvSpPr>
          <p:spPr bwMode="auto">
            <a:xfrm>
              <a:off x="8082350" y="5114850"/>
              <a:ext cx="57323" cy="28669"/>
            </a:xfrm>
            <a:custGeom>
              <a:avLst/>
              <a:gdLst>
                <a:gd name="T0" fmla="*/ 2 w 6"/>
                <a:gd name="T1" fmla="*/ 3 h 3"/>
                <a:gd name="T2" fmla="*/ 2 w 6"/>
                <a:gd name="T3" fmla="*/ 1 h 3"/>
                <a:gd name="T4" fmla="*/ 2 w 6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3">
                  <a:moveTo>
                    <a:pt x="2" y="3"/>
                  </a:moveTo>
                  <a:cubicBezTo>
                    <a:pt x="2" y="3"/>
                    <a:pt x="0" y="1"/>
                    <a:pt x="2" y="1"/>
                  </a:cubicBezTo>
                  <a:cubicBezTo>
                    <a:pt x="3" y="0"/>
                    <a:pt x="6" y="3"/>
                    <a:pt x="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7" name="Freeform 554">
              <a:extLst>
                <a:ext uri="{FF2B5EF4-FFF2-40B4-BE49-F238E27FC236}">
                  <a16:creationId xmlns:a16="http://schemas.microsoft.com/office/drawing/2014/main" id="{86AA7114-C593-ABC8-5D72-AACA1A802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8208" y="5095739"/>
              <a:ext cx="44586" cy="19114"/>
            </a:xfrm>
            <a:custGeom>
              <a:avLst/>
              <a:gdLst>
                <a:gd name="T0" fmla="*/ 0 w 5"/>
                <a:gd name="T1" fmla="*/ 1 h 2"/>
                <a:gd name="T2" fmla="*/ 4 w 5"/>
                <a:gd name="T3" fmla="*/ 0 h 2"/>
                <a:gd name="T4" fmla="*/ 0 w 5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2">
                  <a:moveTo>
                    <a:pt x="0" y="1"/>
                  </a:moveTo>
                  <a:cubicBezTo>
                    <a:pt x="2" y="2"/>
                    <a:pt x="5" y="1"/>
                    <a:pt x="4" y="0"/>
                  </a:cubicBezTo>
                  <a:cubicBezTo>
                    <a:pt x="2" y="0"/>
                    <a:pt x="0" y="1"/>
                    <a:pt x="0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8" name="Freeform 555">
              <a:extLst>
                <a:ext uri="{FF2B5EF4-FFF2-40B4-BE49-F238E27FC236}">
                  <a16:creationId xmlns:a16="http://schemas.microsoft.com/office/drawing/2014/main" id="{E5BBD31F-7281-F7E9-EED1-EDC5B9CD3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7913559" y="4738956"/>
              <a:ext cx="245222" cy="105124"/>
            </a:xfrm>
            <a:custGeom>
              <a:avLst/>
              <a:gdLst>
                <a:gd name="T0" fmla="*/ 25 w 26"/>
                <a:gd name="T1" fmla="*/ 9 h 11"/>
                <a:gd name="T2" fmla="*/ 18 w 26"/>
                <a:gd name="T3" fmla="*/ 8 h 11"/>
                <a:gd name="T4" fmla="*/ 10 w 26"/>
                <a:gd name="T5" fmla="*/ 10 h 11"/>
                <a:gd name="T6" fmla="*/ 3 w 26"/>
                <a:gd name="T7" fmla="*/ 6 h 11"/>
                <a:gd name="T8" fmla="*/ 2 w 26"/>
                <a:gd name="T9" fmla="*/ 1 h 11"/>
                <a:gd name="T10" fmla="*/ 8 w 26"/>
                <a:gd name="T11" fmla="*/ 2 h 11"/>
                <a:gd name="T12" fmla="*/ 17 w 26"/>
                <a:gd name="T13" fmla="*/ 2 h 11"/>
                <a:gd name="T14" fmla="*/ 22 w 26"/>
                <a:gd name="T15" fmla="*/ 5 h 11"/>
                <a:gd name="T16" fmla="*/ 25 w 26"/>
                <a:gd name="T17" fmla="*/ 9 h 11"/>
                <a:gd name="T18" fmla="*/ 25 w 26"/>
                <a:gd name="T19" fmla="*/ 9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11">
                  <a:moveTo>
                    <a:pt x="25" y="9"/>
                  </a:moveTo>
                  <a:cubicBezTo>
                    <a:pt x="22" y="9"/>
                    <a:pt x="20" y="8"/>
                    <a:pt x="18" y="8"/>
                  </a:cubicBezTo>
                  <a:cubicBezTo>
                    <a:pt x="15" y="8"/>
                    <a:pt x="13" y="10"/>
                    <a:pt x="10" y="10"/>
                  </a:cubicBezTo>
                  <a:cubicBezTo>
                    <a:pt x="7" y="11"/>
                    <a:pt x="6" y="7"/>
                    <a:pt x="3" y="6"/>
                  </a:cubicBezTo>
                  <a:cubicBezTo>
                    <a:pt x="2" y="5"/>
                    <a:pt x="0" y="3"/>
                    <a:pt x="2" y="1"/>
                  </a:cubicBezTo>
                  <a:cubicBezTo>
                    <a:pt x="3" y="0"/>
                    <a:pt x="7" y="2"/>
                    <a:pt x="8" y="2"/>
                  </a:cubicBezTo>
                  <a:cubicBezTo>
                    <a:pt x="11" y="3"/>
                    <a:pt x="14" y="1"/>
                    <a:pt x="17" y="2"/>
                  </a:cubicBezTo>
                  <a:cubicBezTo>
                    <a:pt x="19" y="2"/>
                    <a:pt x="20" y="4"/>
                    <a:pt x="22" y="5"/>
                  </a:cubicBezTo>
                  <a:cubicBezTo>
                    <a:pt x="22" y="6"/>
                    <a:pt x="25" y="9"/>
                    <a:pt x="25" y="9"/>
                  </a:cubicBezTo>
                  <a:cubicBezTo>
                    <a:pt x="23" y="9"/>
                    <a:pt x="26" y="9"/>
                    <a:pt x="25" y="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69" name="Freeform 556">
              <a:extLst>
                <a:ext uri="{FF2B5EF4-FFF2-40B4-BE49-F238E27FC236}">
                  <a16:creationId xmlns:a16="http://schemas.microsoft.com/office/drawing/2014/main" id="{8BF6DBF7-E8F0-89F9-6261-8486A4560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09736" y="6433668"/>
              <a:ext cx="270699" cy="178393"/>
            </a:xfrm>
            <a:custGeom>
              <a:avLst/>
              <a:gdLst>
                <a:gd name="T0" fmla="*/ 27 w 29"/>
                <a:gd name="T1" fmla="*/ 16 h 19"/>
                <a:gd name="T2" fmla="*/ 24 w 29"/>
                <a:gd name="T3" fmla="*/ 12 h 19"/>
                <a:gd name="T4" fmla="*/ 19 w 29"/>
                <a:gd name="T5" fmla="*/ 10 h 19"/>
                <a:gd name="T6" fmla="*/ 14 w 29"/>
                <a:gd name="T7" fmla="*/ 3 h 19"/>
                <a:gd name="T8" fmla="*/ 8 w 29"/>
                <a:gd name="T9" fmla="*/ 2 h 19"/>
                <a:gd name="T10" fmla="*/ 2 w 29"/>
                <a:gd name="T11" fmla="*/ 0 h 19"/>
                <a:gd name="T12" fmla="*/ 3 w 29"/>
                <a:gd name="T13" fmla="*/ 2 h 19"/>
                <a:gd name="T14" fmla="*/ 5 w 29"/>
                <a:gd name="T15" fmla="*/ 3 h 19"/>
                <a:gd name="T16" fmla="*/ 6 w 29"/>
                <a:gd name="T17" fmla="*/ 4 h 19"/>
                <a:gd name="T18" fmla="*/ 4 w 29"/>
                <a:gd name="T19" fmla="*/ 2 h 19"/>
                <a:gd name="T20" fmla="*/ 4 w 29"/>
                <a:gd name="T21" fmla="*/ 4 h 19"/>
                <a:gd name="T22" fmla="*/ 7 w 29"/>
                <a:gd name="T23" fmla="*/ 6 h 19"/>
                <a:gd name="T24" fmla="*/ 12 w 29"/>
                <a:gd name="T25" fmla="*/ 9 h 19"/>
                <a:gd name="T26" fmla="*/ 10 w 29"/>
                <a:gd name="T27" fmla="*/ 10 h 19"/>
                <a:gd name="T28" fmla="*/ 14 w 29"/>
                <a:gd name="T29" fmla="*/ 10 h 19"/>
                <a:gd name="T30" fmla="*/ 14 w 29"/>
                <a:gd name="T31" fmla="*/ 12 h 19"/>
                <a:gd name="T32" fmla="*/ 19 w 29"/>
                <a:gd name="T33" fmla="*/ 12 h 19"/>
                <a:gd name="T34" fmla="*/ 27 w 29"/>
                <a:gd name="T35" fmla="*/ 16 h 19"/>
                <a:gd name="T36" fmla="*/ 27 w 29"/>
                <a:gd name="T37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" h="19">
                  <a:moveTo>
                    <a:pt x="27" y="16"/>
                  </a:moveTo>
                  <a:cubicBezTo>
                    <a:pt x="26" y="15"/>
                    <a:pt x="25" y="13"/>
                    <a:pt x="24" y="12"/>
                  </a:cubicBezTo>
                  <a:cubicBezTo>
                    <a:pt x="23" y="10"/>
                    <a:pt x="21" y="10"/>
                    <a:pt x="19" y="10"/>
                  </a:cubicBezTo>
                  <a:cubicBezTo>
                    <a:pt x="17" y="8"/>
                    <a:pt x="17" y="4"/>
                    <a:pt x="14" y="3"/>
                  </a:cubicBezTo>
                  <a:cubicBezTo>
                    <a:pt x="13" y="3"/>
                    <a:pt x="10" y="3"/>
                    <a:pt x="8" y="2"/>
                  </a:cubicBezTo>
                  <a:cubicBezTo>
                    <a:pt x="7" y="1"/>
                    <a:pt x="5" y="0"/>
                    <a:pt x="2" y="0"/>
                  </a:cubicBezTo>
                  <a:cubicBezTo>
                    <a:pt x="0" y="0"/>
                    <a:pt x="1" y="2"/>
                    <a:pt x="3" y="2"/>
                  </a:cubicBezTo>
                  <a:cubicBezTo>
                    <a:pt x="4" y="2"/>
                    <a:pt x="4" y="2"/>
                    <a:pt x="5" y="3"/>
                  </a:cubicBezTo>
                  <a:cubicBezTo>
                    <a:pt x="5" y="3"/>
                    <a:pt x="6" y="4"/>
                    <a:pt x="6" y="4"/>
                  </a:cubicBezTo>
                  <a:cubicBezTo>
                    <a:pt x="5" y="4"/>
                    <a:pt x="4" y="3"/>
                    <a:pt x="4" y="2"/>
                  </a:cubicBezTo>
                  <a:cubicBezTo>
                    <a:pt x="4" y="2"/>
                    <a:pt x="4" y="4"/>
                    <a:pt x="4" y="4"/>
                  </a:cubicBezTo>
                  <a:cubicBezTo>
                    <a:pt x="4" y="6"/>
                    <a:pt x="6" y="6"/>
                    <a:pt x="7" y="6"/>
                  </a:cubicBezTo>
                  <a:cubicBezTo>
                    <a:pt x="7" y="6"/>
                    <a:pt x="12" y="9"/>
                    <a:pt x="12" y="9"/>
                  </a:cubicBezTo>
                  <a:cubicBezTo>
                    <a:pt x="12" y="9"/>
                    <a:pt x="11" y="9"/>
                    <a:pt x="10" y="10"/>
                  </a:cubicBezTo>
                  <a:cubicBezTo>
                    <a:pt x="10" y="10"/>
                    <a:pt x="14" y="10"/>
                    <a:pt x="14" y="10"/>
                  </a:cubicBezTo>
                  <a:cubicBezTo>
                    <a:pt x="16" y="11"/>
                    <a:pt x="14" y="12"/>
                    <a:pt x="14" y="12"/>
                  </a:cubicBezTo>
                  <a:cubicBezTo>
                    <a:pt x="15" y="13"/>
                    <a:pt x="18" y="12"/>
                    <a:pt x="19" y="12"/>
                  </a:cubicBezTo>
                  <a:cubicBezTo>
                    <a:pt x="14" y="13"/>
                    <a:pt x="29" y="19"/>
                    <a:pt x="27" y="16"/>
                  </a:cubicBezTo>
                  <a:cubicBezTo>
                    <a:pt x="26" y="15"/>
                    <a:pt x="28" y="18"/>
                    <a:pt x="27" y="1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0" name="Freeform 557">
              <a:extLst>
                <a:ext uri="{FF2B5EF4-FFF2-40B4-BE49-F238E27FC236}">
                  <a16:creationId xmlns:a16="http://schemas.microsoft.com/office/drawing/2014/main" id="{14E4B8A3-110C-3A04-03DC-B3F39A8E7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96363" y="6226607"/>
              <a:ext cx="121018" cy="130608"/>
            </a:xfrm>
            <a:custGeom>
              <a:avLst/>
              <a:gdLst>
                <a:gd name="T0" fmla="*/ 11 w 13"/>
                <a:gd name="T1" fmla="*/ 14 h 14"/>
                <a:gd name="T2" fmla="*/ 11 w 13"/>
                <a:gd name="T3" fmla="*/ 14 h 14"/>
                <a:gd name="T4" fmla="*/ 8 w 13"/>
                <a:gd name="T5" fmla="*/ 11 h 14"/>
                <a:gd name="T6" fmla="*/ 7 w 13"/>
                <a:gd name="T7" fmla="*/ 7 h 14"/>
                <a:gd name="T8" fmla="*/ 6 w 13"/>
                <a:gd name="T9" fmla="*/ 5 h 14"/>
                <a:gd name="T10" fmla="*/ 7 w 13"/>
                <a:gd name="T11" fmla="*/ 2 h 14"/>
                <a:gd name="T12" fmla="*/ 4 w 13"/>
                <a:gd name="T13" fmla="*/ 4 h 14"/>
                <a:gd name="T14" fmla="*/ 6 w 13"/>
                <a:gd name="T15" fmla="*/ 1 h 14"/>
                <a:gd name="T16" fmla="*/ 1 w 13"/>
                <a:gd name="T17" fmla="*/ 0 h 14"/>
                <a:gd name="T18" fmla="*/ 3 w 13"/>
                <a:gd name="T19" fmla="*/ 6 h 14"/>
                <a:gd name="T20" fmla="*/ 11 w 13"/>
                <a:gd name="T21" fmla="*/ 14 h 14"/>
                <a:gd name="T22" fmla="*/ 11 w 13"/>
                <a:gd name="T23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" h="14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3"/>
                    <a:pt x="9" y="11"/>
                    <a:pt x="8" y="11"/>
                  </a:cubicBezTo>
                  <a:cubicBezTo>
                    <a:pt x="7" y="9"/>
                    <a:pt x="8" y="8"/>
                    <a:pt x="7" y="7"/>
                  </a:cubicBezTo>
                  <a:cubicBezTo>
                    <a:pt x="6" y="6"/>
                    <a:pt x="6" y="6"/>
                    <a:pt x="6" y="5"/>
                  </a:cubicBezTo>
                  <a:cubicBezTo>
                    <a:pt x="5" y="3"/>
                    <a:pt x="6" y="3"/>
                    <a:pt x="7" y="2"/>
                  </a:cubicBezTo>
                  <a:cubicBezTo>
                    <a:pt x="9" y="0"/>
                    <a:pt x="3" y="3"/>
                    <a:pt x="4" y="4"/>
                  </a:cubicBezTo>
                  <a:cubicBezTo>
                    <a:pt x="3" y="3"/>
                    <a:pt x="6" y="1"/>
                    <a:pt x="6" y="1"/>
                  </a:cubicBezTo>
                  <a:cubicBezTo>
                    <a:pt x="5" y="0"/>
                    <a:pt x="1" y="0"/>
                    <a:pt x="1" y="0"/>
                  </a:cubicBezTo>
                  <a:cubicBezTo>
                    <a:pt x="0" y="1"/>
                    <a:pt x="2" y="5"/>
                    <a:pt x="3" y="6"/>
                  </a:cubicBezTo>
                  <a:cubicBezTo>
                    <a:pt x="5" y="8"/>
                    <a:pt x="8" y="13"/>
                    <a:pt x="11" y="14"/>
                  </a:cubicBezTo>
                  <a:cubicBezTo>
                    <a:pt x="13" y="14"/>
                    <a:pt x="8" y="13"/>
                    <a:pt x="11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1" name="Freeform 558">
              <a:extLst>
                <a:ext uri="{FF2B5EF4-FFF2-40B4-BE49-F238E27FC236}">
                  <a16:creationId xmlns:a16="http://schemas.microsoft.com/office/drawing/2014/main" id="{E95587B0-47C5-6961-9EB1-4D2596EA5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917" y="6076886"/>
              <a:ext cx="38217" cy="38227"/>
            </a:xfrm>
            <a:custGeom>
              <a:avLst/>
              <a:gdLst>
                <a:gd name="T0" fmla="*/ 3 w 4"/>
                <a:gd name="T1" fmla="*/ 3 h 4"/>
                <a:gd name="T2" fmla="*/ 2 w 4"/>
                <a:gd name="T3" fmla="*/ 1 h 4"/>
                <a:gd name="T4" fmla="*/ 3 w 4"/>
                <a:gd name="T5" fmla="*/ 3 h 4"/>
                <a:gd name="T6" fmla="*/ 3 w 4"/>
                <a:gd name="T7" fmla="*/ 3 h 4"/>
                <a:gd name="T8" fmla="*/ 3 w 4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3" y="3"/>
                  </a:moveTo>
                  <a:cubicBezTo>
                    <a:pt x="2" y="2"/>
                    <a:pt x="0" y="2"/>
                    <a:pt x="2" y="1"/>
                  </a:cubicBezTo>
                  <a:cubicBezTo>
                    <a:pt x="3" y="0"/>
                    <a:pt x="4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2"/>
                    <a:pt x="4" y="4"/>
                    <a:pt x="3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2" name="Freeform 559">
              <a:extLst>
                <a:ext uri="{FF2B5EF4-FFF2-40B4-BE49-F238E27FC236}">
                  <a16:creationId xmlns:a16="http://schemas.microsoft.com/office/drawing/2014/main" id="{BDFEE2E7-8230-886E-84FC-21B8CE5D7C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8144" y="6032291"/>
              <a:ext cx="57323" cy="54153"/>
            </a:xfrm>
            <a:custGeom>
              <a:avLst/>
              <a:gdLst>
                <a:gd name="T0" fmla="*/ 5 w 6"/>
                <a:gd name="T1" fmla="*/ 2 h 6"/>
                <a:gd name="T2" fmla="*/ 0 w 6"/>
                <a:gd name="T3" fmla="*/ 1 h 6"/>
                <a:gd name="T4" fmla="*/ 1 w 6"/>
                <a:gd name="T5" fmla="*/ 3 h 6"/>
                <a:gd name="T6" fmla="*/ 1 w 6"/>
                <a:gd name="T7" fmla="*/ 6 h 6"/>
                <a:gd name="T8" fmla="*/ 5 w 6"/>
                <a:gd name="T9" fmla="*/ 5 h 6"/>
                <a:gd name="T10" fmla="*/ 3 w 6"/>
                <a:gd name="T11" fmla="*/ 3 h 6"/>
                <a:gd name="T12" fmla="*/ 5 w 6"/>
                <a:gd name="T13" fmla="*/ 2 h 6"/>
                <a:gd name="T14" fmla="*/ 5 w 6"/>
                <a:gd name="T15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" h="6">
                  <a:moveTo>
                    <a:pt x="5" y="2"/>
                  </a:moveTo>
                  <a:cubicBezTo>
                    <a:pt x="4" y="2"/>
                    <a:pt x="1" y="0"/>
                    <a:pt x="0" y="1"/>
                  </a:cubicBezTo>
                  <a:cubicBezTo>
                    <a:pt x="1" y="0"/>
                    <a:pt x="2" y="4"/>
                    <a:pt x="1" y="3"/>
                  </a:cubicBezTo>
                  <a:cubicBezTo>
                    <a:pt x="1" y="4"/>
                    <a:pt x="1" y="5"/>
                    <a:pt x="1" y="6"/>
                  </a:cubicBezTo>
                  <a:cubicBezTo>
                    <a:pt x="1" y="5"/>
                    <a:pt x="5" y="4"/>
                    <a:pt x="5" y="5"/>
                  </a:cubicBezTo>
                  <a:cubicBezTo>
                    <a:pt x="5" y="4"/>
                    <a:pt x="4" y="4"/>
                    <a:pt x="3" y="3"/>
                  </a:cubicBezTo>
                  <a:cubicBezTo>
                    <a:pt x="4" y="4"/>
                    <a:pt x="6" y="2"/>
                    <a:pt x="5" y="2"/>
                  </a:cubicBezTo>
                  <a:cubicBezTo>
                    <a:pt x="4" y="2"/>
                    <a:pt x="6" y="2"/>
                    <a:pt x="5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3" name="Freeform 560">
              <a:extLst>
                <a:ext uri="{FF2B5EF4-FFF2-40B4-BE49-F238E27FC236}">
                  <a16:creationId xmlns:a16="http://schemas.microsoft.com/office/drawing/2014/main" id="{22FA9414-669B-77DE-9EAE-3FC21802D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2667" y="6048217"/>
              <a:ext cx="35033" cy="57338"/>
            </a:xfrm>
            <a:custGeom>
              <a:avLst/>
              <a:gdLst>
                <a:gd name="T0" fmla="*/ 2 w 4"/>
                <a:gd name="T1" fmla="*/ 0 h 6"/>
                <a:gd name="T2" fmla="*/ 2 w 4"/>
                <a:gd name="T3" fmla="*/ 2 h 6"/>
                <a:gd name="T4" fmla="*/ 2 w 4"/>
                <a:gd name="T5" fmla="*/ 5 h 6"/>
                <a:gd name="T6" fmla="*/ 3 w 4"/>
                <a:gd name="T7" fmla="*/ 3 h 6"/>
                <a:gd name="T8" fmla="*/ 2 w 4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6">
                  <a:moveTo>
                    <a:pt x="2" y="0"/>
                  </a:moveTo>
                  <a:cubicBezTo>
                    <a:pt x="0" y="0"/>
                    <a:pt x="2" y="1"/>
                    <a:pt x="2" y="2"/>
                  </a:cubicBezTo>
                  <a:cubicBezTo>
                    <a:pt x="2" y="3"/>
                    <a:pt x="1" y="5"/>
                    <a:pt x="2" y="5"/>
                  </a:cubicBezTo>
                  <a:cubicBezTo>
                    <a:pt x="3" y="6"/>
                    <a:pt x="3" y="3"/>
                    <a:pt x="3" y="3"/>
                  </a:cubicBezTo>
                  <a:cubicBezTo>
                    <a:pt x="3" y="2"/>
                    <a:pt x="4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4" name="Freeform 561">
              <a:extLst>
                <a:ext uri="{FF2B5EF4-FFF2-40B4-BE49-F238E27FC236}">
                  <a16:creationId xmlns:a16="http://schemas.microsoft.com/office/drawing/2014/main" id="{FEA81863-6E5C-8ADD-58EC-E4F211813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5342" y="5994060"/>
              <a:ext cx="47770" cy="101936"/>
            </a:xfrm>
            <a:custGeom>
              <a:avLst/>
              <a:gdLst>
                <a:gd name="T0" fmla="*/ 4 w 5"/>
                <a:gd name="T1" fmla="*/ 10 h 11"/>
                <a:gd name="T2" fmla="*/ 2 w 5"/>
                <a:gd name="T3" fmla="*/ 6 h 11"/>
                <a:gd name="T4" fmla="*/ 1 w 5"/>
                <a:gd name="T5" fmla="*/ 3 h 11"/>
                <a:gd name="T6" fmla="*/ 5 w 5"/>
                <a:gd name="T7" fmla="*/ 5 h 11"/>
                <a:gd name="T8" fmla="*/ 4 w 5"/>
                <a:gd name="T9" fmla="*/ 10 h 11"/>
                <a:gd name="T10" fmla="*/ 4 w 5"/>
                <a:gd name="T11" fmla="*/ 1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11">
                  <a:moveTo>
                    <a:pt x="4" y="10"/>
                  </a:moveTo>
                  <a:cubicBezTo>
                    <a:pt x="4" y="9"/>
                    <a:pt x="2" y="6"/>
                    <a:pt x="2" y="6"/>
                  </a:cubicBezTo>
                  <a:cubicBezTo>
                    <a:pt x="4" y="4"/>
                    <a:pt x="0" y="4"/>
                    <a:pt x="1" y="3"/>
                  </a:cubicBezTo>
                  <a:cubicBezTo>
                    <a:pt x="2" y="0"/>
                    <a:pt x="5" y="5"/>
                    <a:pt x="5" y="5"/>
                  </a:cubicBezTo>
                  <a:cubicBezTo>
                    <a:pt x="5" y="6"/>
                    <a:pt x="5" y="11"/>
                    <a:pt x="4" y="10"/>
                  </a:cubicBezTo>
                  <a:cubicBezTo>
                    <a:pt x="4" y="9"/>
                    <a:pt x="5" y="11"/>
                    <a:pt x="4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5" name="Freeform 562">
              <a:extLst>
                <a:ext uri="{FF2B5EF4-FFF2-40B4-BE49-F238E27FC236}">
                  <a16:creationId xmlns:a16="http://schemas.microsoft.com/office/drawing/2014/main" id="{45B21555-B55F-91C8-D9F1-C8CBDFAB6E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7125" y="5955834"/>
              <a:ext cx="66879" cy="66896"/>
            </a:xfrm>
            <a:custGeom>
              <a:avLst/>
              <a:gdLst>
                <a:gd name="T0" fmla="*/ 4 w 7"/>
                <a:gd name="T1" fmla="*/ 6 h 7"/>
                <a:gd name="T2" fmla="*/ 2 w 7"/>
                <a:gd name="T3" fmla="*/ 3 h 7"/>
                <a:gd name="T4" fmla="*/ 0 w 7"/>
                <a:gd name="T5" fmla="*/ 2 h 7"/>
                <a:gd name="T6" fmla="*/ 5 w 7"/>
                <a:gd name="T7" fmla="*/ 1 h 7"/>
                <a:gd name="T8" fmla="*/ 4 w 7"/>
                <a:gd name="T9" fmla="*/ 3 h 7"/>
                <a:gd name="T10" fmla="*/ 7 w 7"/>
                <a:gd name="T11" fmla="*/ 4 h 7"/>
                <a:gd name="T12" fmla="*/ 5 w 7"/>
                <a:gd name="T13" fmla="*/ 5 h 7"/>
                <a:gd name="T14" fmla="*/ 4 w 7"/>
                <a:gd name="T15" fmla="*/ 6 h 7"/>
                <a:gd name="T16" fmla="*/ 4 w 7"/>
                <a:gd name="T17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" h="7">
                  <a:moveTo>
                    <a:pt x="4" y="6"/>
                  </a:moveTo>
                  <a:cubicBezTo>
                    <a:pt x="2" y="4"/>
                    <a:pt x="1" y="4"/>
                    <a:pt x="2" y="3"/>
                  </a:cubicBezTo>
                  <a:cubicBezTo>
                    <a:pt x="2" y="2"/>
                    <a:pt x="0" y="2"/>
                    <a:pt x="0" y="2"/>
                  </a:cubicBezTo>
                  <a:cubicBezTo>
                    <a:pt x="0" y="1"/>
                    <a:pt x="4" y="0"/>
                    <a:pt x="5" y="1"/>
                  </a:cubicBezTo>
                  <a:cubicBezTo>
                    <a:pt x="5" y="1"/>
                    <a:pt x="3" y="2"/>
                    <a:pt x="4" y="3"/>
                  </a:cubicBezTo>
                  <a:cubicBezTo>
                    <a:pt x="5" y="3"/>
                    <a:pt x="7" y="4"/>
                    <a:pt x="7" y="4"/>
                  </a:cubicBezTo>
                  <a:cubicBezTo>
                    <a:pt x="7" y="5"/>
                    <a:pt x="5" y="5"/>
                    <a:pt x="5" y="5"/>
                  </a:cubicBezTo>
                  <a:cubicBezTo>
                    <a:pt x="4" y="5"/>
                    <a:pt x="5" y="7"/>
                    <a:pt x="4" y="6"/>
                  </a:cubicBezTo>
                  <a:cubicBezTo>
                    <a:pt x="2" y="5"/>
                    <a:pt x="4" y="6"/>
                    <a:pt x="4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6" name="Freeform 563">
              <a:extLst>
                <a:ext uri="{FF2B5EF4-FFF2-40B4-BE49-F238E27FC236}">
                  <a16:creationId xmlns:a16="http://schemas.microsoft.com/office/drawing/2014/main" id="{587A6893-A7F6-3606-954F-E466EC589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4004" y="5955834"/>
              <a:ext cx="63695" cy="86010"/>
            </a:xfrm>
            <a:custGeom>
              <a:avLst/>
              <a:gdLst>
                <a:gd name="T0" fmla="*/ 3 w 7"/>
                <a:gd name="T1" fmla="*/ 8 h 9"/>
                <a:gd name="T2" fmla="*/ 4 w 7"/>
                <a:gd name="T3" fmla="*/ 6 h 9"/>
                <a:gd name="T4" fmla="*/ 2 w 7"/>
                <a:gd name="T5" fmla="*/ 4 h 9"/>
                <a:gd name="T6" fmla="*/ 3 w 7"/>
                <a:gd name="T7" fmla="*/ 1 h 9"/>
                <a:gd name="T8" fmla="*/ 6 w 7"/>
                <a:gd name="T9" fmla="*/ 5 h 9"/>
                <a:gd name="T10" fmla="*/ 3 w 7"/>
                <a:gd name="T11" fmla="*/ 8 h 9"/>
                <a:gd name="T12" fmla="*/ 3 w 7"/>
                <a:gd name="T13" fmla="*/ 8 h 9"/>
                <a:gd name="T14" fmla="*/ 3 w 7"/>
                <a:gd name="T15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9">
                  <a:moveTo>
                    <a:pt x="3" y="8"/>
                  </a:moveTo>
                  <a:cubicBezTo>
                    <a:pt x="4" y="7"/>
                    <a:pt x="5" y="7"/>
                    <a:pt x="4" y="6"/>
                  </a:cubicBezTo>
                  <a:cubicBezTo>
                    <a:pt x="4" y="5"/>
                    <a:pt x="2" y="5"/>
                    <a:pt x="2" y="4"/>
                  </a:cubicBezTo>
                  <a:cubicBezTo>
                    <a:pt x="3" y="3"/>
                    <a:pt x="0" y="0"/>
                    <a:pt x="3" y="1"/>
                  </a:cubicBezTo>
                  <a:cubicBezTo>
                    <a:pt x="6" y="2"/>
                    <a:pt x="6" y="3"/>
                    <a:pt x="6" y="5"/>
                  </a:cubicBezTo>
                  <a:cubicBezTo>
                    <a:pt x="7" y="7"/>
                    <a:pt x="3" y="8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4" y="7"/>
                    <a:pt x="2" y="9"/>
                    <a:pt x="3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7" name="Freeform 564">
              <a:extLst>
                <a:ext uri="{FF2B5EF4-FFF2-40B4-BE49-F238E27FC236}">
                  <a16:creationId xmlns:a16="http://schemas.microsoft.com/office/drawing/2014/main" id="{5BA69FAE-C459-224F-0A59-A0AF17A82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4894" y="5974948"/>
              <a:ext cx="28662" cy="9556"/>
            </a:xfrm>
            <a:custGeom>
              <a:avLst/>
              <a:gdLst>
                <a:gd name="T0" fmla="*/ 2 w 3"/>
                <a:gd name="T1" fmla="*/ 1 h 1"/>
                <a:gd name="T2" fmla="*/ 0 w 3"/>
                <a:gd name="T3" fmla="*/ 0 h 1"/>
                <a:gd name="T4" fmla="*/ 3 w 3"/>
                <a:gd name="T5" fmla="*/ 0 h 1"/>
                <a:gd name="T6" fmla="*/ 2 w 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1">
                  <a:moveTo>
                    <a:pt x="2" y="1"/>
                  </a:moveTo>
                  <a:cubicBezTo>
                    <a:pt x="1" y="1"/>
                    <a:pt x="0" y="1"/>
                    <a:pt x="0" y="0"/>
                  </a:cubicBezTo>
                  <a:cubicBezTo>
                    <a:pt x="0" y="0"/>
                    <a:pt x="2" y="0"/>
                    <a:pt x="3" y="0"/>
                  </a:cubicBezTo>
                  <a:cubicBezTo>
                    <a:pt x="3" y="0"/>
                    <a:pt x="2" y="1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8" name="Freeform 565">
              <a:extLst>
                <a:ext uri="{FF2B5EF4-FFF2-40B4-BE49-F238E27FC236}">
                  <a16:creationId xmlns:a16="http://schemas.microsoft.com/office/drawing/2014/main" id="{BDEC5A3A-9648-6594-B210-30E00E6C5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6807" y="5984506"/>
              <a:ext cx="124202" cy="63711"/>
            </a:xfrm>
            <a:custGeom>
              <a:avLst/>
              <a:gdLst>
                <a:gd name="T0" fmla="*/ 10 w 13"/>
                <a:gd name="T1" fmla="*/ 1 h 7"/>
                <a:gd name="T2" fmla="*/ 7 w 13"/>
                <a:gd name="T3" fmla="*/ 1 h 7"/>
                <a:gd name="T4" fmla="*/ 5 w 13"/>
                <a:gd name="T5" fmla="*/ 1 h 7"/>
                <a:gd name="T6" fmla="*/ 5 w 13"/>
                <a:gd name="T7" fmla="*/ 4 h 7"/>
                <a:gd name="T8" fmla="*/ 1 w 13"/>
                <a:gd name="T9" fmla="*/ 3 h 7"/>
                <a:gd name="T10" fmla="*/ 1 w 13"/>
                <a:gd name="T11" fmla="*/ 6 h 7"/>
                <a:gd name="T12" fmla="*/ 11 w 13"/>
                <a:gd name="T13" fmla="*/ 4 h 7"/>
                <a:gd name="T14" fmla="*/ 9 w 13"/>
                <a:gd name="T15" fmla="*/ 3 h 7"/>
                <a:gd name="T16" fmla="*/ 12 w 13"/>
                <a:gd name="T17" fmla="*/ 3 h 7"/>
                <a:gd name="T18" fmla="*/ 10 w 13"/>
                <a:gd name="T19" fmla="*/ 1 h 7"/>
                <a:gd name="T20" fmla="*/ 10 w 13"/>
                <a:gd name="T2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7">
                  <a:moveTo>
                    <a:pt x="10" y="1"/>
                  </a:moveTo>
                  <a:cubicBezTo>
                    <a:pt x="9" y="1"/>
                    <a:pt x="8" y="1"/>
                    <a:pt x="7" y="1"/>
                  </a:cubicBezTo>
                  <a:cubicBezTo>
                    <a:pt x="6" y="1"/>
                    <a:pt x="6" y="1"/>
                    <a:pt x="5" y="1"/>
                  </a:cubicBezTo>
                  <a:cubicBezTo>
                    <a:pt x="3" y="2"/>
                    <a:pt x="4" y="4"/>
                    <a:pt x="5" y="4"/>
                  </a:cubicBezTo>
                  <a:cubicBezTo>
                    <a:pt x="4" y="4"/>
                    <a:pt x="2" y="1"/>
                    <a:pt x="1" y="3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2" y="7"/>
                    <a:pt x="10" y="5"/>
                    <a:pt x="11" y="4"/>
                  </a:cubicBezTo>
                  <a:cubicBezTo>
                    <a:pt x="11" y="4"/>
                    <a:pt x="10" y="3"/>
                    <a:pt x="9" y="3"/>
                  </a:cubicBezTo>
                  <a:cubicBezTo>
                    <a:pt x="10" y="3"/>
                    <a:pt x="12" y="3"/>
                    <a:pt x="12" y="3"/>
                  </a:cubicBezTo>
                  <a:cubicBezTo>
                    <a:pt x="13" y="2"/>
                    <a:pt x="11" y="0"/>
                    <a:pt x="10" y="1"/>
                  </a:cubicBezTo>
                  <a:cubicBezTo>
                    <a:pt x="9" y="1"/>
                    <a:pt x="11" y="0"/>
                    <a:pt x="10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79" name="Freeform 566">
              <a:extLst>
                <a:ext uri="{FF2B5EF4-FFF2-40B4-BE49-F238E27FC236}">
                  <a16:creationId xmlns:a16="http://schemas.microsoft.com/office/drawing/2014/main" id="{27F10BA3-78F4-EF6C-5687-C585500A78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4577" y="5927165"/>
              <a:ext cx="76432" cy="66896"/>
            </a:xfrm>
            <a:custGeom>
              <a:avLst/>
              <a:gdLst>
                <a:gd name="T0" fmla="*/ 2 w 8"/>
                <a:gd name="T1" fmla="*/ 6 h 7"/>
                <a:gd name="T2" fmla="*/ 5 w 8"/>
                <a:gd name="T3" fmla="*/ 4 h 7"/>
                <a:gd name="T4" fmla="*/ 8 w 8"/>
                <a:gd name="T5" fmla="*/ 4 h 7"/>
                <a:gd name="T6" fmla="*/ 5 w 8"/>
                <a:gd name="T7" fmla="*/ 2 h 7"/>
                <a:gd name="T8" fmla="*/ 2 w 8"/>
                <a:gd name="T9" fmla="*/ 6 h 7"/>
                <a:gd name="T10" fmla="*/ 2 w 8"/>
                <a:gd name="T11" fmla="*/ 6 h 7"/>
                <a:gd name="T12" fmla="*/ 2 w 8"/>
                <a:gd name="T13" fmla="*/ 6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7">
                  <a:moveTo>
                    <a:pt x="2" y="6"/>
                  </a:moveTo>
                  <a:cubicBezTo>
                    <a:pt x="3" y="5"/>
                    <a:pt x="4" y="5"/>
                    <a:pt x="5" y="4"/>
                  </a:cubicBezTo>
                  <a:cubicBezTo>
                    <a:pt x="6" y="4"/>
                    <a:pt x="8" y="4"/>
                    <a:pt x="8" y="4"/>
                  </a:cubicBezTo>
                  <a:cubicBezTo>
                    <a:pt x="8" y="4"/>
                    <a:pt x="7" y="0"/>
                    <a:pt x="5" y="2"/>
                  </a:cubicBezTo>
                  <a:cubicBezTo>
                    <a:pt x="5" y="2"/>
                    <a:pt x="1" y="5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4" y="5"/>
                    <a:pt x="0" y="7"/>
                    <a:pt x="2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0" name="Freeform 567">
              <a:extLst>
                <a:ext uri="{FF2B5EF4-FFF2-40B4-BE49-F238E27FC236}">
                  <a16:creationId xmlns:a16="http://schemas.microsoft.com/office/drawing/2014/main" id="{646E4FEC-D9F0-9890-E26E-9658887F6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730" y="6182007"/>
              <a:ext cx="92356" cy="35042"/>
            </a:xfrm>
            <a:custGeom>
              <a:avLst/>
              <a:gdLst>
                <a:gd name="T0" fmla="*/ 9 w 10"/>
                <a:gd name="T1" fmla="*/ 2 h 4"/>
                <a:gd name="T2" fmla="*/ 9 w 10"/>
                <a:gd name="T3" fmla="*/ 1 h 4"/>
                <a:gd name="T4" fmla="*/ 6 w 10"/>
                <a:gd name="T5" fmla="*/ 0 h 4"/>
                <a:gd name="T6" fmla="*/ 2 w 10"/>
                <a:gd name="T7" fmla="*/ 2 h 4"/>
                <a:gd name="T8" fmla="*/ 3 w 10"/>
                <a:gd name="T9" fmla="*/ 4 h 4"/>
                <a:gd name="T10" fmla="*/ 9 w 10"/>
                <a:gd name="T11" fmla="*/ 2 h 4"/>
                <a:gd name="T12" fmla="*/ 9 w 10"/>
                <a:gd name="T1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4">
                  <a:moveTo>
                    <a:pt x="9" y="2"/>
                  </a:moveTo>
                  <a:cubicBezTo>
                    <a:pt x="10" y="2"/>
                    <a:pt x="8" y="1"/>
                    <a:pt x="9" y="1"/>
                  </a:cubicBezTo>
                  <a:cubicBezTo>
                    <a:pt x="8" y="0"/>
                    <a:pt x="7" y="0"/>
                    <a:pt x="6" y="0"/>
                  </a:cubicBezTo>
                  <a:cubicBezTo>
                    <a:pt x="5" y="1"/>
                    <a:pt x="3" y="1"/>
                    <a:pt x="2" y="2"/>
                  </a:cubicBezTo>
                  <a:cubicBezTo>
                    <a:pt x="0" y="3"/>
                    <a:pt x="2" y="4"/>
                    <a:pt x="3" y="4"/>
                  </a:cubicBezTo>
                  <a:cubicBezTo>
                    <a:pt x="5" y="4"/>
                    <a:pt x="7" y="1"/>
                    <a:pt x="9" y="2"/>
                  </a:cubicBezTo>
                  <a:cubicBezTo>
                    <a:pt x="10" y="2"/>
                    <a:pt x="7" y="1"/>
                    <a:pt x="9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1" name="Freeform 568">
              <a:extLst>
                <a:ext uri="{FF2B5EF4-FFF2-40B4-BE49-F238E27FC236}">
                  <a16:creationId xmlns:a16="http://schemas.microsoft.com/office/drawing/2014/main" id="{239A8C5C-9738-3EFF-6865-27E65DB93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1265" y="6236162"/>
              <a:ext cx="54139" cy="47785"/>
            </a:xfrm>
            <a:custGeom>
              <a:avLst/>
              <a:gdLst>
                <a:gd name="T0" fmla="*/ 6 w 6"/>
                <a:gd name="T1" fmla="*/ 2 h 5"/>
                <a:gd name="T2" fmla="*/ 3 w 6"/>
                <a:gd name="T3" fmla="*/ 2 h 5"/>
                <a:gd name="T4" fmla="*/ 3 w 6"/>
                <a:gd name="T5" fmla="*/ 4 h 5"/>
                <a:gd name="T6" fmla="*/ 0 w 6"/>
                <a:gd name="T7" fmla="*/ 5 h 5"/>
                <a:gd name="T8" fmla="*/ 6 w 6"/>
                <a:gd name="T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6" y="2"/>
                  </a:moveTo>
                  <a:cubicBezTo>
                    <a:pt x="6" y="0"/>
                    <a:pt x="4" y="1"/>
                    <a:pt x="3" y="2"/>
                  </a:cubicBezTo>
                  <a:cubicBezTo>
                    <a:pt x="3" y="2"/>
                    <a:pt x="3" y="3"/>
                    <a:pt x="3" y="4"/>
                  </a:cubicBezTo>
                  <a:cubicBezTo>
                    <a:pt x="2" y="4"/>
                    <a:pt x="0" y="5"/>
                    <a:pt x="0" y="5"/>
                  </a:cubicBezTo>
                  <a:cubicBezTo>
                    <a:pt x="0" y="5"/>
                    <a:pt x="6" y="5"/>
                    <a:pt x="6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2" name="Freeform 569">
              <a:extLst>
                <a:ext uri="{FF2B5EF4-FFF2-40B4-BE49-F238E27FC236}">
                  <a16:creationId xmlns:a16="http://schemas.microsoft.com/office/drawing/2014/main" id="{DDA4E8F9-E424-E5B0-04BA-4F00B20D2E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6424" y="5076623"/>
              <a:ext cx="194267" cy="121050"/>
            </a:xfrm>
            <a:custGeom>
              <a:avLst/>
              <a:gdLst>
                <a:gd name="T0" fmla="*/ 19 w 21"/>
                <a:gd name="T1" fmla="*/ 9 h 13"/>
                <a:gd name="T2" fmla="*/ 18 w 21"/>
                <a:gd name="T3" fmla="*/ 7 h 13"/>
                <a:gd name="T4" fmla="*/ 14 w 21"/>
                <a:gd name="T5" fmla="*/ 4 h 13"/>
                <a:gd name="T6" fmla="*/ 8 w 21"/>
                <a:gd name="T7" fmla="*/ 1 h 13"/>
                <a:gd name="T8" fmla="*/ 5 w 21"/>
                <a:gd name="T9" fmla="*/ 6 h 13"/>
                <a:gd name="T10" fmla="*/ 0 w 21"/>
                <a:gd name="T11" fmla="*/ 8 h 13"/>
                <a:gd name="T12" fmla="*/ 7 w 21"/>
                <a:gd name="T13" fmla="*/ 11 h 13"/>
                <a:gd name="T14" fmla="*/ 15 w 21"/>
                <a:gd name="T15" fmla="*/ 12 h 13"/>
                <a:gd name="T16" fmla="*/ 20 w 21"/>
                <a:gd name="T17" fmla="*/ 9 h 13"/>
                <a:gd name="T18" fmla="*/ 19 w 21"/>
                <a:gd name="T19" fmla="*/ 9 h 13"/>
                <a:gd name="T20" fmla="*/ 19 w 21"/>
                <a:gd name="T2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13">
                  <a:moveTo>
                    <a:pt x="19" y="9"/>
                  </a:moveTo>
                  <a:cubicBezTo>
                    <a:pt x="15" y="10"/>
                    <a:pt x="19" y="8"/>
                    <a:pt x="18" y="7"/>
                  </a:cubicBezTo>
                  <a:cubicBezTo>
                    <a:pt x="17" y="7"/>
                    <a:pt x="15" y="4"/>
                    <a:pt x="14" y="4"/>
                  </a:cubicBezTo>
                  <a:cubicBezTo>
                    <a:pt x="12" y="4"/>
                    <a:pt x="10" y="1"/>
                    <a:pt x="8" y="1"/>
                  </a:cubicBezTo>
                  <a:cubicBezTo>
                    <a:pt x="6" y="0"/>
                    <a:pt x="6" y="5"/>
                    <a:pt x="5" y="6"/>
                  </a:cubicBezTo>
                  <a:cubicBezTo>
                    <a:pt x="4" y="6"/>
                    <a:pt x="0" y="6"/>
                    <a:pt x="0" y="8"/>
                  </a:cubicBezTo>
                  <a:cubicBezTo>
                    <a:pt x="1" y="10"/>
                    <a:pt x="6" y="11"/>
                    <a:pt x="7" y="11"/>
                  </a:cubicBezTo>
                  <a:cubicBezTo>
                    <a:pt x="9" y="12"/>
                    <a:pt x="13" y="13"/>
                    <a:pt x="15" y="12"/>
                  </a:cubicBezTo>
                  <a:cubicBezTo>
                    <a:pt x="15" y="12"/>
                    <a:pt x="20" y="10"/>
                    <a:pt x="20" y="9"/>
                  </a:cubicBezTo>
                  <a:cubicBezTo>
                    <a:pt x="20" y="9"/>
                    <a:pt x="19" y="9"/>
                    <a:pt x="19" y="9"/>
                  </a:cubicBezTo>
                  <a:cubicBezTo>
                    <a:pt x="18" y="10"/>
                    <a:pt x="21" y="9"/>
                    <a:pt x="19" y="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3" name="Freeform 570">
              <a:extLst>
                <a:ext uri="{FF2B5EF4-FFF2-40B4-BE49-F238E27FC236}">
                  <a16:creationId xmlns:a16="http://schemas.microsoft.com/office/drawing/2014/main" id="{35CD920B-E385-733D-0020-FF7C673D9DF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9547" y="5133964"/>
              <a:ext cx="47770" cy="35042"/>
            </a:xfrm>
            <a:custGeom>
              <a:avLst/>
              <a:gdLst>
                <a:gd name="T0" fmla="*/ 2 w 5"/>
                <a:gd name="T1" fmla="*/ 4 h 4"/>
                <a:gd name="T2" fmla="*/ 4 w 5"/>
                <a:gd name="T3" fmla="*/ 1 h 4"/>
                <a:gd name="T4" fmla="*/ 2 w 5"/>
                <a:gd name="T5" fmla="*/ 4 h 4"/>
                <a:gd name="T6" fmla="*/ 2 w 5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2" y="4"/>
                  </a:moveTo>
                  <a:cubicBezTo>
                    <a:pt x="0" y="4"/>
                    <a:pt x="4" y="0"/>
                    <a:pt x="4" y="1"/>
                  </a:cubicBezTo>
                  <a:cubicBezTo>
                    <a:pt x="5" y="1"/>
                    <a:pt x="3" y="4"/>
                    <a:pt x="2" y="4"/>
                  </a:cubicBezTo>
                  <a:cubicBezTo>
                    <a:pt x="1" y="4"/>
                    <a:pt x="4" y="4"/>
                    <a:pt x="2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4" name="Freeform 571">
              <a:extLst>
                <a:ext uri="{FF2B5EF4-FFF2-40B4-BE49-F238E27FC236}">
                  <a16:creationId xmlns:a16="http://schemas.microsoft.com/office/drawing/2014/main" id="{9075AFA7-D0D0-E030-5433-5DAB4E6DC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2221" y="5169003"/>
              <a:ext cx="19109" cy="19114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0 h 2"/>
                <a:gd name="T4" fmla="*/ 1 w 2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0" y="2"/>
                    <a:pt x="0" y="1"/>
                    <a:pt x="1" y="0"/>
                  </a:cubicBezTo>
                  <a:cubicBezTo>
                    <a:pt x="2" y="0"/>
                    <a:pt x="2" y="2"/>
                    <a:pt x="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5" name="Freeform 572">
              <a:extLst>
                <a:ext uri="{FF2B5EF4-FFF2-40B4-BE49-F238E27FC236}">
                  <a16:creationId xmlns:a16="http://schemas.microsoft.com/office/drawing/2014/main" id="{4DE116D7-BD1D-C8EB-15CC-42D237D1A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671" y="4777183"/>
              <a:ext cx="859873" cy="420492"/>
            </a:xfrm>
            <a:custGeom>
              <a:avLst/>
              <a:gdLst>
                <a:gd name="T0" fmla="*/ 76 w 92"/>
                <a:gd name="T1" fmla="*/ 41 h 45"/>
                <a:gd name="T2" fmla="*/ 71 w 92"/>
                <a:gd name="T3" fmla="*/ 39 h 45"/>
                <a:gd name="T4" fmla="*/ 61 w 92"/>
                <a:gd name="T5" fmla="*/ 38 h 45"/>
                <a:gd name="T6" fmla="*/ 45 w 92"/>
                <a:gd name="T7" fmla="*/ 43 h 45"/>
                <a:gd name="T8" fmla="*/ 29 w 92"/>
                <a:gd name="T9" fmla="*/ 41 h 45"/>
                <a:gd name="T10" fmla="*/ 21 w 92"/>
                <a:gd name="T11" fmla="*/ 38 h 45"/>
                <a:gd name="T12" fmla="*/ 10 w 92"/>
                <a:gd name="T13" fmla="*/ 31 h 45"/>
                <a:gd name="T14" fmla="*/ 40 w 92"/>
                <a:gd name="T15" fmla="*/ 29 h 45"/>
                <a:gd name="T16" fmla="*/ 9 w 92"/>
                <a:gd name="T17" fmla="*/ 26 h 45"/>
                <a:gd name="T18" fmla="*/ 16 w 92"/>
                <a:gd name="T19" fmla="*/ 19 h 45"/>
                <a:gd name="T20" fmla="*/ 14 w 92"/>
                <a:gd name="T21" fmla="*/ 18 h 45"/>
                <a:gd name="T22" fmla="*/ 7 w 92"/>
                <a:gd name="T23" fmla="*/ 17 h 45"/>
                <a:gd name="T24" fmla="*/ 4 w 92"/>
                <a:gd name="T25" fmla="*/ 11 h 45"/>
                <a:gd name="T26" fmla="*/ 8 w 92"/>
                <a:gd name="T27" fmla="*/ 7 h 45"/>
                <a:gd name="T28" fmla="*/ 24 w 92"/>
                <a:gd name="T29" fmla="*/ 1 h 45"/>
                <a:gd name="T30" fmla="*/ 29 w 92"/>
                <a:gd name="T31" fmla="*/ 7 h 45"/>
                <a:gd name="T32" fmla="*/ 39 w 92"/>
                <a:gd name="T33" fmla="*/ 6 h 45"/>
                <a:gd name="T34" fmla="*/ 43 w 92"/>
                <a:gd name="T35" fmla="*/ 8 h 45"/>
                <a:gd name="T36" fmla="*/ 47 w 92"/>
                <a:gd name="T37" fmla="*/ 9 h 45"/>
                <a:gd name="T38" fmla="*/ 43 w 92"/>
                <a:gd name="T39" fmla="*/ 4 h 45"/>
                <a:gd name="T40" fmla="*/ 54 w 92"/>
                <a:gd name="T41" fmla="*/ 10 h 45"/>
                <a:gd name="T42" fmla="*/ 60 w 92"/>
                <a:gd name="T43" fmla="*/ 14 h 45"/>
                <a:gd name="T44" fmla="*/ 59 w 92"/>
                <a:gd name="T45" fmla="*/ 1 h 45"/>
                <a:gd name="T46" fmla="*/ 69 w 92"/>
                <a:gd name="T47" fmla="*/ 6 h 45"/>
                <a:gd name="T48" fmla="*/ 74 w 92"/>
                <a:gd name="T49" fmla="*/ 19 h 45"/>
                <a:gd name="T50" fmla="*/ 82 w 92"/>
                <a:gd name="T51" fmla="*/ 26 h 45"/>
                <a:gd name="T52" fmla="*/ 92 w 92"/>
                <a:gd name="T53" fmla="*/ 33 h 45"/>
                <a:gd name="T54" fmla="*/ 83 w 92"/>
                <a:gd name="T55" fmla="*/ 35 h 45"/>
                <a:gd name="T56" fmla="*/ 81 w 92"/>
                <a:gd name="T57" fmla="*/ 36 h 45"/>
                <a:gd name="T58" fmla="*/ 85 w 92"/>
                <a:gd name="T59" fmla="*/ 36 h 45"/>
                <a:gd name="T60" fmla="*/ 89 w 92"/>
                <a:gd name="T61" fmla="*/ 39 h 45"/>
                <a:gd name="T62" fmla="*/ 83 w 92"/>
                <a:gd name="T63" fmla="*/ 4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2" h="45">
                  <a:moveTo>
                    <a:pt x="83" y="41"/>
                  </a:moveTo>
                  <a:cubicBezTo>
                    <a:pt x="81" y="41"/>
                    <a:pt x="79" y="41"/>
                    <a:pt x="76" y="41"/>
                  </a:cubicBezTo>
                  <a:cubicBezTo>
                    <a:pt x="75" y="41"/>
                    <a:pt x="74" y="41"/>
                    <a:pt x="73" y="41"/>
                  </a:cubicBezTo>
                  <a:cubicBezTo>
                    <a:pt x="72" y="41"/>
                    <a:pt x="72" y="40"/>
                    <a:pt x="71" y="39"/>
                  </a:cubicBezTo>
                  <a:cubicBezTo>
                    <a:pt x="70" y="39"/>
                    <a:pt x="66" y="40"/>
                    <a:pt x="65" y="38"/>
                  </a:cubicBezTo>
                  <a:cubicBezTo>
                    <a:pt x="65" y="35"/>
                    <a:pt x="63" y="37"/>
                    <a:pt x="61" y="38"/>
                  </a:cubicBezTo>
                  <a:cubicBezTo>
                    <a:pt x="58" y="40"/>
                    <a:pt x="56" y="39"/>
                    <a:pt x="54" y="40"/>
                  </a:cubicBezTo>
                  <a:cubicBezTo>
                    <a:pt x="51" y="41"/>
                    <a:pt x="48" y="42"/>
                    <a:pt x="45" y="43"/>
                  </a:cubicBezTo>
                  <a:cubicBezTo>
                    <a:pt x="41" y="43"/>
                    <a:pt x="35" y="45"/>
                    <a:pt x="31" y="43"/>
                  </a:cubicBezTo>
                  <a:cubicBezTo>
                    <a:pt x="31" y="43"/>
                    <a:pt x="29" y="42"/>
                    <a:pt x="29" y="41"/>
                  </a:cubicBezTo>
                  <a:cubicBezTo>
                    <a:pt x="29" y="40"/>
                    <a:pt x="29" y="38"/>
                    <a:pt x="27" y="38"/>
                  </a:cubicBezTo>
                  <a:cubicBezTo>
                    <a:pt x="25" y="38"/>
                    <a:pt x="23" y="38"/>
                    <a:pt x="21" y="38"/>
                  </a:cubicBezTo>
                  <a:cubicBezTo>
                    <a:pt x="19" y="38"/>
                    <a:pt x="17" y="38"/>
                    <a:pt x="15" y="36"/>
                  </a:cubicBezTo>
                  <a:cubicBezTo>
                    <a:pt x="14" y="36"/>
                    <a:pt x="9" y="32"/>
                    <a:pt x="10" y="31"/>
                  </a:cubicBezTo>
                  <a:cubicBezTo>
                    <a:pt x="16" y="28"/>
                    <a:pt x="23" y="29"/>
                    <a:pt x="28" y="29"/>
                  </a:cubicBezTo>
                  <a:cubicBezTo>
                    <a:pt x="29" y="29"/>
                    <a:pt x="40" y="29"/>
                    <a:pt x="40" y="29"/>
                  </a:cubicBezTo>
                  <a:cubicBezTo>
                    <a:pt x="40" y="27"/>
                    <a:pt x="26" y="25"/>
                    <a:pt x="25" y="25"/>
                  </a:cubicBezTo>
                  <a:cubicBezTo>
                    <a:pt x="20" y="25"/>
                    <a:pt x="14" y="28"/>
                    <a:pt x="9" y="26"/>
                  </a:cubicBezTo>
                  <a:cubicBezTo>
                    <a:pt x="7" y="25"/>
                    <a:pt x="3" y="23"/>
                    <a:pt x="7" y="21"/>
                  </a:cubicBezTo>
                  <a:cubicBezTo>
                    <a:pt x="10" y="20"/>
                    <a:pt x="13" y="19"/>
                    <a:pt x="16" y="19"/>
                  </a:cubicBezTo>
                  <a:cubicBezTo>
                    <a:pt x="18" y="18"/>
                    <a:pt x="20" y="18"/>
                    <a:pt x="21" y="18"/>
                  </a:cubicBezTo>
                  <a:cubicBezTo>
                    <a:pt x="19" y="19"/>
                    <a:pt x="16" y="18"/>
                    <a:pt x="14" y="18"/>
                  </a:cubicBezTo>
                  <a:cubicBezTo>
                    <a:pt x="13" y="18"/>
                    <a:pt x="7" y="19"/>
                    <a:pt x="6" y="18"/>
                  </a:cubicBezTo>
                  <a:cubicBezTo>
                    <a:pt x="6" y="18"/>
                    <a:pt x="7" y="17"/>
                    <a:pt x="7" y="17"/>
                  </a:cubicBezTo>
                  <a:cubicBezTo>
                    <a:pt x="7" y="16"/>
                    <a:pt x="0" y="17"/>
                    <a:pt x="1" y="15"/>
                  </a:cubicBezTo>
                  <a:cubicBezTo>
                    <a:pt x="2" y="14"/>
                    <a:pt x="3" y="12"/>
                    <a:pt x="4" y="11"/>
                  </a:cubicBezTo>
                  <a:cubicBezTo>
                    <a:pt x="8" y="10"/>
                    <a:pt x="4" y="10"/>
                    <a:pt x="4" y="9"/>
                  </a:cubicBezTo>
                  <a:cubicBezTo>
                    <a:pt x="4" y="9"/>
                    <a:pt x="7" y="7"/>
                    <a:pt x="8" y="7"/>
                  </a:cubicBezTo>
                  <a:cubicBezTo>
                    <a:pt x="10" y="6"/>
                    <a:pt x="11" y="5"/>
                    <a:pt x="13" y="4"/>
                  </a:cubicBezTo>
                  <a:cubicBezTo>
                    <a:pt x="17" y="2"/>
                    <a:pt x="20" y="1"/>
                    <a:pt x="24" y="1"/>
                  </a:cubicBezTo>
                  <a:cubicBezTo>
                    <a:pt x="29" y="1"/>
                    <a:pt x="24" y="7"/>
                    <a:pt x="24" y="7"/>
                  </a:cubicBezTo>
                  <a:cubicBezTo>
                    <a:pt x="26" y="8"/>
                    <a:pt x="28" y="8"/>
                    <a:pt x="29" y="7"/>
                  </a:cubicBezTo>
                  <a:cubicBezTo>
                    <a:pt x="30" y="7"/>
                    <a:pt x="30" y="4"/>
                    <a:pt x="31" y="4"/>
                  </a:cubicBezTo>
                  <a:cubicBezTo>
                    <a:pt x="33" y="4"/>
                    <a:pt x="37" y="4"/>
                    <a:pt x="39" y="6"/>
                  </a:cubicBezTo>
                  <a:cubicBezTo>
                    <a:pt x="42" y="8"/>
                    <a:pt x="35" y="11"/>
                    <a:pt x="40" y="10"/>
                  </a:cubicBezTo>
                  <a:cubicBezTo>
                    <a:pt x="41" y="10"/>
                    <a:pt x="42" y="9"/>
                    <a:pt x="43" y="8"/>
                  </a:cubicBezTo>
                  <a:cubicBezTo>
                    <a:pt x="44" y="8"/>
                    <a:pt x="44" y="8"/>
                    <a:pt x="45" y="8"/>
                  </a:cubicBezTo>
                  <a:cubicBezTo>
                    <a:pt x="46" y="8"/>
                    <a:pt x="46" y="8"/>
                    <a:pt x="47" y="9"/>
                  </a:cubicBezTo>
                  <a:cubicBezTo>
                    <a:pt x="48" y="9"/>
                    <a:pt x="48" y="7"/>
                    <a:pt x="48" y="6"/>
                  </a:cubicBezTo>
                  <a:cubicBezTo>
                    <a:pt x="47" y="6"/>
                    <a:pt x="44" y="4"/>
                    <a:pt x="43" y="4"/>
                  </a:cubicBezTo>
                  <a:cubicBezTo>
                    <a:pt x="45" y="3"/>
                    <a:pt x="49" y="5"/>
                    <a:pt x="50" y="6"/>
                  </a:cubicBezTo>
                  <a:cubicBezTo>
                    <a:pt x="53" y="7"/>
                    <a:pt x="53" y="8"/>
                    <a:pt x="54" y="10"/>
                  </a:cubicBezTo>
                  <a:cubicBezTo>
                    <a:pt x="54" y="11"/>
                    <a:pt x="54" y="16"/>
                    <a:pt x="56" y="16"/>
                  </a:cubicBezTo>
                  <a:cubicBezTo>
                    <a:pt x="57" y="16"/>
                    <a:pt x="61" y="16"/>
                    <a:pt x="60" y="14"/>
                  </a:cubicBezTo>
                  <a:cubicBezTo>
                    <a:pt x="59" y="10"/>
                    <a:pt x="57" y="7"/>
                    <a:pt x="56" y="3"/>
                  </a:cubicBezTo>
                  <a:cubicBezTo>
                    <a:pt x="55" y="0"/>
                    <a:pt x="58" y="1"/>
                    <a:pt x="59" y="1"/>
                  </a:cubicBezTo>
                  <a:cubicBezTo>
                    <a:pt x="62" y="2"/>
                    <a:pt x="62" y="0"/>
                    <a:pt x="64" y="1"/>
                  </a:cubicBezTo>
                  <a:cubicBezTo>
                    <a:pt x="66" y="3"/>
                    <a:pt x="69" y="4"/>
                    <a:pt x="69" y="6"/>
                  </a:cubicBezTo>
                  <a:cubicBezTo>
                    <a:pt x="70" y="9"/>
                    <a:pt x="71" y="11"/>
                    <a:pt x="73" y="13"/>
                  </a:cubicBezTo>
                  <a:cubicBezTo>
                    <a:pt x="74" y="16"/>
                    <a:pt x="75" y="17"/>
                    <a:pt x="74" y="19"/>
                  </a:cubicBezTo>
                  <a:cubicBezTo>
                    <a:pt x="73" y="22"/>
                    <a:pt x="76" y="25"/>
                    <a:pt x="78" y="26"/>
                  </a:cubicBezTo>
                  <a:cubicBezTo>
                    <a:pt x="79" y="26"/>
                    <a:pt x="81" y="26"/>
                    <a:pt x="82" y="26"/>
                  </a:cubicBezTo>
                  <a:cubicBezTo>
                    <a:pt x="83" y="27"/>
                    <a:pt x="84" y="28"/>
                    <a:pt x="85" y="28"/>
                  </a:cubicBezTo>
                  <a:cubicBezTo>
                    <a:pt x="88" y="29"/>
                    <a:pt x="92" y="29"/>
                    <a:pt x="92" y="33"/>
                  </a:cubicBezTo>
                  <a:cubicBezTo>
                    <a:pt x="92" y="35"/>
                    <a:pt x="83" y="32"/>
                    <a:pt x="83" y="32"/>
                  </a:cubicBezTo>
                  <a:cubicBezTo>
                    <a:pt x="83" y="33"/>
                    <a:pt x="83" y="34"/>
                    <a:pt x="83" y="35"/>
                  </a:cubicBezTo>
                  <a:cubicBezTo>
                    <a:pt x="83" y="35"/>
                    <a:pt x="80" y="35"/>
                    <a:pt x="80" y="35"/>
                  </a:cubicBezTo>
                  <a:cubicBezTo>
                    <a:pt x="81" y="35"/>
                    <a:pt x="81" y="36"/>
                    <a:pt x="81" y="36"/>
                  </a:cubicBezTo>
                  <a:cubicBezTo>
                    <a:pt x="81" y="37"/>
                    <a:pt x="81" y="38"/>
                    <a:pt x="81" y="38"/>
                  </a:cubicBezTo>
                  <a:cubicBezTo>
                    <a:pt x="81" y="38"/>
                    <a:pt x="85" y="36"/>
                    <a:pt x="85" y="36"/>
                  </a:cubicBezTo>
                  <a:cubicBezTo>
                    <a:pt x="87" y="36"/>
                    <a:pt x="86" y="37"/>
                    <a:pt x="86" y="38"/>
                  </a:cubicBezTo>
                  <a:cubicBezTo>
                    <a:pt x="86" y="38"/>
                    <a:pt x="88" y="38"/>
                    <a:pt x="89" y="39"/>
                  </a:cubicBezTo>
                  <a:cubicBezTo>
                    <a:pt x="89" y="39"/>
                    <a:pt x="83" y="41"/>
                    <a:pt x="83" y="41"/>
                  </a:cubicBezTo>
                  <a:cubicBezTo>
                    <a:pt x="81" y="41"/>
                    <a:pt x="86" y="41"/>
                    <a:pt x="83" y="4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6" name="Freeform 573">
              <a:extLst>
                <a:ext uri="{FF2B5EF4-FFF2-40B4-BE49-F238E27FC236}">
                  <a16:creationId xmlns:a16="http://schemas.microsoft.com/office/drawing/2014/main" id="{C41ED95C-4EAD-47EE-8567-CCB836F74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9738" y="4738956"/>
              <a:ext cx="130573" cy="86010"/>
            </a:xfrm>
            <a:custGeom>
              <a:avLst/>
              <a:gdLst>
                <a:gd name="T0" fmla="*/ 9 w 14"/>
                <a:gd name="T1" fmla="*/ 8 h 9"/>
                <a:gd name="T2" fmla="*/ 5 w 14"/>
                <a:gd name="T3" fmla="*/ 5 h 9"/>
                <a:gd name="T4" fmla="*/ 0 w 14"/>
                <a:gd name="T5" fmla="*/ 3 h 9"/>
                <a:gd name="T6" fmla="*/ 4 w 14"/>
                <a:gd name="T7" fmla="*/ 0 h 9"/>
                <a:gd name="T8" fmla="*/ 10 w 14"/>
                <a:gd name="T9" fmla="*/ 1 h 9"/>
                <a:gd name="T10" fmla="*/ 12 w 14"/>
                <a:gd name="T11" fmla="*/ 4 h 9"/>
                <a:gd name="T12" fmla="*/ 9 w 14"/>
                <a:gd name="T13" fmla="*/ 8 h 9"/>
                <a:gd name="T14" fmla="*/ 9 w 14"/>
                <a:gd name="T15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9">
                  <a:moveTo>
                    <a:pt x="9" y="8"/>
                  </a:moveTo>
                  <a:cubicBezTo>
                    <a:pt x="7" y="8"/>
                    <a:pt x="6" y="5"/>
                    <a:pt x="5" y="5"/>
                  </a:cubicBezTo>
                  <a:cubicBezTo>
                    <a:pt x="4" y="4"/>
                    <a:pt x="0" y="3"/>
                    <a:pt x="0" y="3"/>
                  </a:cubicBezTo>
                  <a:cubicBezTo>
                    <a:pt x="1" y="2"/>
                    <a:pt x="3" y="1"/>
                    <a:pt x="4" y="0"/>
                  </a:cubicBezTo>
                  <a:cubicBezTo>
                    <a:pt x="6" y="0"/>
                    <a:pt x="8" y="0"/>
                    <a:pt x="10" y="1"/>
                  </a:cubicBezTo>
                  <a:cubicBezTo>
                    <a:pt x="12" y="2"/>
                    <a:pt x="14" y="2"/>
                    <a:pt x="12" y="4"/>
                  </a:cubicBezTo>
                  <a:cubicBezTo>
                    <a:pt x="11" y="5"/>
                    <a:pt x="10" y="9"/>
                    <a:pt x="9" y="8"/>
                  </a:cubicBezTo>
                  <a:cubicBezTo>
                    <a:pt x="8" y="8"/>
                    <a:pt x="9" y="8"/>
                    <a:pt x="9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7" name="Freeform 574">
              <a:extLst>
                <a:ext uri="{FF2B5EF4-FFF2-40B4-BE49-F238E27FC236}">
                  <a16:creationId xmlns:a16="http://schemas.microsoft.com/office/drawing/2014/main" id="{DDE48A34-7957-0074-81E9-58783B9441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6744" y="4700729"/>
              <a:ext cx="296177" cy="273958"/>
            </a:xfrm>
            <a:custGeom>
              <a:avLst/>
              <a:gdLst>
                <a:gd name="T0" fmla="*/ 18 w 32"/>
                <a:gd name="T1" fmla="*/ 27 h 29"/>
                <a:gd name="T2" fmla="*/ 10 w 32"/>
                <a:gd name="T3" fmla="*/ 19 h 29"/>
                <a:gd name="T4" fmla="*/ 1 w 32"/>
                <a:gd name="T5" fmla="*/ 15 h 29"/>
                <a:gd name="T6" fmla="*/ 0 w 32"/>
                <a:gd name="T7" fmla="*/ 13 h 29"/>
                <a:gd name="T8" fmla="*/ 4 w 32"/>
                <a:gd name="T9" fmla="*/ 12 h 29"/>
                <a:gd name="T10" fmla="*/ 11 w 32"/>
                <a:gd name="T11" fmla="*/ 14 h 29"/>
                <a:gd name="T12" fmla="*/ 11 w 32"/>
                <a:gd name="T13" fmla="*/ 12 h 29"/>
                <a:gd name="T14" fmla="*/ 13 w 32"/>
                <a:gd name="T15" fmla="*/ 11 h 29"/>
                <a:gd name="T16" fmla="*/ 7 w 32"/>
                <a:gd name="T17" fmla="*/ 8 h 29"/>
                <a:gd name="T18" fmla="*/ 7 w 32"/>
                <a:gd name="T19" fmla="*/ 6 h 29"/>
                <a:gd name="T20" fmla="*/ 10 w 32"/>
                <a:gd name="T21" fmla="*/ 7 h 29"/>
                <a:gd name="T22" fmla="*/ 11 w 32"/>
                <a:gd name="T23" fmla="*/ 5 h 29"/>
                <a:gd name="T24" fmla="*/ 8 w 32"/>
                <a:gd name="T25" fmla="*/ 4 h 29"/>
                <a:gd name="T26" fmla="*/ 10 w 32"/>
                <a:gd name="T27" fmla="*/ 3 h 29"/>
                <a:gd name="T28" fmla="*/ 14 w 32"/>
                <a:gd name="T29" fmla="*/ 4 h 29"/>
                <a:gd name="T30" fmla="*/ 13 w 32"/>
                <a:gd name="T31" fmla="*/ 3 h 29"/>
                <a:gd name="T32" fmla="*/ 19 w 32"/>
                <a:gd name="T33" fmla="*/ 5 h 29"/>
                <a:gd name="T34" fmla="*/ 18 w 32"/>
                <a:gd name="T35" fmla="*/ 3 h 29"/>
                <a:gd name="T36" fmla="*/ 19 w 32"/>
                <a:gd name="T37" fmla="*/ 3 h 29"/>
                <a:gd name="T38" fmla="*/ 17 w 32"/>
                <a:gd name="T39" fmla="*/ 2 h 29"/>
                <a:gd name="T40" fmla="*/ 25 w 32"/>
                <a:gd name="T41" fmla="*/ 1 h 29"/>
                <a:gd name="T42" fmla="*/ 23 w 32"/>
                <a:gd name="T43" fmla="*/ 3 h 29"/>
                <a:gd name="T44" fmla="*/ 28 w 32"/>
                <a:gd name="T45" fmla="*/ 4 h 29"/>
                <a:gd name="T46" fmla="*/ 27 w 32"/>
                <a:gd name="T47" fmla="*/ 7 h 29"/>
                <a:gd name="T48" fmla="*/ 26 w 32"/>
                <a:gd name="T49" fmla="*/ 8 h 29"/>
                <a:gd name="T50" fmla="*/ 23 w 32"/>
                <a:gd name="T51" fmla="*/ 10 h 29"/>
                <a:gd name="T52" fmla="*/ 21 w 32"/>
                <a:gd name="T53" fmla="*/ 13 h 29"/>
                <a:gd name="T54" fmla="*/ 24 w 32"/>
                <a:gd name="T55" fmla="*/ 11 h 29"/>
                <a:gd name="T56" fmla="*/ 26 w 32"/>
                <a:gd name="T57" fmla="*/ 13 h 29"/>
                <a:gd name="T58" fmla="*/ 29 w 32"/>
                <a:gd name="T59" fmla="*/ 13 h 29"/>
                <a:gd name="T60" fmla="*/ 28 w 32"/>
                <a:gd name="T61" fmla="*/ 10 h 29"/>
                <a:gd name="T62" fmla="*/ 30 w 32"/>
                <a:gd name="T63" fmla="*/ 11 h 29"/>
                <a:gd name="T64" fmla="*/ 30 w 32"/>
                <a:gd name="T65" fmla="*/ 14 h 29"/>
                <a:gd name="T66" fmla="*/ 31 w 32"/>
                <a:gd name="T67" fmla="*/ 17 h 29"/>
                <a:gd name="T68" fmla="*/ 28 w 32"/>
                <a:gd name="T69" fmla="*/ 23 h 29"/>
                <a:gd name="T70" fmla="*/ 22 w 32"/>
                <a:gd name="T71" fmla="*/ 23 h 29"/>
                <a:gd name="T72" fmla="*/ 21 w 32"/>
                <a:gd name="T73" fmla="*/ 23 h 29"/>
                <a:gd name="T74" fmla="*/ 23 w 32"/>
                <a:gd name="T75" fmla="*/ 26 h 29"/>
                <a:gd name="T76" fmla="*/ 18 w 32"/>
                <a:gd name="T77" fmla="*/ 27 h 29"/>
                <a:gd name="T78" fmla="*/ 18 w 32"/>
                <a:gd name="T79" fmla="*/ 27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2" h="29">
                  <a:moveTo>
                    <a:pt x="18" y="27"/>
                  </a:moveTo>
                  <a:cubicBezTo>
                    <a:pt x="15" y="25"/>
                    <a:pt x="13" y="21"/>
                    <a:pt x="10" y="19"/>
                  </a:cubicBezTo>
                  <a:cubicBezTo>
                    <a:pt x="7" y="18"/>
                    <a:pt x="4" y="16"/>
                    <a:pt x="1" y="15"/>
                  </a:cubicBezTo>
                  <a:cubicBezTo>
                    <a:pt x="0" y="14"/>
                    <a:pt x="0" y="14"/>
                    <a:pt x="0" y="13"/>
                  </a:cubicBezTo>
                  <a:cubicBezTo>
                    <a:pt x="0" y="10"/>
                    <a:pt x="2" y="11"/>
                    <a:pt x="4" y="12"/>
                  </a:cubicBezTo>
                  <a:cubicBezTo>
                    <a:pt x="6" y="13"/>
                    <a:pt x="8" y="15"/>
                    <a:pt x="11" y="14"/>
                  </a:cubicBezTo>
                  <a:cubicBezTo>
                    <a:pt x="12" y="14"/>
                    <a:pt x="11" y="12"/>
                    <a:pt x="11" y="12"/>
                  </a:cubicBezTo>
                  <a:cubicBezTo>
                    <a:pt x="11" y="11"/>
                    <a:pt x="13" y="12"/>
                    <a:pt x="13" y="11"/>
                  </a:cubicBezTo>
                  <a:cubicBezTo>
                    <a:pt x="14" y="10"/>
                    <a:pt x="7" y="8"/>
                    <a:pt x="7" y="8"/>
                  </a:cubicBezTo>
                  <a:cubicBezTo>
                    <a:pt x="5" y="7"/>
                    <a:pt x="6" y="6"/>
                    <a:pt x="7" y="6"/>
                  </a:cubicBezTo>
                  <a:cubicBezTo>
                    <a:pt x="9" y="5"/>
                    <a:pt x="9" y="6"/>
                    <a:pt x="10" y="7"/>
                  </a:cubicBezTo>
                  <a:cubicBezTo>
                    <a:pt x="10" y="7"/>
                    <a:pt x="11" y="5"/>
                    <a:pt x="11" y="5"/>
                  </a:cubicBezTo>
                  <a:cubicBezTo>
                    <a:pt x="12" y="5"/>
                    <a:pt x="8" y="4"/>
                    <a:pt x="8" y="4"/>
                  </a:cubicBezTo>
                  <a:cubicBezTo>
                    <a:pt x="8" y="4"/>
                    <a:pt x="10" y="3"/>
                    <a:pt x="10" y="3"/>
                  </a:cubicBezTo>
                  <a:cubicBezTo>
                    <a:pt x="11" y="3"/>
                    <a:pt x="13" y="4"/>
                    <a:pt x="14" y="4"/>
                  </a:cubicBezTo>
                  <a:cubicBezTo>
                    <a:pt x="14" y="4"/>
                    <a:pt x="13" y="3"/>
                    <a:pt x="13" y="3"/>
                  </a:cubicBezTo>
                  <a:cubicBezTo>
                    <a:pt x="14" y="2"/>
                    <a:pt x="18" y="5"/>
                    <a:pt x="19" y="5"/>
                  </a:cubicBezTo>
                  <a:cubicBezTo>
                    <a:pt x="20" y="4"/>
                    <a:pt x="18" y="4"/>
                    <a:pt x="18" y="3"/>
                  </a:cubicBezTo>
                  <a:cubicBezTo>
                    <a:pt x="18" y="3"/>
                    <a:pt x="19" y="3"/>
                    <a:pt x="19" y="3"/>
                  </a:cubicBezTo>
                  <a:cubicBezTo>
                    <a:pt x="19" y="3"/>
                    <a:pt x="17" y="3"/>
                    <a:pt x="17" y="2"/>
                  </a:cubicBezTo>
                  <a:cubicBezTo>
                    <a:pt x="17" y="2"/>
                    <a:pt x="24" y="0"/>
                    <a:pt x="25" y="1"/>
                  </a:cubicBezTo>
                  <a:cubicBezTo>
                    <a:pt x="26" y="1"/>
                    <a:pt x="23" y="2"/>
                    <a:pt x="23" y="3"/>
                  </a:cubicBezTo>
                  <a:cubicBezTo>
                    <a:pt x="24" y="4"/>
                    <a:pt x="27" y="3"/>
                    <a:pt x="28" y="4"/>
                  </a:cubicBezTo>
                  <a:cubicBezTo>
                    <a:pt x="28" y="5"/>
                    <a:pt x="24" y="7"/>
                    <a:pt x="27" y="7"/>
                  </a:cubicBezTo>
                  <a:cubicBezTo>
                    <a:pt x="28" y="7"/>
                    <a:pt x="27" y="8"/>
                    <a:pt x="26" y="8"/>
                  </a:cubicBezTo>
                  <a:cubicBezTo>
                    <a:pt x="25" y="8"/>
                    <a:pt x="24" y="8"/>
                    <a:pt x="23" y="10"/>
                  </a:cubicBezTo>
                  <a:cubicBezTo>
                    <a:pt x="23" y="10"/>
                    <a:pt x="21" y="13"/>
                    <a:pt x="21" y="13"/>
                  </a:cubicBezTo>
                  <a:cubicBezTo>
                    <a:pt x="22" y="13"/>
                    <a:pt x="23" y="11"/>
                    <a:pt x="24" y="11"/>
                  </a:cubicBezTo>
                  <a:cubicBezTo>
                    <a:pt x="25" y="11"/>
                    <a:pt x="25" y="12"/>
                    <a:pt x="26" y="13"/>
                  </a:cubicBezTo>
                  <a:cubicBezTo>
                    <a:pt x="27" y="13"/>
                    <a:pt x="30" y="17"/>
                    <a:pt x="29" y="13"/>
                  </a:cubicBezTo>
                  <a:cubicBezTo>
                    <a:pt x="29" y="12"/>
                    <a:pt x="27" y="11"/>
                    <a:pt x="28" y="10"/>
                  </a:cubicBezTo>
                  <a:cubicBezTo>
                    <a:pt x="29" y="10"/>
                    <a:pt x="30" y="10"/>
                    <a:pt x="30" y="11"/>
                  </a:cubicBezTo>
                  <a:cubicBezTo>
                    <a:pt x="30" y="12"/>
                    <a:pt x="29" y="13"/>
                    <a:pt x="30" y="14"/>
                  </a:cubicBezTo>
                  <a:cubicBezTo>
                    <a:pt x="31" y="15"/>
                    <a:pt x="32" y="16"/>
                    <a:pt x="31" y="17"/>
                  </a:cubicBezTo>
                  <a:cubicBezTo>
                    <a:pt x="29" y="19"/>
                    <a:pt x="32" y="22"/>
                    <a:pt x="28" y="23"/>
                  </a:cubicBezTo>
                  <a:cubicBezTo>
                    <a:pt x="28" y="23"/>
                    <a:pt x="21" y="25"/>
                    <a:pt x="22" y="23"/>
                  </a:cubicBezTo>
                  <a:cubicBezTo>
                    <a:pt x="22" y="22"/>
                    <a:pt x="21" y="22"/>
                    <a:pt x="21" y="23"/>
                  </a:cubicBezTo>
                  <a:cubicBezTo>
                    <a:pt x="22" y="24"/>
                    <a:pt x="22" y="25"/>
                    <a:pt x="23" y="26"/>
                  </a:cubicBezTo>
                  <a:cubicBezTo>
                    <a:pt x="23" y="28"/>
                    <a:pt x="19" y="27"/>
                    <a:pt x="18" y="27"/>
                  </a:cubicBezTo>
                  <a:cubicBezTo>
                    <a:pt x="17" y="26"/>
                    <a:pt x="22" y="29"/>
                    <a:pt x="18" y="2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8" name="Freeform 575">
              <a:extLst>
                <a:ext uri="{FF2B5EF4-FFF2-40B4-BE49-F238E27FC236}">
                  <a16:creationId xmlns:a16="http://schemas.microsoft.com/office/drawing/2014/main" id="{6ED99BEB-274F-419F-15F9-1D9D4BA4932B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2029" y="4700729"/>
              <a:ext cx="261145" cy="207060"/>
            </a:xfrm>
            <a:custGeom>
              <a:avLst/>
              <a:gdLst>
                <a:gd name="T0" fmla="*/ 7 w 28"/>
                <a:gd name="T1" fmla="*/ 22 h 22"/>
                <a:gd name="T2" fmla="*/ 3 w 28"/>
                <a:gd name="T3" fmla="*/ 19 h 22"/>
                <a:gd name="T4" fmla="*/ 1 w 28"/>
                <a:gd name="T5" fmla="*/ 11 h 22"/>
                <a:gd name="T6" fmla="*/ 1 w 28"/>
                <a:gd name="T7" fmla="*/ 4 h 22"/>
                <a:gd name="T8" fmla="*/ 6 w 28"/>
                <a:gd name="T9" fmla="*/ 4 h 22"/>
                <a:gd name="T10" fmla="*/ 5 w 28"/>
                <a:gd name="T11" fmla="*/ 1 h 22"/>
                <a:gd name="T12" fmla="*/ 16 w 28"/>
                <a:gd name="T13" fmla="*/ 2 h 22"/>
                <a:gd name="T14" fmla="*/ 25 w 28"/>
                <a:gd name="T15" fmla="*/ 3 h 22"/>
                <a:gd name="T16" fmla="*/ 23 w 28"/>
                <a:gd name="T17" fmla="*/ 8 h 22"/>
                <a:gd name="T18" fmla="*/ 19 w 28"/>
                <a:gd name="T19" fmla="*/ 13 h 22"/>
                <a:gd name="T20" fmla="*/ 12 w 28"/>
                <a:gd name="T21" fmla="*/ 13 h 22"/>
                <a:gd name="T22" fmla="*/ 10 w 28"/>
                <a:gd name="T23" fmla="*/ 14 h 22"/>
                <a:gd name="T24" fmla="*/ 11 w 28"/>
                <a:gd name="T25" fmla="*/ 17 h 22"/>
                <a:gd name="T26" fmla="*/ 7 w 28"/>
                <a:gd name="T27" fmla="*/ 22 h 22"/>
                <a:gd name="T28" fmla="*/ 7 w 28"/>
                <a:gd name="T29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22">
                  <a:moveTo>
                    <a:pt x="7" y="22"/>
                  </a:moveTo>
                  <a:cubicBezTo>
                    <a:pt x="5" y="21"/>
                    <a:pt x="3" y="21"/>
                    <a:pt x="3" y="19"/>
                  </a:cubicBezTo>
                  <a:cubicBezTo>
                    <a:pt x="3" y="16"/>
                    <a:pt x="0" y="14"/>
                    <a:pt x="1" y="11"/>
                  </a:cubicBezTo>
                  <a:cubicBezTo>
                    <a:pt x="1" y="9"/>
                    <a:pt x="0" y="6"/>
                    <a:pt x="1" y="4"/>
                  </a:cubicBezTo>
                  <a:cubicBezTo>
                    <a:pt x="2" y="4"/>
                    <a:pt x="6" y="5"/>
                    <a:pt x="6" y="4"/>
                  </a:cubicBezTo>
                  <a:cubicBezTo>
                    <a:pt x="6" y="3"/>
                    <a:pt x="0" y="3"/>
                    <a:pt x="5" y="1"/>
                  </a:cubicBezTo>
                  <a:cubicBezTo>
                    <a:pt x="9" y="0"/>
                    <a:pt x="12" y="1"/>
                    <a:pt x="16" y="2"/>
                  </a:cubicBezTo>
                  <a:cubicBezTo>
                    <a:pt x="19" y="2"/>
                    <a:pt x="22" y="2"/>
                    <a:pt x="25" y="3"/>
                  </a:cubicBezTo>
                  <a:cubicBezTo>
                    <a:pt x="28" y="4"/>
                    <a:pt x="25" y="6"/>
                    <a:pt x="23" y="8"/>
                  </a:cubicBezTo>
                  <a:cubicBezTo>
                    <a:pt x="22" y="10"/>
                    <a:pt x="21" y="12"/>
                    <a:pt x="19" y="13"/>
                  </a:cubicBezTo>
                  <a:cubicBezTo>
                    <a:pt x="18" y="15"/>
                    <a:pt x="14" y="13"/>
                    <a:pt x="12" y="13"/>
                  </a:cubicBezTo>
                  <a:cubicBezTo>
                    <a:pt x="12" y="13"/>
                    <a:pt x="9" y="13"/>
                    <a:pt x="10" y="14"/>
                  </a:cubicBezTo>
                  <a:cubicBezTo>
                    <a:pt x="10" y="15"/>
                    <a:pt x="12" y="15"/>
                    <a:pt x="11" y="17"/>
                  </a:cubicBezTo>
                  <a:cubicBezTo>
                    <a:pt x="10" y="17"/>
                    <a:pt x="8" y="22"/>
                    <a:pt x="7" y="22"/>
                  </a:cubicBezTo>
                  <a:cubicBezTo>
                    <a:pt x="5" y="21"/>
                    <a:pt x="8" y="22"/>
                    <a:pt x="7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89" name="Freeform 576">
              <a:extLst>
                <a:ext uri="{FF2B5EF4-FFF2-40B4-BE49-F238E27FC236}">
                  <a16:creationId xmlns:a16="http://schemas.microsoft.com/office/drawing/2014/main" id="{44C45813-1561-2CA7-F679-9D1F14485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33941" y="4675245"/>
              <a:ext cx="503185" cy="308998"/>
            </a:xfrm>
            <a:custGeom>
              <a:avLst/>
              <a:gdLst>
                <a:gd name="T0" fmla="*/ 52 w 54"/>
                <a:gd name="T1" fmla="*/ 10 h 33"/>
                <a:gd name="T2" fmla="*/ 45 w 54"/>
                <a:gd name="T3" fmla="*/ 4 h 33"/>
                <a:gd name="T4" fmla="*/ 41 w 54"/>
                <a:gd name="T5" fmla="*/ 3 h 33"/>
                <a:gd name="T6" fmla="*/ 35 w 54"/>
                <a:gd name="T7" fmla="*/ 4 h 33"/>
                <a:gd name="T8" fmla="*/ 32 w 54"/>
                <a:gd name="T9" fmla="*/ 3 h 33"/>
                <a:gd name="T10" fmla="*/ 27 w 54"/>
                <a:gd name="T11" fmla="*/ 1 h 33"/>
                <a:gd name="T12" fmla="*/ 20 w 54"/>
                <a:gd name="T13" fmla="*/ 0 h 33"/>
                <a:gd name="T14" fmla="*/ 11 w 54"/>
                <a:gd name="T15" fmla="*/ 1 h 33"/>
                <a:gd name="T16" fmla="*/ 8 w 54"/>
                <a:gd name="T17" fmla="*/ 3 h 33"/>
                <a:gd name="T18" fmla="*/ 7 w 54"/>
                <a:gd name="T19" fmla="*/ 11 h 33"/>
                <a:gd name="T20" fmla="*/ 7 w 54"/>
                <a:gd name="T21" fmla="*/ 15 h 33"/>
                <a:gd name="T22" fmla="*/ 4 w 54"/>
                <a:gd name="T23" fmla="*/ 18 h 33"/>
                <a:gd name="T24" fmla="*/ 0 w 54"/>
                <a:gd name="T25" fmla="*/ 24 h 33"/>
                <a:gd name="T26" fmla="*/ 7 w 54"/>
                <a:gd name="T27" fmla="*/ 26 h 33"/>
                <a:gd name="T28" fmla="*/ 15 w 54"/>
                <a:gd name="T29" fmla="*/ 32 h 33"/>
                <a:gd name="T30" fmla="*/ 19 w 54"/>
                <a:gd name="T31" fmla="*/ 30 h 33"/>
                <a:gd name="T32" fmla="*/ 25 w 54"/>
                <a:gd name="T33" fmla="*/ 29 h 33"/>
                <a:gd name="T34" fmla="*/ 28 w 54"/>
                <a:gd name="T35" fmla="*/ 26 h 33"/>
                <a:gd name="T36" fmla="*/ 31 w 54"/>
                <a:gd name="T37" fmla="*/ 21 h 33"/>
                <a:gd name="T38" fmla="*/ 37 w 54"/>
                <a:gd name="T39" fmla="*/ 17 h 33"/>
                <a:gd name="T40" fmla="*/ 46 w 54"/>
                <a:gd name="T41" fmla="*/ 13 h 33"/>
                <a:gd name="T42" fmla="*/ 52 w 54"/>
                <a:gd name="T43" fmla="*/ 10 h 33"/>
                <a:gd name="T44" fmla="*/ 52 w 54"/>
                <a:gd name="T45" fmla="*/ 1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4" h="33">
                  <a:moveTo>
                    <a:pt x="52" y="10"/>
                  </a:moveTo>
                  <a:cubicBezTo>
                    <a:pt x="50" y="8"/>
                    <a:pt x="48" y="6"/>
                    <a:pt x="45" y="4"/>
                  </a:cubicBezTo>
                  <a:cubicBezTo>
                    <a:pt x="44" y="4"/>
                    <a:pt x="42" y="3"/>
                    <a:pt x="41" y="3"/>
                  </a:cubicBezTo>
                  <a:cubicBezTo>
                    <a:pt x="38" y="2"/>
                    <a:pt x="37" y="3"/>
                    <a:pt x="35" y="4"/>
                  </a:cubicBezTo>
                  <a:cubicBezTo>
                    <a:pt x="34" y="4"/>
                    <a:pt x="33" y="3"/>
                    <a:pt x="32" y="3"/>
                  </a:cubicBezTo>
                  <a:cubicBezTo>
                    <a:pt x="31" y="2"/>
                    <a:pt x="29" y="2"/>
                    <a:pt x="27" y="1"/>
                  </a:cubicBezTo>
                  <a:cubicBezTo>
                    <a:pt x="25" y="1"/>
                    <a:pt x="22" y="0"/>
                    <a:pt x="20" y="0"/>
                  </a:cubicBezTo>
                  <a:cubicBezTo>
                    <a:pt x="17" y="0"/>
                    <a:pt x="14" y="1"/>
                    <a:pt x="11" y="1"/>
                  </a:cubicBezTo>
                  <a:cubicBezTo>
                    <a:pt x="9" y="2"/>
                    <a:pt x="6" y="1"/>
                    <a:pt x="8" y="3"/>
                  </a:cubicBezTo>
                  <a:cubicBezTo>
                    <a:pt x="10" y="7"/>
                    <a:pt x="10" y="8"/>
                    <a:pt x="7" y="11"/>
                  </a:cubicBezTo>
                  <a:cubicBezTo>
                    <a:pt x="5" y="13"/>
                    <a:pt x="7" y="14"/>
                    <a:pt x="7" y="15"/>
                  </a:cubicBezTo>
                  <a:cubicBezTo>
                    <a:pt x="6" y="16"/>
                    <a:pt x="4" y="16"/>
                    <a:pt x="4" y="18"/>
                  </a:cubicBezTo>
                  <a:cubicBezTo>
                    <a:pt x="3" y="20"/>
                    <a:pt x="1" y="22"/>
                    <a:pt x="0" y="24"/>
                  </a:cubicBezTo>
                  <a:cubicBezTo>
                    <a:pt x="0" y="25"/>
                    <a:pt x="6" y="26"/>
                    <a:pt x="7" y="26"/>
                  </a:cubicBezTo>
                  <a:cubicBezTo>
                    <a:pt x="10" y="28"/>
                    <a:pt x="12" y="32"/>
                    <a:pt x="15" y="32"/>
                  </a:cubicBezTo>
                  <a:cubicBezTo>
                    <a:pt x="16" y="33"/>
                    <a:pt x="18" y="31"/>
                    <a:pt x="19" y="30"/>
                  </a:cubicBezTo>
                  <a:cubicBezTo>
                    <a:pt x="21" y="29"/>
                    <a:pt x="23" y="30"/>
                    <a:pt x="25" y="29"/>
                  </a:cubicBezTo>
                  <a:cubicBezTo>
                    <a:pt x="27" y="29"/>
                    <a:pt x="27" y="28"/>
                    <a:pt x="28" y="26"/>
                  </a:cubicBezTo>
                  <a:cubicBezTo>
                    <a:pt x="28" y="24"/>
                    <a:pt x="28" y="23"/>
                    <a:pt x="31" y="21"/>
                  </a:cubicBezTo>
                  <a:cubicBezTo>
                    <a:pt x="33" y="20"/>
                    <a:pt x="34" y="18"/>
                    <a:pt x="37" y="17"/>
                  </a:cubicBezTo>
                  <a:cubicBezTo>
                    <a:pt x="40" y="15"/>
                    <a:pt x="43" y="14"/>
                    <a:pt x="46" y="13"/>
                  </a:cubicBezTo>
                  <a:cubicBezTo>
                    <a:pt x="46" y="13"/>
                    <a:pt x="53" y="10"/>
                    <a:pt x="52" y="10"/>
                  </a:cubicBezTo>
                  <a:cubicBezTo>
                    <a:pt x="51" y="9"/>
                    <a:pt x="54" y="11"/>
                    <a:pt x="52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0" name="Freeform 577">
              <a:extLst>
                <a:ext uri="{FF2B5EF4-FFF2-40B4-BE49-F238E27FC236}">
                  <a16:creationId xmlns:a16="http://schemas.microsoft.com/office/drawing/2014/main" id="{FA80DE48-18D7-90D8-9C33-8305592D9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648" y="4589235"/>
              <a:ext cx="66879" cy="38227"/>
            </a:xfrm>
            <a:custGeom>
              <a:avLst/>
              <a:gdLst>
                <a:gd name="T0" fmla="*/ 4 w 7"/>
                <a:gd name="T1" fmla="*/ 4 h 4"/>
                <a:gd name="T2" fmla="*/ 1 w 7"/>
                <a:gd name="T3" fmla="*/ 3 h 4"/>
                <a:gd name="T4" fmla="*/ 3 w 7"/>
                <a:gd name="T5" fmla="*/ 0 h 4"/>
                <a:gd name="T6" fmla="*/ 4 w 7"/>
                <a:gd name="T7" fmla="*/ 4 h 4"/>
                <a:gd name="T8" fmla="*/ 4 w 7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4" y="4"/>
                  </a:moveTo>
                  <a:cubicBezTo>
                    <a:pt x="3" y="4"/>
                    <a:pt x="1" y="4"/>
                    <a:pt x="1" y="3"/>
                  </a:cubicBezTo>
                  <a:cubicBezTo>
                    <a:pt x="0" y="2"/>
                    <a:pt x="3" y="0"/>
                    <a:pt x="3" y="0"/>
                  </a:cubicBezTo>
                  <a:cubicBezTo>
                    <a:pt x="6" y="0"/>
                    <a:pt x="7" y="4"/>
                    <a:pt x="4" y="4"/>
                  </a:cubicBezTo>
                  <a:cubicBezTo>
                    <a:pt x="1" y="3"/>
                    <a:pt x="6" y="4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1" name="Freeform 578">
              <a:extLst>
                <a:ext uri="{FF2B5EF4-FFF2-40B4-BE49-F238E27FC236}">
                  <a16:creationId xmlns:a16="http://schemas.microsoft.com/office/drawing/2014/main" id="{38F99548-7ADE-ACA6-7779-BC1C891BF3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5215" y="4420403"/>
              <a:ext cx="560508" cy="264400"/>
            </a:xfrm>
            <a:custGeom>
              <a:avLst/>
              <a:gdLst>
                <a:gd name="T0" fmla="*/ 50 w 60"/>
                <a:gd name="T1" fmla="*/ 22 h 28"/>
                <a:gd name="T2" fmla="*/ 48 w 60"/>
                <a:gd name="T3" fmla="*/ 21 h 28"/>
                <a:gd name="T4" fmla="*/ 46 w 60"/>
                <a:gd name="T5" fmla="*/ 23 h 28"/>
                <a:gd name="T6" fmla="*/ 43 w 60"/>
                <a:gd name="T7" fmla="*/ 22 h 28"/>
                <a:gd name="T8" fmla="*/ 40 w 60"/>
                <a:gd name="T9" fmla="*/ 23 h 28"/>
                <a:gd name="T10" fmla="*/ 24 w 60"/>
                <a:gd name="T11" fmla="*/ 27 h 28"/>
                <a:gd name="T12" fmla="*/ 19 w 60"/>
                <a:gd name="T13" fmla="*/ 28 h 28"/>
                <a:gd name="T14" fmla="*/ 17 w 60"/>
                <a:gd name="T15" fmla="*/ 24 h 28"/>
                <a:gd name="T16" fmla="*/ 24 w 60"/>
                <a:gd name="T17" fmla="*/ 22 h 28"/>
                <a:gd name="T18" fmla="*/ 29 w 60"/>
                <a:gd name="T19" fmla="*/ 22 h 28"/>
                <a:gd name="T20" fmla="*/ 31 w 60"/>
                <a:gd name="T21" fmla="*/ 20 h 28"/>
                <a:gd name="T22" fmla="*/ 24 w 60"/>
                <a:gd name="T23" fmla="*/ 20 h 28"/>
                <a:gd name="T24" fmla="*/ 19 w 60"/>
                <a:gd name="T25" fmla="*/ 21 h 28"/>
                <a:gd name="T26" fmla="*/ 19 w 60"/>
                <a:gd name="T27" fmla="*/ 19 h 28"/>
                <a:gd name="T28" fmla="*/ 12 w 60"/>
                <a:gd name="T29" fmla="*/ 21 h 28"/>
                <a:gd name="T30" fmla="*/ 11 w 60"/>
                <a:gd name="T31" fmla="*/ 22 h 28"/>
                <a:gd name="T32" fmla="*/ 9 w 60"/>
                <a:gd name="T33" fmla="*/ 23 h 28"/>
                <a:gd name="T34" fmla="*/ 5 w 60"/>
                <a:gd name="T35" fmla="*/ 21 h 28"/>
                <a:gd name="T36" fmla="*/ 0 w 60"/>
                <a:gd name="T37" fmla="*/ 20 h 28"/>
                <a:gd name="T38" fmla="*/ 4 w 60"/>
                <a:gd name="T39" fmla="*/ 18 h 28"/>
                <a:gd name="T40" fmla="*/ 9 w 60"/>
                <a:gd name="T41" fmla="*/ 17 h 28"/>
                <a:gd name="T42" fmla="*/ 11 w 60"/>
                <a:gd name="T43" fmla="*/ 16 h 28"/>
                <a:gd name="T44" fmla="*/ 5 w 60"/>
                <a:gd name="T45" fmla="*/ 16 h 28"/>
                <a:gd name="T46" fmla="*/ 4 w 60"/>
                <a:gd name="T47" fmla="*/ 14 h 28"/>
                <a:gd name="T48" fmla="*/ 12 w 60"/>
                <a:gd name="T49" fmla="*/ 13 h 28"/>
                <a:gd name="T50" fmla="*/ 4 w 60"/>
                <a:gd name="T51" fmla="*/ 12 h 28"/>
                <a:gd name="T52" fmla="*/ 13 w 60"/>
                <a:gd name="T53" fmla="*/ 10 h 28"/>
                <a:gd name="T54" fmla="*/ 9 w 60"/>
                <a:gd name="T55" fmla="*/ 8 h 28"/>
                <a:gd name="T56" fmla="*/ 14 w 60"/>
                <a:gd name="T57" fmla="*/ 6 h 28"/>
                <a:gd name="T58" fmla="*/ 17 w 60"/>
                <a:gd name="T59" fmla="*/ 10 h 28"/>
                <a:gd name="T60" fmla="*/ 25 w 60"/>
                <a:gd name="T61" fmla="*/ 11 h 28"/>
                <a:gd name="T62" fmla="*/ 29 w 60"/>
                <a:gd name="T63" fmla="*/ 14 h 28"/>
                <a:gd name="T64" fmla="*/ 32 w 60"/>
                <a:gd name="T65" fmla="*/ 17 h 28"/>
                <a:gd name="T66" fmla="*/ 39 w 60"/>
                <a:gd name="T67" fmla="*/ 16 h 28"/>
                <a:gd name="T68" fmla="*/ 37 w 60"/>
                <a:gd name="T69" fmla="*/ 13 h 28"/>
                <a:gd name="T70" fmla="*/ 38 w 60"/>
                <a:gd name="T71" fmla="*/ 9 h 28"/>
                <a:gd name="T72" fmla="*/ 36 w 60"/>
                <a:gd name="T73" fmla="*/ 8 h 28"/>
                <a:gd name="T74" fmla="*/ 38 w 60"/>
                <a:gd name="T75" fmla="*/ 5 h 28"/>
                <a:gd name="T76" fmla="*/ 43 w 60"/>
                <a:gd name="T77" fmla="*/ 3 h 28"/>
                <a:gd name="T78" fmla="*/ 44 w 60"/>
                <a:gd name="T79" fmla="*/ 7 h 28"/>
                <a:gd name="T80" fmla="*/ 45 w 60"/>
                <a:gd name="T81" fmla="*/ 9 h 28"/>
                <a:gd name="T82" fmla="*/ 44 w 60"/>
                <a:gd name="T83" fmla="*/ 10 h 28"/>
                <a:gd name="T84" fmla="*/ 47 w 60"/>
                <a:gd name="T85" fmla="*/ 11 h 28"/>
                <a:gd name="T86" fmla="*/ 51 w 60"/>
                <a:gd name="T87" fmla="*/ 14 h 28"/>
                <a:gd name="T88" fmla="*/ 53 w 60"/>
                <a:gd name="T89" fmla="*/ 13 h 28"/>
                <a:gd name="T90" fmla="*/ 57 w 60"/>
                <a:gd name="T91" fmla="*/ 12 h 28"/>
                <a:gd name="T92" fmla="*/ 59 w 60"/>
                <a:gd name="T93" fmla="*/ 15 h 28"/>
                <a:gd name="T94" fmla="*/ 58 w 60"/>
                <a:gd name="T95" fmla="*/ 20 h 28"/>
                <a:gd name="T96" fmla="*/ 50 w 60"/>
                <a:gd name="T97" fmla="*/ 22 h 28"/>
                <a:gd name="T98" fmla="*/ 50 w 60"/>
                <a:gd name="T99" fmla="*/ 2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0" h="28">
                  <a:moveTo>
                    <a:pt x="50" y="22"/>
                  </a:moveTo>
                  <a:cubicBezTo>
                    <a:pt x="49" y="22"/>
                    <a:pt x="49" y="21"/>
                    <a:pt x="48" y="21"/>
                  </a:cubicBezTo>
                  <a:cubicBezTo>
                    <a:pt x="48" y="21"/>
                    <a:pt x="46" y="22"/>
                    <a:pt x="46" y="23"/>
                  </a:cubicBezTo>
                  <a:cubicBezTo>
                    <a:pt x="45" y="23"/>
                    <a:pt x="44" y="23"/>
                    <a:pt x="43" y="22"/>
                  </a:cubicBezTo>
                  <a:cubicBezTo>
                    <a:pt x="42" y="22"/>
                    <a:pt x="41" y="22"/>
                    <a:pt x="40" y="23"/>
                  </a:cubicBezTo>
                  <a:cubicBezTo>
                    <a:pt x="35" y="25"/>
                    <a:pt x="30" y="26"/>
                    <a:pt x="24" y="27"/>
                  </a:cubicBezTo>
                  <a:cubicBezTo>
                    <a:pt x="23" y="27"/>
                    <a:pt x="20" y="28"/>
                    <a:pt x="19" y="28"/>
                  </a:cubicBezTo>
                  <a:cubicBezTo>
                    <a:pt x="17" y="27"/>
                    <a:pt x="13" y="26"/>
                    <a:pt x="17" y="24"/>
                  </a:cubicBezTo>
                  <a:cubicBezTo>
                    <a:pt x="19" y="24"/>
                    <a:pt x="22" y="22"/>
                    <a:pt x="24" y="22"/>
                  </a:cubicBezTo>
                  <a:cubicBezTo>
                    <a:pt x="26" y="22"/>
                    <a:pt x="28" y="22"/>
                    <a:pt x="29" y="22"/>
                  </a:cubicBezTo>
                  <a:cubicBezTo>
                    <a:pt x="29" y="22"/>
                    <a:pt x="32" y="20"/>
                    <a:pt x="31" y="20"/>
                  </a:cubicBezTo>
                  <a:cubicBezTo>
                    <a:pt x="30" y="19"/>
                    <a:pt x="25" y="20"/>
                    <a:pt x="24" y="20"/>
                  </a:cubicBezTo>
                  <a:cubicBezTo>
                    <a:pt x="22" y="21"/>
                    <a:pt x="21" y="21"/>
                    <a:pt x="19" y="21"/>
                  </a:cubicBezTo>
                  <a:cubicBezTo>
                    <a:pt x="17" y="21"/>
                    <a:pt x="19" y="20"/>
                    <a:pt x="19" y="19"/>
                  </a:cubicBezTo>
                  <a:cubicBezTo>
                    <a:pt x="19" y="16"/>
                    <a:pt x="13" y="21"/>
                    <a:pt x="12" y="21"/>
                  </a:cubicBezTo>
                  <a:cubicBezTo>
                    <a:pt x="12" y="21"/>
                    <a:pt x="11" y="22"/>
                    <a:pt x="11" y="22"/>
                  </a:cubicBezTo>
                  <a:cubicBezTo>
                    <a:pt x="9" y="20"/>
                    <a:pt x="9" y="22"/>
                    <a:pt x="9" y="23"/>
                  </a:cubicBezTo>
                  <a:cubicBezTo>
                    <a:pt x="9" y="23"/>
                    <a:pt x="6" y="21"/>
                    <a:pt x="5" y="21"/>
                  </a:cubicBezTo>
                  <a:cubicBezTo>
                    <a:pt x="4" y="21"/>
                    <a:pt x="0" y="22"/>
                    <a:pt x="0" y="20"/>
                  </a:cubicBezTo>
                  <a:cubicBezTo>
                    <a:pt x="0" y="18"/>
                    <a:pt x="2" y="19"/>
                    <a:pt x="4" y="18"/>
                  </a:cubicBezTo>
                  <a:cubicBezTo>
                    <a:pt x="6" y="18"/>
                    <a:pt x="8" y="18"/>
                    <a:pt x="9" y="17"/>
                  </a:cubicBezTo>
                  <a:cubicBezTo>
                    <a:pt x="9" y="17"/>
                    <a:pt x="12" y="16"/>
                    <a:pt x="11" y="16"/>
                  </a:cubicBezTo>
                  <a:cubicBezTo>
                    <a:pt x="9" y="15"/>
                    <a:pt x="6" y="16"/>
                    <a:pt x="5" y="16"/>
                  </a:cubicBezTo>
                  <a:cubicBezTo>
                    <a:pt x="2" y="16"/>
                    <a:pt x="0" y="14"/>
                    <a:pt x="4" y="14"/>
                  </a:cubicBezTo>
                  <a:cubicBezTo>
                    <a:pt x="6" y="14"/>
                    <a:pt x="10" y="13"/>
                    <a:pt x="12" y="13"/>
                  </a:cubicBezTo>
                  <a:cubicBezTo>
                    <a:pt x="11" y="13"/>
                    <a:pt x="4" y="14"/>
                    <a:pt x="4" y="12"/>
                  </a:cubicBezTo>
                  <a:cubicBezTo>
                    <a:pt x="3" y="10"/>
                    <a:pt x="12" y="11"/>
                    <a:pt x="13" y="10"/>
                  </a:cubicBezTo>
                  <a:cubicBezTo>
                    <a:pt x="13" y="10"/>
                    <a:pt x="9" y="9"/>
                    <a:pt x="9" y="8"/>
                  </a:cubicBezTo>
                  <a:cubicBezTo>
                    <a:pt x="8" y="7"/>
                    <a:pt x="14" y="6"/>
                    <a:pt x="14" y="6"/>
                  </a:cubicBezTo>
                  <a:cubicBezTo>
                    <a:pt x="17" y="6"/>
                    <a:pt x="15" y="10"/>
                    <a:pt x="17" y="10"/>
                  </a:cubicBezTo>
                  <a:cubicBezTo>
                    <a:pt x="20" y="10"/>
                    <a:pt x="22" y="10"/>
                    <a:pt x="25" y="11"/>
                  </a:cubicBezTo>
                  <a:cubicBezTo>
                    <a:pt x="26" y="12"/>
                    <a:pt x="28" y="13"/>
                    <a:pt x="29" y="14"/>
                  </a:cubicBezTo>
                  <a:cubicBezTo>
                    <a:pt x="31" y="16"/>
                    <a:pt x="30" y="17"/>
                    <a:pt x="32" y="17"/>
                  </a:cubicBezTo>
                  <a:cubicBezTo>
                    <a:pt x="35" y="17"/>
                    <a:pt x="37" y="17"/>
                    <a:pt x="39" y="16"/>
                  </a:cubicBezTo>
                  <a:cubicBezTo>
                    <a:pt x="43" y="15"/>
                    <a:pt x="37" y="14"/>
                    <a:pt x="37" y="13"/>
                  </a:cubicBezTo>
                  <a:cubicBezTo>
                    <a:pt x="37" y="13"/>
                    <a:pt x="45" y="12"/>
                    <a:pt x="38" y="9"/>
                  </a:cubicBezTo>
                  <a:cubicBezTo>
                    <a:pt x="37" y="9"/>
                    <a:pt x="35" y="9"/>
                    <a:pt x="36" y="8"/>
                  </a:cubicBezTo>
                  <a:cubicBezTo>
                    <a:pt x="37" y="7"/>
                    <a:pt x="38" y="6"/>
                    <a:pt x="38" y="5"/>
                  </a:cubicBezTo>
                  <a:cubicBezTo>
                    <a:pt x="39" y="4"/>
                    <a:pt x="43" y="0"/>
                    <a:pt x="43" y="3"/>
                  </a:cubicBezTo>
                  <a:cubicBezTo>
                    <a:pt x="43" y="4"/>
                    <a:pt x="44" y="5"/>
                    <a:pt x="44" y="7"/>
                  </a:cubicBezTo>
                  <a:cubicBezTo>
                    <a:pt x="45" y="7"/>
                    <a:pt x="45" y="8"/>
                    <a:pt x="45" y="9"/>
                  </a:cubicBezTo>
                  <a:cubicBezTo>
                    <a:pt x="46" y="10"/>
                    <a:pt x="44" y="9"/>
                    <a:pt x="44" y="10"/>
                  </a:cubicBezTo>
                  <a:cubicBezTo>
                    <a:pt x="44" y="12"/>
                    <a:pt x="47" y="10"/>
                    <a:pt x="47" y="11"/>
                  </a:cubicBezTo>
                  <a:cubicBezTo>
                    <a:pt x="47" y="13"/>
                    <a:pt x="50" y="14"/>
                    <a:pt x="51" y="14"/>
                  </a:cubicBezTo>
                  <a:cubicBezTo>
                    <a:pt x="53" y="14"/>
                    <a:pt x="53" y="15"/>
                    <a:pt x="53" y="13"/>
                  </a:cubicBezTo>
                  <a:cubicBezTo>
                    <a:pt x="53" y="11"/>
                    <a:pt x="55" y="11"/>
                    <a:pt x="57" y="12"/>
                  </a:cubicBezTo>
                  <a:cubicBezTo>
                    <a:pt x="58" y="12"/>
                    <a:pt x="60" y="14"/>
                    <a:pt x="59" y="15"/>
                  </a:cubicBezTo>
                  <a:cubicBezTo>
                    <a:pt x="59" y="16"/>
                    <a:pt x="58" y="19"/>
                    <a:pt x="58" y="20"/>
                  </a:cubicBezTo>
                  <a:cubicBezTo>
                    <a:pt x="57" y="21"/>
                    <a:pt x="51" y="22"/>
                    <a:pt x="50" y="22"/>
                  </a:cubicBezTo>
                  <a:cubicBezTo>
                    <a:pt x="48" y="21"/>
                    <a:pt x="51" y="22"/>
                    <a:pt x="50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2" name="Freeform 579">
              <a:extLst>
                <a:ext uri="{FF2B5EF4-FFF2-40B4-BE49-F238E27FC236}">
                  <a16:creationId xmlns:a16="http://schemas.microsoft.com/office/drawing/2014/main" id="{8D00E91D-E4CE-C1EE-0AE1-62B71081B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671" y="4525526"/>
              <a:ext cx="95541" cy="63711"/>
            </a:xfrm>
            <a:custGeom>
              <a:avLst/>
              <a:gdLst>
                <a:gd name="T0" fmla="*/ 9 w 10"/>
                <a:gd name="T1" fmla="*/ 1 h 7"/>
                <a:gd name="T2" fmla="*/ 0 w 10"/>
                <a:gd name="T3" fmla="*/ 5 h 7"/>
                <a:gd name="T4" fmla="*/ 6 w 10"/>
                <a:gd name="T5" fmla="*/ 5 h 7"/>
                <a:gd name="T6" fmla="*/ 9 w 10"/>
                <a:gd name="T7" fmla="*/ 1 h 7"/>
                <a:gd name="T8" fmla="*/ 9 w 10"/>
                <a:gd name="T9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9" y="1"/>
                  </a:moveTo>
                  <a:cubicBezTo>
                    <a:pt x="8" y="1"/>
                    <a:pt x="0" y="5"/>
                    <a:pt x="0" y="5"/>
                  </a:cubicBezTo>
                  <a:cubicBezTo>
                    <a:pt x="2" y="6"/>
                    <a:pt x="5" y="7"/>
                    <a:pt x="6" y="5"/>
                  </a:cubicBezTo>
                  <a:cubicBezTo>
                    <a:pt x="7" y="4"/>
                    <a:pt x="9" y="0"/>
                    <a:pt x="9" y="1"/>
                  </a:cubicBezTo>
                  <a:cubicBezTo>
                    <a:pt x="7" y="1"/>
                    <a:pt x="10" y="0"/>
                    <a:pt x="9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3" name="Freeform 580">
              <a:extLst>
                <a:ext uri="{FF2B5EF4-FFF2-40B4-BE49-F238E27FC236}">
                  <a16:creationId xmlns:a16="http://schemas.microsoft.com/office/drawing/2014/main" id="{AE45DBAF-9006-B830-02D0-D34CCAB62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74068" y="4385363"/>
              <a:ext cx="343949" cy="159279"/>
            </a:xfrm>
            <a:custGeom>
              <a:avLst/>
              <a:gdLst>
                <a:gd name="T0" fmla="*/ 30 w 37"/>
                <a:gd name="T1" fmla="*/ 12 h 17"/>
                <a:gd name="T2" fmla="*/ 27 w 37"/>
                <a:gd name="T3" fmla="*/ 13 h 17"/>
                <a:gd name="T4" fmla="*/ 26 w 37"/>
                <a:gd name="T5" fmla="*/ 10 h 17"/>
                <a:gd name="T6" fmla="*/ 23 w 37"/>
                <a:gd name="T7" fmla="*/ 8 h 17"/>
                <a:gd name="T8" fmla="*/ 22 w 37"/>
                <a:gd name="T9" fmla="*/ 10 h 17"/>
                <a:gd name="T10" fmla="*/ 21 w 37"/>
                <a:gd name="T11" fmla="*/ 9 h 17"/>
                <a:gd name="T12" fmla="*/ 20 w 37"/>
                <a:gd name="T13" fmla="*/ 13 h 17"/>
                <a:gd name="T14" fmla="*/ 17 w 37"/>
                <a:gd name="T15" fmla="*/ 14 h 17"/>
                <a:gd name="T16" fmla="*/ 16 w 37"/>
                <a:gd name="T17" fmla="*/ 16 h 17"/>
                <a:gd name="T18" fmla="*/ 12 w 37"/>
                <a:gd name="T19" fmla="*/ 17 h 17"/>
                <a:gd name="T20" fmla="*/ 10 w 37"/>
                <a:gd name="T21" fmla="*/ 15 h 17"/>
                <a:gd name="T22" fmla="*/ 5 w 37"/>
                <a:gd name="T23" fmla="*/ 16 h 17"/>
                <a:gd name="T24" fmla="*/ 1 w 37"/>
                <a:gd name="T25" fmla="*/ 17 h 17"/>
                <a:gd name="T26" fmla="*/ 2 w 37"/>
                <a:gd name="T27" fmla="*/ 13 h 17"/>
                <a:gd name="T28" fmla="*/ 0 w 37"/>
                <a:gd name="T29" fmla="*/ 14 h 17"/>
                <a:gd name="T30" fmla="*/ 6 w 37"/>
                <a:gd name="T31" fmla="*/ 12 h 17"/>
                <a:gd name="T32" fmla="*/ 9 w 37"/>
                <a:gd name="T33" fmla="*/ 10 h 17"/>
                <a:gd name="T34" fmla="*/ 13 w 37"/>
                <a:gd name="T35" fmla="*/ 7 h 17"/>
                <a:gd name="T36" fmla="*/ 18 w 37"/>
                <a:gd name="T37" fmla="*/ 3 h 17"/>
                <a:gd name="T38" fmla="*/ 24 w 37"/>
                <a:gd name="T39" fmla="*/ 3 h 17"/>
                <a:gd name="T40" fmla="*/ 30 w 37"/>
                <a:gd name="T41" fmla="*/ 3 h 17"/>
                <a:gd name="T42" fmla="*/ 32 w 37"/>
                <a:gd name="T43" fmla="*/ 0 h 17"/>
                <a:gd name="T44" fmla="*/ 36 w 37"/>
                <a:gd name="T45" fmla="*/ 2 h 17"/>
                <a:gd name="T46" fmla="*/ 34 w 37"/>
                <a:gd name="T47" fmla="*/ 4 h 17"/>
                <a:gd name="T48" fmla="*/ 34 w 37"/>
                <a:gd name="T49" fmla="*/ 7 h 17"/>
                <a:gd name="T50" fmla="*/ 35 w 37"/>
                <a:gd name="T51" fmla="*/ 9 h 17"/>
                <a:gd name="T52" fmla="*/ 31 w 37"/>
                <a:gd name="T53" fmla="*/ 10 h 17"/>
                <a:gd name="T54" fmla="*/ 30 w 37"/>
                <a:gd name="T55" fmla="*/ 12 h 17"/>
                <a:gd name="T56" fmla="*/ 30 w 37"/>
                <a:gd name="T57" fmla="*/ 12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7" h="17">
                  <a:moveTo>
                    <a:pt x="30" y="12"/>
                  </a:moveTo>
                  <a:cubicBezTo>
                    <a:pt x="29" y="13"/>
                    <a:pt x="27" y="13"/>
                    <a:pt x="27" y="13"/>
                  </a:cubicBezTo>
                  <a:cubicBezTo>
                    <a:pt x="24" y="13"/>
                    <a:pt x="25" y="11"/>
                    <a:pt x="26" y="10"/>
                  </a:cubicBezTo>
                  <a:cubicBezTo>
                    <a:pt x="27" y="8"/>
                    <a:pt x="24" y="7"/>
                    <a:pt x="23" y="8"/>
                  </a:cubicBezTo>
                  <a:cubicBezTo>
                    <a:pt x="23" y="9"/>
                    <a:pt x="23" y="10"/>
                    <a:pt x="22" y="10"/>
                  </a:cubicBezTo>
                  <a:cubicBezTo>
                    <a:pt x="22" y="10"/>
                    <a:pt x="21" y="10"/>
                    <a:pt x="21" y="9"/>
                  </a:cubicBezTo>
                  <a:cubicBezTo>
                    <a:pt x="20" y="10"/>
                    <a:pt x="21" y="12"/>
                    <a:pt x="20" y="13"/>
                  </a:cubicBezTo>
                  <a:cubicBezTo>
                    <a:pt x="19" y="15"/>
                    <a:pt x="18" y="13"/>
                    <a:pt x="17" y="14"/>
                  </a:cubicBezTo>
                  <a:cubicBezTo>
                    <a:pt x="16" y="14"/>
                    <a:pt x="17" y="16"/>
                    <a:pt x="16" y="16"/>
                  </a:cubicBezTo>
                  <a:cubicBezTo>
                    <a:pt x="16" y="17"/>
                    <a:pt x="13" y="17"/>
                    <a:pt x="12" y="17"/>
                  </a:cubicBezTo>
                  <a:cubicBezTo>
                    <a:pt x="11" y="16"/>
                    <a:pt x="11" y="14"/>
                    <a:pt x="10" y="15"/>
                  </a:cubicBezTo>
                  <a:cubicBezTo>
                    <a:pt x="8" y="16"/>
                    <a:pt x="7" y="16"/>
                    <a:pt x="5" y="16"/>
                  </a:cubicBezTo>
                  <a:cubicBezTo>
                    <a:pt x="4" y="16"/>
                    <a:pt x="2" y="17"/>
                    <a:pt x="1" y="17"/>
                  </a:cubicBezTo>
                  <a:cubicBezTo>
                    <a:pt x="0" y="17"/>
                    <a:pt x="3" y="14"/>
                    <a:pt x="2" y="13"/>
                  </a:cubicBezTo>
                  <a:cubicBezTo>
                    <a:pt x="2" y="13"/>
                    <a:pt x="1" y="14"/>
                    <a:pt x="0" y="14"/>
                  </a:cubicBezTo>
                  <a:cubicBezTo>
                    <a:pt x="0" y="13"/>
                    <a:pt x="5" y="12"/>
                    <a:pt x="6" y="12"/>
                  </a:cubicBezTo>
                  <a:cubicBezTo>
                    <a:pt x="8" y="12"/>
                    <a:pt x="8" y="11"/>
                    <a:pt x="9" y="10"/>
                  </a:cubicBezTo>
                  <a:cubicBezTo>
                    <a:pt x="11" y="8"/>
                    <a:pt x="12" y="8"/>
                    <a:pt x="13" y="7"/>
                  </a:cubicBezTo>
                  <a:cubicBezTo>
                    <a:pt x="15" y="5"/>
                    <a:pt x="16" y="3"/>
                    <a:pt x="18" y="3"/>
                  </a:cubicBezTo>
                  <a:cubicBezTo>
                    <a:pt x="20" y="2"/>
                    <a:pt x="22" y="2"/>
                    <a:pt x="24" y="3"/>
                  </a:cubicBezTo>
                  <a:cubicBezTo>
                    <a:pt x="26" y="3"/>
                    <a:pt x="29" y="4"/>
                    <a:pt x="30" y="3"/>
                  </a:cubicBezTo>
                  <a:cubicBezTo>
                    <a:pt x="31" y="2"/>
                    <a:pt x="30" y="0"/>
                    <a:pt x="32" y="0"/>
                  </a:cubicBezTo>
                  <a:cubicBezTo>
                    <a:pt x="32" y="0"/>
                    <a:pt x="36" y="1"/>
                    <a:pt x="36" y="2"/>
                  </a:cubicBezTo>
                  <a:cubicBezTo>
                    <a:pt x="37" y="2"/>
                    <a:pt x="34" y="3"/>
                    <a:pt x="34" y="4"/>
                  </a:cubicBezTo>
                  <a:cubicBezTo>
                    <a:pt x="34" y="5"/>
                    <a:pt x="37" y="6"/>
                    <a:pt x="34" y="7"/>
                  </a:cubicBezTo>
                  <a:cubicBezTo>
                    <a:pt x="33" y="8"/>
                    <a:pt x="36" y="9"/>
                    <a:pt x="35" y="9"/>
                  </a:cubicBezTo>
                  <a:cubicBezTo>
                    <a:pt x="33" y="10"/>
                    <a:pt x="32" y="10"/>
                    <a:pt x="31" y="10"/>
                  </a:cubicBezTo>
                  <a:cubicBezTo>
                    <a:pt x="31" y="11"/>
                    <a:pt x="31" y="11"/>
                    <a:pt x="30" y="12"/>
                  </a:cubicBezTo>
                  <a:cubicBezTo>
                    <a:pt x="29" y="13"/>
                    <a:pt x="31" y="11"/>
                    <a:pt x="30" y="1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4" name="Freeform 581">
              <a:extLst>
                <a:ext uri="{FF2B5EF4-FFF2-40B4-BE49-F238E27FC236}">
                  <a16:creationId xmlns:a16="http://schemas.microsoft.com/office/drawing/2014/main" id="{D373F42A-CD67-68A8-466A-68D66CB79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6680" y="4449069"/>
              <a:ext cx="73248" cy="19114"/>
            </a:xfrm>
            <a:custGeom>
              <a:avLst/>
              <a:gdLst>
                <a:gd name="T0" fmla="*/ 6 w 8"/>
                <a:gd name="T1" fmla="*/ 2 h 2"/>
                <a:gd name="T2" fmla="*/ 3 w 8"/>
                <a:gd name="T3" fmla="*/ 0 h 2"/>
                <a:gd name="T4" fmla="*/ 6 w 8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2">
                  <a:moveTo>
                    <a:pt x="6" y="2"/>
                  </a:moveTo>
                  <a:cubicBezTo>
                    <a:pt x="4" y="2"/>
                    <a:pt x="0" y="1"/>
                    <a:pt x="3" y="0"/>
                  </a:cubicBezTo>
                  <a:cubicBezTo>
                    <a:pt x="5" y="0"/>
                    <a:pt x="8" y="2"/>
                    <a:pt x="6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5" name="Freeform 582">
              <a:extLst>
                <a:ext uri="{FF2B5EF4-FFF2-40B4-BE49-F238E27FC236}">
                  <a16:creationId xmlns:a16="http://schemas.microsoft.com/office/drawing/2014/main" id="{808EA30A-A9FE-546E-05E7-BA0763397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0374" y="4318467"/>
              <a:ext cx="197453" cy="92380"/>
            </a:xfrm>
            <a:custGeom>
              <a:avLst/>
              <a:gdLst>
                <a:gd name="T0" fmla="*/ 7 w 21"/>
                <a:gd name="T1" fmla="*/ 9 h 10"/>
                <a:gd name="T2" fmla="*/ 2 w 21"/>
                <a:gd name="T3" fmla="*/ 4 h 10"/>
                <a:gd name="T4" fmla="*/ 9 w 21"/>
                <a:gd name="T5" fmla="*/ 2 h 10"/>
                <a:gd name="T6" fmla="*/ 17 w 21"/>
                <a:gd name="T7" fmla="*/ 0 h 10"/>
                <a:gd name="T8" fmla="*/ 19 w 21"/>
                <a:gd name="T9" fmla="*/ 2 h 10"/>
                <a:gd name="T10" fmla="*/ 14 w 21"/>
                <a:gd name="T11" fmla="*/ 4 h 10"/>
                <a:gd name="T12" fmla="*/ 15 w 21"/>
                <a:gd name="T13" fmla="*/ 7 h 10"/>
                <a:gd name="T14" fmla="*/ 7 w 21"/>
                <a:gd name="T15" fmla="*/ 9 h 10"/>
                <a:gd name="T16" fmla="*/ 7 w 21"/>
                <a:gd name="T17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">
                  <a:moveTo>
                    <a:pt x="7" y="9"/>
                  </a:moveTo>
                  <a:cubicBezTo>
                    <a:pt x="6" y="9"/>
                    <a:pt x="0" y="6"/>
                    <a:pt x="2" y="4"/>
                  </a:cubicBezTo>
                  <a:cubicBezTo>
                    <a:pt x="4" y="2"/>
                    <a:pt x="7" y="2"/>
                    <a:pt x="9" y="2"/>
                  </a:cubicBezTo>
                  <a:cubicBezTo>
                    <a:pt x="12" y="1"/>
                    <a:pt x="15" y="0"/>
                    <a:pt x="17" y="0"/>
                  </a:cubicBezTo>
                  <a:cubicBezTo>
                    <a:pt x="18" y="0"/>
                    <a:pt x="21" y="1"/>
                    <a:pt x="19" y="2"/>
                  </a:cubicBezTo>
                  <a:cubicBezTo>
                    <a:pt x="18" y="3"/>
                    <a:pt x="15" y="2"/>
                    <a:pt x="14" y="4"/>
                  </a:cubicBezTo>
                  <a:cubicBezTo>
                    <a:pt x="14" y="4"/>
                    <a:pt x="19" y="6"/>
                    <a:pt x="15" y="7"/>
                  </a:cubicBezTo>
                  <a:cubicBezTo>
                    <a:pt x="13" y="8"/>
                    <a:pt x="10" y="10"/>
                    <a:pt x="7" y="9"/>
                  </a:cubicBezTo>
                  <a:cubicBezTo>
                    <a:pt x="5" y="9"/>
                    <a:pt x="9" y="10"/>
                    <a:pt x="7" y="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6" name="Freeform 583">
              <a:extLst>
                <a:ext uri="{FF2B5EF4-FFF2-40B4-BE49-F238E27FC236}">
                  <a16:creationId xmlns:a16="http://schemas.microsoft.com/office/drawing/2014/main" id="{F53DE5CC-EA8E-C872-CE6B-CC26726B4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7570" y="4337578"/>
              <a:ext cx="73248" cy="38227"/>
            </a:xfrm>
            <a:custGeom>
              <a:avLst/>
              <a:gdLst>
                <a:gd name="T0" fmla="*/ 6 w 8"/>
                <a:gd name="T1" fmla="*/ 4 h 4"/>
                <a:gd name="T2" fmla="*/ 3 w 8"/>
                <a:gd name="T3" fmla="*/ 0 h 4"/>
                <a:gd name="T4" fmla="*/ 6 w 8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4">
                  <a:moveTo>
                    <a:pt x="6" y="4"/>
                  </a:moveTo>
                  <a:cubicBezTo>
                    <a:pt x="4" y="4"/>
                    <a:pt x="0" y="0"/>
                    <a:pt x="3" y="0"/>
                  </a:cubicBezTo>
                  <a:cubicBezTo>
                    <a:pt x="6" y="0"/>
                    <a:pt x="8" y="3"/>
                    <a:pt x="6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7" name="Freeform 584">
              <a:extLst>
                <a:ext uri="{FF2B5EF4-FFF2-40B4-BE49-F238E27FC236}">
                  <a16:creationId xmlns:a16="http://schemas.microsoft.com/office/drawing/2014/main" id="{A7E3E2AE-F31B-7398-AE1C-9D53DB54C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9483" y="4251568"/>
              <a:ext cx="197453" cy="66896"/>
            </a:xfrm>
            <a:custGeom>
              <a:avLst/>
              <a:gdLst>
                <a:gd name="T0" fmla="*/ 1 w 21"/>
                <a:gd name="T1" fmla="*/ 5 h 7"/>
                <a:gd name="T2" fmla="*/ 4 w 21"/>
                <a:gd name="T3" fmla="*/ 4 h 7"/>
                <a:gd name="T4" fmla="*/ 9 w 21"/>
                <a:gd name="T5" fmla="*/ 1 h 7"/>
                <a:gd name="T6" fmla="*/ 18 w 21"/>
                <a:gd name="T7" fmla="*/ 3 h 7"/>
                <a:gd name="T8" fmla="*/ 11 w 21"/>
                <a:gd name="T9" fmla="*/ 6 h 7"/>
                <a:gd name="T10" fmla="*/ 6 w 21"/>
                <a:gd name="T11" fmla="*/ 6 h 7"/>
                <a:gd name="T12" fmla="*/ 1 w 21"/>
                <a:gd name="T13" fmla="*/ 5 h 7"/>
                <a:gd name="T14" fmla="*/ 1 w 21"/>
                <a:gd name="T1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7">
                  <a:moveTo>
                    <a:pt x="1" y="5"/>
                  </a:moveTo>
                  <a:cubicBezTo>
                    <a:pt x="0" y="5"/>
                    <a:pt x="3" y="4"/>
                    <a:pt x="4" y="4"/>
                  </a:cubicBezTo>
                  <a:cubicBezTo>
                    <a:pt x="6" y="3"/>
                    <a:pt x="7" y="2"/>
                    <a:pt x="9" y="1"/>
                  </a:cubicBezTo>
                  <a:cubicBezTo>
                    <a:pt x="12" y="0"/>
                    <a:pt x="15" y="1"/>
                    <a:pt x="18" y="3"/>
                  </a:cubicBezTo>
                  <a:cubicBezTo>
                    <a:pt x="21" y="6"/>
                    <a:pt x="12" y="6"/>
                    <a:pt x="11" y="6"/>
                  </a:cubicBezTo>
                  <a:cubicBezTo>
                    <a:pt x="9" y="6"/>
                    <a:pt x="8" y="7"/>
                    <a:pt x="6" y="6"/>
                  </a:cubicBezTo>
                  <a:cubicBezTo>
                    <a:pt x="4" y="5"/>
                    <a:pt x="2" y="6"/>
                    <a:pt x="1" y="5"/>
                  </a:cubicBezTo>
                  <a:cubicBezTo>
                    <a:pt x="0" y="4"/>
                    <a:pt x="2" y="6"/>
                    <a:pt x="1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8" name="Freeform 585">
              <a:extLst>
                <a:ext uri="{FF2B5EF4-FFF2-40B4-BE49-F238E27FC236}">
                  <a16:creationId xmlns:a16="http://schemas.microsoft.com/office/drawing/2014/main" id="{CB8BBDAB-E499-DB94-3928-127A50526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7188" y="4449069"/>
              <a:ext cx="261145" cy="178393"/>
            </a:xfrm>
            <a:custGeom>
              <a:avLst/>
              <a:gdLst>
                <a:gd name="T0" fmla="*/ 22 w 28"/>
                <a:gd name="T1" fmla="*/ 19 h 19"/>
                <a:gd name="T2" fmla="*/ 15 w 28"/>
                <a:gd name="T3" fmla="*/ 19 h 19"/>
                <a:gd name="T4" fmla="*/ 15 w 28"/>
                <a:gd name="T5" fmla="*/ 17 h 19"/>
                <a:gd name="T6" fmla="*/ 12 w 28"/>
                <a:gd name="T7" fmla="*/ 15 h 19"/>
                <a:gd name="T8" fmla="*/ 17 w 28"/>
                <a:gd name="T9" fmla="*/ 13 h 19"/>
                <a:gd name="T10" fmla="*/ 16 w 28"/>
                <a:gd name="T11" fmla="*/ 12 h 19"/>
                <a:gd name="T12" fmla="*/ 9 w 28"/>
                <a:gd name="T13" fmla="*/ 13 h 19"/>
                <a:gd name="T14" fmla="*/ 2 w 28"/>
                <a:gd name="T15" fmla="*/ 13 h 19"/>
                <a:gd name="T16" fmla="*/ 1 w 28"/>
                <a:gd name="T17" fmla="*/ 12 h 19"/>
                <a:gd name="T18" fmla="*/ 7 w 28"/>
                <a:gd name="T19" fmla="*/ 10 h 19"/>
                <a:gd name="T20" fmla="*/ 4 w 28"/>
                <a:gd name="T21" fmla="*/ 8 h 19"/>
                <a:gd name="T22" fmla="*/ 7 w 28"/>
                <a:gd name="T23" fmla="*/ 6 h 19"/>
                <a:gd name="T24" fmla="*/ 3 w 28"/>
                <a:gd name="T25" fmla="*/ 6 h 19"/>
                <a:gd name="T26" fmla="*/ 7 w 28"/>
                <a:gd name="T27" fmla="*/ 4 h 19"/>
                <a:gd name="T28" fmla="*/ 13 w 28"/>
                <a:gd name="T29" fmla="*/ 8 h 19"/>
                <a:gd name="T30" fmla="*/ 16 w 28"/>
                <a:gd name="T31" fmla="*/ 9 h 19"/>
                <a:gd name="T32" fmla="*/ 13 w 28"/>
                <a:gd name="T33" fmla="*/ 7 h 19"/>
                <a:gd name="T34" fmla="*/ 14 w 28"/>
                <a:gd name="T35" fmla="*/ 5 h 19"/>
                <a:gd name="T36" fmla="*/ 11 w 28"/>
                <a:gd name="T37" fmla="*/ 4 h 19"/>
                <a:gd name="T38" fmla="*/ 11 w 28"/>
                <a:gd name="T39" fmla="*/ 2 h 19"/>
                <a:gd name="T40" fmla="*/ 7 w 28"/>
                <a:gd name="T41" fmla="*/ 3 h 19"/>
                <a:gd name="T42" fmla="*/ 13 w 28"/>
                <a:gd name="T43" fmla="*/ 1 h 19"/>
                <a:gd name="T44" fmla="*/ 12 w 28"/>
                <a:gd name="T45" fmla="*/ 2 h 19"/>
                <a:gd name="T46" fmla="*/ 15 w 28"/>
                <a:gd name="T47" fmla="*/ 3 h 19"/>
                <a:gd name="T48" fmla="*/ 21 w 28"/>
                <a:gd name="T49" fmla="*/ 2 h 19"/>
                <a:gd name="T50" fmla="*/ 26 w 28"/>
                <a:gd name="T51" fmla="*/ 8 h 19"/>
                <a:gd name="T52" fmla="*/ 27 w 28"/>
                <a:gd name="T53" fmla="*/ 12 h 19"/>
                <a:gd name="T54" fmla="*/ 26 w 28"/>
                <a:gd name="T55" fmla="*/ 14 h 19"/>
                <a:gd name="T56" fmla="*/ 26 w 28"/>
                <a:gd name="T57" fmla="*/ 17 h 19"/>
                <a:gd name="T58" fmla="*/ 22 w 28"/>
                <a:gd name="T5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" h="19">
                  <a:moveTo>
                    <a:pt x="22" y="19"/>
                  </a:moveTo>
                  <a:cubicBezTo>
                    <a:pt x="20" y="19"/>
                    <a:pt x="17" y="19"/>
                    <a:pt x="15" y="19"/>
                  </a:cubicBezTo>
                  <a:cubicBezTo>
                    <a:pt x="12" y="19"/>
                    <a:pt x="15" y="18"/>
                    <a:pt x="15" y="17"/>
                  </a:cubicBezTo>
                  <a:cubicBezTo>
                    <a:pt x="16" y="16"/>
                    <a:pt x="11" y="16"/>
                    <a:pt x="12" y="15"/>
                  </a:cubicBezTo>
                  <a:cubicBezTo>
                    <a:pt x="13" y="14"/>
                    <a:pt x="15" y="13"/>
                    <a:pt x="17" y="13"/>
                  </a:cubicBezTo>
                  <a:cubicBezTo>
                    <a:pt x="18" y="12"/>
                    <a:pt x="17" y="12"/>
                    <a:pt x="16" y="12"/>
                  </a:cubicBezTo>
                  <a:cubicBezTo>
                    <a:pt x="14" y="11"/>
                    <a:pt x="12" y="12"/>
                    <a:pt x="9" y="13"/>
                  </a:cubicBezTo>
                  <a:cubicBezTo>
                    <a:pt x="7" y="13"/>
                    <a:pt x="5" y="13"/>
                    <a:pt x="2" y="13"/>
                  </a:cubicBezTo>
                  <a:cubicBezTo>
                    <a:pt x="2" y="14"/>
                    <a:pt x="0" y="14"/>
                    <a:pt x="1" y="12"/>
                  </a:cubicBezTo>
                  <a:cubicBezTo>
                    <a:pt x="3" y="10"/>
                    <a:pt x="5" y="11"/>
                    <a:pt x="7" y="10"/>
                  </a:cubicBezTo>
                  <a:cubicBezTo>
                    <a:pt x="11" y="9"/>
                    <a:pt x="4" y="9"/>
                    <a:pt x="4" y="8"/>
                  </a:cubicBezTo>
                  <a:cubicBezTo>
                    <a:pt x="3" y="8"/>
                    <a:pt x="7" y="6"/>
                    <a:pt x="7" y="6"/>
                  </a:cubicBezTo>
                  <a:cubicBezTo>
                    <a:pt x="7" y="6"/>
                    <a:pt x="4" y="6"/>
                    <a:pt x="3" y="6"/>
                  </a:cubicBezTo>
                  <a:cubicBezTo>
                    <a:pt x="3" y="5"/>
                    <a:pt x="6" y="4"/>
                    <a:pt x="7" y="4"/>
                  </a:cubicBezTo>
                  <a:cubicBezTo>
                    <a:pt x="9" y="4"/>
                    <a:pt x="11" y="7"/>
                    <a:pt x="13" y="8"/>
                  </a:cubicBezTo>
                  <a:cubicBezTo>
                    <a:pt x="14" y="8"/>
                    <a:pt x="15" y="10"/>
                    <a:pt x="16" y="9"/>
                  </a:cubicBezTo>
                  <a:cubicBezTo>
                    <a:pt x="19" y="7"/>
                    <a:pt x="13" y="7"/>
                    <a:pt x="13" y="7"/>
                  </a:cubicBezTo>
                  <a:cubicBezTo>
                    <a:pt x="14" y="7"/>
                    <a:pt x="18" y="6"/>
                    <a:pt x="14" y="5"/>
                  </a:cubicBezTo>
                  <a:cubicBezTo>
                    <a:pt x="13" y="5"/>
                    <a:pt x="12" y="5"/>
                    <a:pt x="11" y="4"/>
                  </a:cubicBezTo>
                  <a:cubicBezTo>
                    <a:pt x="9" y="3"/>
                    <a:pt x="11" y="3"/>
                    <a:pt x="11" y="2"/>
                  </a:cubicBezTo>
                  <a:cubicBezTo>
                    <a:pt x="10" y="2"/>
                    <a:pt x="7" y="3"/>
                    <a:pt x="7" y="3"/>
                  </a:cubicBezTo>
                  <a:cubicBezTo>
                    <a:pt x="6" y="2"/>
                    <a:pt x="13" y="1"/>
                    <a:pt x="13" y="1"/>
                  </a:cubicBezTo>
                  <a:cubicBezTo>
                    <a:pt x="13" y="1"/>
                    <a:pt x="12" y="2"/>
                    <a:pt x="12" y="2"/>
                  </a:cubicBezTo>
                  <a:cubicBezTo>
                    <a:pt x="11" y="3"/>
                    <a:pt x="14" y="3"/>
                    <a:pt x="15" y="3"/>
                  </a:cubicBezTo>
                  <a:cubicBezTo>
                    <a:pt x="18" y="4"/>
                    <a:pt x="19" y="4"/>
                    <a:pt x="21" y="2"/>
                  </a:cubicBezTo>
                  <a:cubicBezTo>
                    <a:pt x="24" y="0"/>
                    <a:pt x="27" y="6"/>
                    <a:pt x="26" y="8"/>
                  </a:cubicBezTo>
                  <a:cubicBezTo>
                    <a:pt x="26" y="10"/>
                    <a:pt x="26" y="11"/>
                    <a:pt x="27" y="12"/>
                  </a:cubicBezTo>
                  <a:cubicBezTo>
                    <a:pt x="28" y="14"/>
                    <a:pt x="28" y="15"/>
                    <a:pt x="26" y="14"/>
                  </a:cubicBezTo>
                  <a:cubicBezTo>
                    <a:pt x="24" y="12"/>
                    <a:pt x="25" y="16"/>
                    <a:pt x="26" y="17"/>
                  </a:cubicBezTo>
                  <a:cubicBezTo>
                    <a:pt x="27" y="18"/>
                    <a:pt x="23" y="19"/>
                    <a:pt x="22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199" name="Freeform 586">
              <a:extLst>
                <a:ext uri="{FF2B5EF4-FFF2-40B4-BE49-F238E27FC236}">
                  <a16:creationId xmlns:a16="http://schemas.microsoft.com/office/drawing/2014/main" id="{097FB97E-90E0-34D1-3B6E-1117523CA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78527" y="4535082"/>
              <a:ext cx="82803" cy="25484"/>
            </a:xfrm>
            <a:custGeom>
              <a:avLst/>
              <a:gdLst>
                <a:gd name="T0" fmla="*/ 1 w 9"/>
                <a:gd name="T1" fmla="*/ 3 h 3"/>
                <a:gd name="T2" fmla="*/ 7 w 9"/>
                <a:gd name="T3" fmla="*/ 0 h 3"/>
                <a:gd name="T4" fmla="*/ 1 w 9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3">
                  <a:moveTo>
                    <a:pt x="1" y="3"/>
                  </a:moveTo>
                  <a:cubicBezTo>
                    <a:pt x="4" y="2"/>
                    <a:pt x="9" y="0"/>
                    <a:pt x="7" y="0"/>
                  </a:cubicBezTo>
                  <a:cubicBezTo>
                    <a:pt x="4" y="0"/>
                    <a:pt x="0" y="3"/>
                    <a:pt x="1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0" name="Freeform 587">
              <a:extLst>
                <a:ext uri="{FF2B5EF4-FFF2-40B4-BE49-F238E27FC236}">
                  <a16:creationId xmlns:a16="http://schemas.microsoft.com/office/drawing/2014/main" id="{A912E5C7-E548-79CC-6336-3BAC65F52B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9418" y="4525526"/>
              <a:ext cx="76432" cy="19114"/>
            </a:xfrm>
            <a:custGeom>
              <a:avLst/>
              <a:gdLst>
                <a:gd name="T0" fmla="*/ 1 w 8"/>
                <a:gd name="T1" fmla="*/ 2 h 2"/>
                <a:gd name="T2" fmla="*/ 6 w 8"/>
                <a:gd name="T3" fmla="*/ 0 h 2"/>
                <a:gd name="T4" fmla="*/ 1 w 8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2">
                  <a:moveTo>
                    <a:pt x="1" y="2"/>
                  </a:moveTo>
                  <a:cubicBezTo>
                    <a:pt x="0" y="2"/>
                    <a:pt x="4" y="0"/>
                    <a:pt x="6" y="0"/>
                  </a:cubicBezTo>
                  <a:cubicBezTo>
                    <a:pt x="8" y="0"/>
                    <a:pt x="4" y="2"/>
                    <a:pt x="1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1" name="Freeform 588">
              <a:extLst>
                <a:ext uri="{FF2B5EF4-FFF2-40B4-BE49-F238E27FC236}">
                  <a16:creationId xmlns:a16="http://schemas.microsoft.com/office/drawing/2014/main" id="{4DA28634-5A41-BA5C-6470-43BE8DD9D0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1201" y="4496854"/>
              <a:ext cx="95541" cy="47785"/>
            </a:xfrm>
            <a:custGeom>
              <a:avLst/>
              <a:gdLst>
                <a:gd name="T0" fmla="*/ 2 w 10"/>
                <a:gd name="T1" fmla="*/ 3 h 5"/>
                <a:gd name="T2" fmla="*/ 10 w 10"/>
                <a:gd name="T3" fmla="*/ 1 h 5"/>
                <a:gd name="T4" fmla="*/ 2 w 10"/>
                <a:gd name="T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5">
                  <a:moveTo>
                    <a:pt x="2" y="3"/>
                  </a:moveTo>
                  <a:cubicBezTo>
                    <a:pt x="0" y="2"/>
                    <a:pt x="10" y="0"/>
                    <a:pt x="10" y="1"/>
                  </a:cubicBezTo>
                  <a:cubicBezTo>
                    <a:pt x="10" y="2"/>
                    <a:pt x="6" y="5"/>
                    <a:pt x="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2" name="Freeform 589">
              <a:extLst>
                <a:ext uri="{FF2B5EF4-FFF2-40B4-BE49-F238E27FC236}">
                  <a16:creationId xmlns:a16="http://schemas.microsoft.com/office/drawing/2014/main" id="{C54646A2-AB83-65E2-6388-DDE68D244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30757" y="4458630"/>
              <a:ext cx="66879" cy="47785"/>
            </a:xfrm>
            <a:custGeom>
              <a:avLst/>
              <a:gdLst>
                <a:gd name="T0" fmla="*/ 1 w 7"/>
                <a:gd name="T1" fmla="*/ 5 h 5"/>
                <a:gd name="T2" fmla="*/ 0 w 7"/>
                <a:gd name="T3" fmla="*/ 1 h 5"/>
                <a:gd name="T4" fmla="*/ 4 w 7"/>
                <a:gd name="T5" fmla="*/ 2 h 5"/>
                <a:gd name="T6" fmla="*/ 7 w 7"/>
                <a:gd name="T7" fmla="*/ 4 h 5"/>
                <a:gd name="T8" fmla="*/ 1 w 7"/>
                <a:gd name="T9" fmla="*/ 5 h 5"/>
                <a:gd name="T10" fmla="*/ 1 w 7"/>
                <a:gd name="T1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5">
                  <a:moveTo>
                    <a:pt x="1" y="5"/>
                  </a:moveTo>
                  <a:cubicBezTo>
                    <a:pt x="0" y="4"/>
                    <a:pt x="0" y="2"/>
                    <a:pt x="0" y="1"/>
                  </a:cubicBezTo>
                  <a:cubicBezTo>
                    <a:pt x="1" y="0"/>
                    <a:pt x="3" y="1"/>
                    <a:pt x="4" y="2"/>
                  </a:cubicBezTo>
                  <a:cubicBezTo>
                    <a:pt x="4" y="2"/>
                    <a:pt x="7" y="3"/>
                    <a:pt x="7" y="4"/>
                  </a:cubicBezTo>
                  <a:cubicBezTo>
                    <a:pt x="7" y="4"/>
                    <a:pt x="2" y="5"/>
                    <a:pt x="1" y="5"/>
                  </a:cubicBezTo>
                  <a:cubicBezTo>
                    <a:pt x="0" y="4"/>
                    <a:pt x="4" y="5"/>
                    <a:pt x="1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3" name="Freeform 590">
              <a:extLst>
                <a:ext uri="{FF2B5EF4-FFF2-40B4-BE49-F238E27FC236}">
                  <a16:creationId xmlns:a16="http://schemas.microsoft.com/office/drawing/2014/main" id="{7027E86F-1B40-374D-6519-5C7BBF7CE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8400" y="4347133"/>
              <a:ext cx="111465" cy="82827"/>
            </a:xfrm>
            <a:custGeom>
              <a:avLst/>
              <a:gdLst>
                <a:gd name="T0" fmla="*/ 8 w 12"/>
                <a:gd name="T1" fmla="*/ 8 h 9"/>
                <a:gd name="T2" fmla="*/ 3 w 12"/>
                <a:gd name="T3" fmla="*/ 1 h 9"/>
                <a:gd name="T4" fmla="*/ 8 w 12"/>
                <a:gd name="T5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9">
                  <a:moveTo>
                    <a:pt x="8" y="8"/>
                  </a:moveTo>
                  <a:cubicBezTo>
                    <a:pt x="6" y="9"/>
                    <a:pt x="0" y="0"/>
                    <a:pt x="3" y="1"/>
                  </a:cubicBezTo>
                  <a:cubicBezTo>
                    <a:pt x="6" y="3"/>
                    <a:pt x="12" y="8"/>
                    <a:pt x="8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4" name="Freeform 591">
              <a:extLst>
                <a:ext uri="{FF2B5EF4-FFF2-40B4-BE49-F238E27FC236}">
                  <a16:creationId xmlns:a16="http://schemas.microsoft.com/office/drawing/2014/main" id="{22973B50-5E0A-C48C-101D-0FA8882753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6744" y="4337578"/>
              <a:ext cx="82803" cy="28669"/>
            </a:xfrm>
            <a:custGeom>
              <a:avLst/>
              <a:gdLst>
                <a:gd name="T0" fmla="*/ 2 w 9"/>
                <a:gd name="T1" fmla="*/ 1 h 3"/>
                <a:gd name="T2" fmla="*/ 8 w 9"/>
                <a:gd name="T3" fmla="*/ 2 h 3"/>
                <a:gd name="T4" fmla="*/ 2 w 9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3">
                  <a:moveTo>
                    <a:pt x="2" y="1"/>
                  </a:moveTo>
                  <a:cubicBezTo>
                    <a:pt x="5" y="0"/>
                    <a:pt x="9" y="2"/>
                    <a:pt x="8" y="2"/>
                  </a:cubicBezTo>
                  <a:cubicBezTo>
                    <a:pt x="3" y="3"/>
                    <a:pt x="0" y="2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5" name="Freeform 592">
              <a:extLst>
                <a:ext uri="{FF2B5EF4-FFF2-40B4-BE49-F238E27FC236}">
                  <a16:creationId xmlns:a16="http://schemas.microsoft.com/office/drawing/2014/main" id="{C804378C-D72A-0DC9-519F-8555BAF7ED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7507" y="4187857"/>
              <a:ext cx="334395" cy="178393"/>
            </a:xfrm>
            <a:custGeom>
              <a:avLst/>
              <a:gdLst>
                <a:gd name="T0" fmla="*/ 28 w 36"/>
                <a:gd name="T1" fmla="*/ 17 h 19"/>
                <a:gd name="T2" fmla="*/ 27 w 36"/>
                <a:gd name="T3" fmla="*/ 15 h 19"/>
                <a:gd name="T4" fmla="*/ 22 w 36"/>
                <a:gd name="T5" fmla="*/ 13 h 19"/>
                <a:gd name="T6" fmla="*/ 14 w 36"/>
                <a:gd name="T7" fmla="*/ 14 h 19"/>
                <a:gd name="T8" fmla="*/ 18 w 36"/>
                <a:gd name="T9" fmla="*/ 12 h 19"/>
                <a:gd name="T10" fmla="*/ 8 w 36"/>
                <a:gd name="T11" fmla="*/ 12 h 19"/>
                <a:gd name="T12" fmla="*/ 13 w 36"/>
                <a:gd name="T13" fmla="*/ 10 h 19"/>
                <a:gd name="T14" fmla="*/ 12 w 36"/>
                <a:gd name="T15" fmla="*/ 9 h 19"/>
                <a:gd name="T16" fmla="*/ 13 w 36"/>
                <a:gd name="T17" fmla="*/ 8 h 19"/>
                <a:gd name="T18" fmla="*/ 11 w 36"/>
                <a:gd name="T19" fmla="*/ 8 h 19"/>
                <a:gd name="T20" fmla="*/ 10 w 36"/>
                <a:gd name="T21" fmla="*/ 6 h 19"/>
                <a:gd name="T22" fmla="*/ 6 w 36"/>
                <a:gd name="T23" fmla="*/ 6 h 19"/>
                <a:gd name="T24" fmla="*/ 3 w 36"/>
                <a:gd name="T25" fmla="*/ 5 h 19"/>
                <a:gd name="T26" fmla="*/ 9 w 36"/>
                <a:gd name="T27" fmla="*/ 2 h 19"/>
                <a:gd name="T28" fmla="*/ 16 w 36"/>
                <a:gd name="T29" fmla="*/ 1 h 19"/>
                <a:gd name="T30" fmla="*/ 18 w 36"/>
                <a:gd name="T31" fmla="*/ 5 h 19"/>
                <a:gd name="T32" fmla="*/ 22 w 36"/>
                <a:gd name="T33" fmla="*/ 4 h 19"/>
                <a:gd name="T34" fmla="*/ 25 w 36"/>
                <a:gd name="T35" fmla="*/ 7 h 19"/>
                <a:gd name="T36" fmla="*/ 30 w 36"/>
                <a:gd name="T37" fmla="*/ 7 h 19"/>
                <a:gd name="T38" fmla="*/ 33 w 36"/>
                <a:gd name="T39" fmla="*/ 12 h 19"/>
                <a:gd name="T40" fmla="*/ 34 w 36"/>
                <a:gd name="T41" fmla="*/ 16 h 19"/>
                <a:gd name="T42" fmla="*/ 28 w 36"/>
                <a:gd name="T43" fmla="*/ 17 h 19"/>
                <a:gd name="T44" fmla="*/ 28 w 36"/>
                <a:gd name="T45" fmla="*/ 1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" h="19">
                  <a:moveTo>
                    <a:pt x="28" y="17"/>
                  </a:moveTo>
                  <a:cubicBezTo>
                    <a:pt x="27" y="17"/>
                    <a:pt x="27" y="16"/>
                    <a:pt x="27" y="15"/>
                  </a:cubicBezTo>
                  <a:cubicBezTo>
                    <a:pt x="26" y="14"/>
                    <a:pt x="23" y="13"/>
                    <a:pt x="22" y="13"/>
                  </a:cubicBezTo>
                  <a:cubicBezTo>
                    <a:pt x="21" y="13"/>
                    <a:pt x="14" y="15"/>
                    <a:pt x="14" y="14"/>
                  </a:cubicBezTo>
                  <a:cubicBezTo>
                    <a:pt x="14" y="14"/>
                    <a:pt x="18" y="12"/>
                    <a:pt x="18" y="12"/>
                  </a:cubicBezTo>
                  <a:cubicBezTo>
                    <a:pt x="15" y="11"/>
                    <a:pt x="11" y="14"/>
                    <a:pt x="8" y="12"/>
                  </a:cubicBezTo>
                  <a:cubicBezTo>
                    <a:pt x="2" y="9"/>
                    <a:pt x="13" y="10"/>
                    <a:pt x="13" y="10"/>
                  </a:cubicBezTo>
                  <a:cubicBezTo>
                    <a:pt x="13" y="10"/>
                    <a:pt x="12" y="9"/>
                    <a:pt x="12" y="9"/>
                  </a:cubicBezTo>
                  <a:cubicBezTo>
                    <a:pt x="12" y="9"/>
                    <a:pt x="13" y="8"/>
                    <a:pt x="13" y="8"/>
                  </a:cubicBezTo>
                  <a:cubicBezTo>
                    <a:pt x="14" y="7"/>
                    <a:pt x="11" y="8"/>
                    <a:pt x="11" y="8"/>
                  </a:cubicBezTo>
                  <a:cubicBezTo>
                    <a:pt x="10" y="7"/>
                    <a:pt x="12" y="6"/>
                    <a:pt x="10" y="6"/>
                  </a:cubicBezTo>
                  <a:cubicBezTo>
                    <a:pt x="9" y="6"/>
                    <a:pt x="7" y="7"/>
                    <a:pt x="6" y="6"/>
                  </a:cubicBezTo>
                  <a:cubicBezTo>
                    <a:pt x="6" y="5"/>
                    <a:pt x="4" y="6"/>
                    <a:pt x="3" y="5"/>
                  </a:cubicBezTo>
                  <a:cubicBezTo>
                    <a:pt x="0" y="0"/>
                    <a:pt x="7" y="2"/>
                    <a:pt x="9" y="2"/>
                  </a:cubicBezTo>
                  <a:cubicBezTo>
                    <a:pt x="11" y="1"/>
                    <a:pt x="14" y="0"/>
                    <a:pt x="16" y="1"/>
                  </a:cubicBezTo>
                  <a:cubicBezTo>
                    <a:pt x="19" y="2"/>
                    <a:pt x="14" y="7"/>
                    <a:pt x="18" y="5"/>
                  </a:cubicBezTo>
                  <a:cubicBezTo>
                    <a:pt x="19" y="5"/>
                    <a:pt x="21" y="3"/>
                    <a:pt x="22" y="4"/>
                  </a:cubicBezTo>
                  <a:cubicBezTo>
                    <a:pt x="23" y="5"/>
                    <a:pt x="24" y="7"/>
                    <a:pt x="25" y="7"/>
                  </a:cubicBezTo>
                  <a:cubicBezTo>
                    <a:pt x="26" y="7"/>
                    <a:pt x="29" y="6"/>
                    <a:pt x="30" y="7"/>
                  </a:cubicBezTo>
                  <a:cubicBezTo>
                    <a:pt x="32" y="8"/>
                    <a:pt x="32" y="11"/>
                    <a:pt x="33" y="12"/>
                  </a:cubicBezTo>
                  <a:cubicBezTo>
                    <a:pt x="34" y="14"/>
                    <a:pt x="36" y="15"/>
                    <a:pt x="34" y="16"/>
                  </a:cubicBezTo>
                  <a:cubicBezTo>
                    <a:pt x="33" y="18"/>
                    <a:pt x="30" y="18"/>
                    <a:pt x="28" y="17"/>
                  </a:cubicBezTo>
                  <a:cubicBezTo>
                    <a:pt x="27" y="16"/>
                    <a:pt x="31" y="19"/>
                    <a:pt x="28" y="1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6" name="Freeform 593">
              <a:extLst>
                <a:ext uri="{FF2B5EF4-FFF2-40B4-BE49-F238E27FC236}">
                  <a16:creationId xmlns:a16="http://schemas.microsoft.com/office/drawing/2014/main" id="{2C6E3FF0-C553-FB98-286B-B74128ED0E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8653" y="4101847"/>
              <a:ext cx="101909" cy="47785"/>
            </a:xfrm>
            <a:custGeom>
              <a:avLst/>
              <a:gdLst>
                <a:gd name="T0" fmla="*/ 8 w 11"/>
                <a:gd name="T1" fmla="*/ 5 h 5"/>
                <a:gd name="T2" fmla="*/ 4 w 11"/>
                <a:gd name="T3" fmla="*/ 4 h 5"/>
                <a:gd name="T4" fmla="*/ 2 w 11"/>
                <a:gd name="T5" fmla="*/ 3 h 5"/>
                <a:gd name="T6" fmla="*/ 7 w 11"/>
                <a:gd name="T7" fmla="*/ 2 h 5"/>
                <a:gd name="T8" fmla="*/ 8 w 11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5">
                  <a:moveTo>
                    <a:pt x="8" y="5"/>
                  </a:moveTo>
                  <a:cubicBezTo>
                    <a:pt x="6" y="5"/>
                    <a:pt x="6" y="4"/>
                    <a:pt x="4" y="4"/>
                  </a:cubicBezTo>
                  <a:cubicBezTo>
                    <a:pt x="4" y="4"/>
                    <a:pt x="0" y="4"/>
                    <a:pt x="2" y="3"/>
                  </a:cubicBezTo>
                  <a:cubicBezTo>
                    <a:pt x="3" y="1"/>
                    <a:pt x="6" y="0"/>
                    <a:pt x="7" y="2"/>
                  </a:cubicBezTo>
                  <a:cubicBezTo>
                    <a:pt x="9" y="3"/>
                    <a:pt x="11" y="5"/>
                    <a:pt x="8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7" name="Freeform 594">
              <a:extLst>
                <a:ext uri="{FF2B5EF4-FFF2-40B4-BE49-F238E27FC236}">
                  <a16:creationId xmlns:a16="http://schemas.microsoft.com/office/drawing/2014/main" id="{9F06D22C-4569-E305-BA7D-22C1B6AC07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01456" y="4251568"/>
              <a:ext cx="187897" cy="105124"/>
            </a:xfrm>
            <a:custGeom>
              <a:avLst/>
              <a:gdLst>
                <a:gd name="T0" fmla="*/ 8 w 20"/>
                <a:gd name="T1" fmla="*/ 7 h 11"/>
                <a:gd name="T2" fmla="*/ 3 w 20"/>
                <a:gd name="T3" fmla="*/ 5 h 11"/>
                <a:gd name="T4" fmla="*/ 4 w 20"/>
                <a:gd name="T5" fmla="*/ 3 h 11"/>
                <a:gd name="T6" fmla="*/ 1 w 20"/>
                <a:gd name="T7" fmla="*/ 1 h 11"/>
                <a:gd name="T8" fmla="*/ 6 w 20"/>
                <a:gd name="T9" fmla="*/ 1 h 11"/>
                <a:gd name="T10" fmla="*/ 12 w 20"/>
                <a:gd name="T11" fmla="*/ 3 h 11"/>
                <a:gd name="T12" fmla="*/ 16 w 20"/>
                <a:gd name="T13" fmla="*/ 3 h 11"/>
                <a:gd name="T14" fmla="*/ 19 w 20"/>
                <a:gd name="T15" fmla="*/ 4 h 11"/>
                <a:gd name="T16" fmla="*/ 18 w 20"/>
                <a:gd name="T17" fmla="*/ 8 h 11"/>
                <a:gd name="T18" fmla="*/ 15 w 20"/>
                <a:gd name="T19" fmla="*/ 10 h 11"/>
                <a:gd name="T20" fmla="*/ 9 w 20"/>
                <a:gd name="T21" fmla="*/ 11 h 11"/>
                <a:gd name="T22" fmla="*/ 4 w 20"/>
                <a:gd name="T23" fmla="*/ 8 h 11"/>
                <a:gd name="T24" fmla="*/ 8 w 20"/>
                <a:gd name="T25" fmla="*/ 7 h 11"/>
                <a:gd name="T26" fmla="*/ 8 w 20"/>
                <a:gd name="T27" fmla="*/ 7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" h="11">
                  <a:moveTo>
                    <a:pt x="8" y="7"/>
                  </a:moveTo>
                  <a:cubicBezTo>
                    <a:pt x="6" y="7"/>
                    <a:pt x="4" y="6"/>
                    <a:pt x="3" y="5"/>
                  </a:cubicBezTo>
                  <a:cubicBezTo>
                    <a:pt x="0" y="4"/>
                    <a:pt x="4" y="3"/>
                    <a:pt x="4" y="3"/>
                  </a:cubicBezTo>
                  <a:cubicBezTo>
                    <a:pt x="4" y="2"/>
                    <a:pt x="2" y="1"/>
                    <a:pt x="1" y="1"/>
                  </a:cubicBezTo>
                  <a:cubicBezTo>
                    <a:pt x="1" y="0"/>
                    <a:pt x="6" y="1"/>
                    <a:pt x="6" y="1"/>
                  </a:cubicBezTo>
                  <a:cubicBezTo>
                    <a:pt x="8" y="1"/>
                    <a:pt x="10" y="2"/>
                    <a:pt x="12" y="3"/>
                  </a:cubicBezTo>
                  <a:cubicBezTo>
                    <a:pt x="14" y="3"/>
                    <a:pt x="15" y="3"/>
                    <a:pt x="16" y="3"/>
                  </a:cubicBezTo>
                  <a:cubicBezTo>
                    <a:pt x="17" y="3"/>
                    <a:pt x="20" y="4"/>
                    <a:pt x="19" y="4"/>
                  </a:cubicBezTo>
                  <a:cubicBezTo>
                    <a:pt x="17" y="6"/>
                    <a:pt x="16" y="5"/>
                    <a:pt x="18" y="8"/>
                  </a:cubicBezTo>
                  <a:cubicBezTo>
                    <a:pt x="19" y="9"/>
                    <a:pt x="16" y="9"/>
                    <a:pt x="15" y="10"/>
                  </a:cubicBezTo>
                  <a:cubicBezTo>
                    <a:pt x="13" y="10"/>
                    <a:pt x="11" y="11"/>
                    <a:pt x="9" y="11"/>
                  </a:cubicBezTo>
                  <a:cubicBezTo>
                    <a:pt x="8" y="10"/>
                    <a:pt x="4" y="9"/>
                    <a:pt x="4" y="8"/>
                  </a:cubicBezTo>
                  <a:cubicBezTo>
                    <a:pt x="4" y="8"/>
                    <a:pt x="10" y="7"/>
                    <a:pt x="8" y="7"/>
                  </a:cubicBezTo>
                  <a:cubicBezTo>
                    <a:pt x="5" y="6"/>
                    <a:pt x="10" y="7"/>
                    <a:pt x="8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8" name="Freeform 595">
              <a:extLst>
                <a:ext uri="{FF2B5EF4-FFF2-40B4-BE49-F238E27FC236}">
                  <a16:creationId xmlns:a16="http://schemas.microsoft.com/office/drawing/2014/main" id="{0DDCCD1C-C506-AA80-21B4-0B73DBFB47F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6552" y="4347133"/>
              <a:ext cx="165604" cy="47785"/>
            </a:xfrm>
            <a:custGeom>
              <a:avLst/>
              <a:gdLst>
                <a:gd name="T0" fmla="*/ 14 w 18"/>
                <a:gd name="T1" fmla="*/ 5 h 5"/>
                <a:gd name="T2" fmla="*/ 16 w 18"/>
                <a:gd name="T3" fmla="*/ 2 h 5"/>
                <a:gd name="T4" fmla="*/ 13 w 18"/>
                <a:gd name="T5" fmla="*/ 1 h 5"/>
                <a:gd name="T6" fmla="*/ 3 w 18"/>
                <a:gd name="T7" fmla="*/ 1 h 5"/>
                <a:gd name="T8" fmla="*/ 4 w 18"/>
                <a:gd name="T9" fmla="*/ 4 h 5"/>
                <a:gd name="T10" fmla="*/ 14 w 18"/>
                <a:gd name="T11" fmla="*/ 5 h 5"/>
                <a:gd name="T12" fmla="*/ 14 w 18"/>
                <a:gd name="T1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5">
                  <a:moveTo>
                    <a:pt x="14" y="5"/>
                  </a:moveTo>
                  <a:cubicBezTo>
                    <a:pt x="14" y="4"/>
                    <a:pt x="18" y="2"/>
                    <a:pt x="16" y="2"/>
                  </a:cubicBezTo>
                  <a:cubicBezTo>
                    <a:pt x="15" y="1"/>
                    <a:pt x="14" y="1"/>
                    <a:pt x="13" y="1"/>
                  </a:cubicBezTo>
                  <a:cubicBezTo>
                    <a:pt x="10" y="1"/>
                    <a:pt x="6" y="0"/>
                    <a:pt x="3" y="1"/>
                  </a:cubicBezTo>
                  <a:cubicBezTo>
                    <a:pt x="0" y="1"/>
                    <a:pt x="1" y="4"/>
                    <a:pt x="4" y="4"/>
                  </a:cubicBezTo>
                  <a:cubicBezTo>
                    <a:pt x="7" y="4"/>
                    <a:pt x="11" y="5"/>
                    <a:pt x="14" y="5"/>
                  </a:cubicBezTo>
                  <a:cubicBezTo>
                    <a:pt x="16" y="4"/>
                    <a:pt x="12" y="5"/>
                    <a:pt x="14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09" name="Freeform 596">
              <a:extLst>
                <a:ext uri="{FF2B5EF4-FFF2-40B4-BE49-F238E27FC236}">
                  <a16:creationId xmlns:a16="http://schemas.microsoft.com/office/drawing/2014/main" id="{F22939CD-C5F3-FDA4-FB2F-86D5AEEB1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7000" y="4560566"/>
              <a:ext cx="156050" cy="105124"/>
            </a:xfrm>
            <a:custGeom>
              <a:avLst/>
              <a:gdLst>
                <a:gd name="T0" fmla="*/ 7 w 17"/>
                <a:gd name="T1" fmla="*/ 1 h 11"/>
                <a:gd name="T2" fmla="*/ 1 w 17"/>
                <a:gd name="T3" fmla="*/ 6 h 11"/>
                <a:gd name="T4" fmla="*/ 10 w 17"/>
                <a:gd name="T5" fmla="*/ 10 h 11"/>
                <a:gd name="T6" fmla="*/ 15 w 17"/>
                <a:gd name="T7" fmla="*/ 10 h 11"/>
                <a:gd name="T8" fmla="*/ 15 w 17"/>
                <a:gd name="T9" fmla="*/ 8 h 11"/>
                <a:gd name="T10" fmla="*/ 16 w 17"/>
                <a:gd name="T11" fmla="*/ 6 h 11"/>
                <a:gd name="T12" fmla="*/ 7 w 17"/>
                <a:gd name="T13" fmla="*/ 1 h 11"/>
                <a:gd name="T14" fmla="*/ 7 w 17"/>
                <a:gd name="T15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11">
                  <a:moveTo>
                    <a:pt x="7" y="1"/>
                  </a:moveTo>
                  <a:cubicBezTo>
                    <a:pt x="5" y="0"/>
                    <a:pt x="2" y="4"/>
                    <a:pt x="1" y="6"/>
                  </a:cubicBezTo>
                  <a:cubicBezTo>
                    <a:pt x="0" y="8"/>
                    <a:pt x="8" y="10"/>
                    <a:pt x="10" y="10"/>
                  </a:cubicBezTo>
                  <a:cubicBezTo>
                    <a:pt x="11" y="11"/>
                    <a:pt x="14" y="11"/>
                    <a:pt x="15" y="10"/>
                  </a:cubicBezTo>
                  <a:cubicBezTo>
                    <a:pt x="16" y="10"/>
                    <a:pt x="15" y="9"/>
                    <a:pt x="15" y="8"/>
                  </a:cubicBezTo>
                  <a:cubicBezTo>
                    <a:pt x="15" y="7"/>
                    <a:pt x="15" y="6"/>
                    <a:pt x="16" y="6"/>
                  </a:cubicBezTo>
                  <a:cubicBezTo>
                    <a:pt x="17" y="4"/>
                    <a:pt x="9" y="1"/>
                    <a:pt x="7" y="1"/>
                  </a:cubicBezTo>
                  <a:cubicBezTo>
                    <a:pt x="5" y="0"/>
                    <a:pt x="8" y="1"/>
                    <a:pt x="7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0" name="Freeform 597">
              <a:extLst>
                <a:ext uri="{FF2B5EF4-FFF2-40B4-BE49-F238E27FC236}">
                  <a16:creationId xmlns:a16="http://schemas.microsoft.com/office/drawing/2014/main" id="{9CB0F44F-ABFC-4E1F-DB58-E0FB9C4E4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0246" y="4535082"/>
              <a:ext cx="38217" cy="25484"/>
            </a:xfrm>
            <a:custGeom>
              <a:avLst/>
              <a:gdLst>
                <a:gd name="T0" fmla="*/ 3 w 4"/>
                <a:gd name="T1" fmla="*/ 2 h 3"/>
                <a:gd name="T2" fmla="*/ 1 w 4"/>
                <a:gd name="T3" fmla="*/ 1 h 3"/>
                <a:gd name="T4" fmla="*/ 3 w 4"/>
                <a:gd name="T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3" y="2"/>
                  </a:moveTo>
                  <a:cubicBezTo>
                    <a:pt x="1" y="3"/>
                    <a:pt x="0" y="1"/>
                    <a:pt x="1" y="1"/>
                  </a:cubicBezTo>
                  <a:cubicBezTo>
                    <a:pt x="2" y="0"/>
                    <a:pt x="4" y="2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1" name="Freeform 598">
              <a:extLst>
                <a:ext uri="{FF2B5EF4-FFF2-40B4-BE49-F238E27FC236}">
                  <a16:creationId xmlns:a16="http://schemas.microsoft.com/office/drawing/2014/main" id="{4C8C9C36-B5ED-BBAD-B5E1-44BA4633ACC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36" y="4366247"/>
              <a:ext cx="82803" cy="54153"/>
            </a:xfrm>
            <a:custGeom>
              <a:avLst/>
              <a:gdLst>
                <a:gd name="T0" fmla="*/ 1 w 9"/>
                <a:gd name="T1" fmla="*/ 5 h 6"/>
                <a:gd name="T2" fmla="*/ 1 w 9"/>
                <a:gd name="T3" fmla="*/ 1 h 6"/>
                <a:gd name="T4" fmla="*/ 5 w 9"/>
                <a:gd name="T5" fmla="*/ 1 h 6"/>
                <a:gd name="T6" fmla="*/ 9 w 9"/>
                <a:gd name="T7" fmla="*/ 3 h 6"/>
                <a:gd name="T8" fmla="*/ 5 w 9"/>
                <a:gd name="T9" fmla="*/ 5 h 6"/>
                <a:gd name="T10" fmla="*/ 1 w 9"/>
                <a:gd name="T11" fmla="*/ 5 h 6"/>
                <a:gd name="T12" fmla="*/ 1 w 9"/>
                <a:gd name="T13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6">
                  <a:moveTo>
                    <a:pt x="1" y="5"/>
                  </a:moveTo>
                  <a:cubicBezTo>
                    <a:pt x="1" y="5"/>
                    <a:pt x="2" y="2"/>
                    <a:pt x="1" y="1"/>
                  </a:cubicBezTo>
                  <a:cubicBezTo>
                    <a:pt x="1" y="0"/>
                    <a:pt x="4" y="1"/>
                    <a:pt x="5" y="1"/>
                  </a:cubicBezTo>
                  <a:cubicBezTo>
                    <a:pt x="6" y="1"/>
                    <a:pt x="9" y="2"/>
                    <a:pt x="9" y="3"/>
                  </a:cubicBezTo>
                  <a:cubicBezTo>
                    <a:pt x="8" y="4"/>
                    <a:pt x="6" y="5"/>
                    <a:pt x="5" y="5"/>
                  </a:cubicBezTo>
                  <a:cubicBezTo>
                    <a:pt x="3" y="6"/>
                    <a:pt x="3" y="6"/>
                    <a:pt x="1" y="5"/>
                  </a:cubicBezTo>
                  <a:cubicBezTo>
                    <a:pt x="0" y="4"/>
                    <a:pt x="2" y="6"/>
                    <a:pt x="1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2" name="Freeform 599">
              <a:extLst>
                <a:ext uri="{FF2B5EF4-FFF2-40B4-BE49-F238E27FC236}">
                  <a16:creationId xmlns:a16="http://schemas.microsoft.com/office/drawing/2014/main" id="{AA05DFB4-0CC4-41C7-07C6-F16858B19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3621" y="4449069"/>
              <a:ext cx="28662" cy="38227"/>
            </a:xfrm>
            <a:custGeom>
              <a:avLst/>
              <a:gdLst>
                <a:gd name="T0" fmla="*/ 2 w 3"/>
                <a:gd name="T1" fmla="*/ 1 h 4"/>
                <a:gd name="T2" fmla="*/ 1 w 3"/>
                <a:gd name="T3" fmla="*/ 3 h 4"/>
                <a:gd name="T4" fmla="*/ 2 w 3"/>
                <a:gd name="T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4">
                  <a:moveTo>
                    <a:pt x="2" y="1"/>
                  </a:moveTo>
                  <a:cubicBezTo>
                    <a:pt x="0" y="0"/>
                    <a:pt x="0" y="3"/>
                    <a:pt x="1" y="3"/>
                  </a:cubicBezTo>
                  <a:cubicBezTo>
                    <a:pt x="2" y="4"/>
                    <a:pt x="3" y="2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3" name="Freeform 600">
              <a:extLst>
                <a:ext uri="{FF2B5EF4-FFF2-40B4-BE49-F238E27FC236}">
                  <a16:creationId xmlns:a16="http://schemas.microsoft.com/office/drawing/2014/main" id="{95BAAC0C-42BA-5A36-3E67-93E401041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7889" y="4420403"/>
              <a:ext cx="831211" cy="254845"/>
            </a:xfrm>
            <a:custGeom>
              <a:avLst/>
              <a:gdLst>
                <a:gd name="T0" fmla="*/ 17 w 89"/>
                <a:gd name="T1" fmla="*/ 7 h 27"/>
                <a:gd name="T2" fmla="*/ 19 w 89"/>
                <a:gd name="T3" fmla="*/ 4 h 27"/>
                <a:gd name="T4" fmla="*/ 15 w 89"/>
                <a:gd name="T5" fmla="*/ 2 h 27"/>
                <a:gd name="T6" fmla="*/ 12 w 89"/>
                <a:gd name="T7" fmla="*/ 2 h 27"/>
                <a:gd name="T8" fmla="*/ 4 w 89"/>
                <a:gd name="T9" fmla="*/ 1 h 27"/>
                <a:gd name="T10" fmla="*/ 4 w 89"/>
                <a:gd name="T11" fmla="*/ 3 h 27"/>
                <a:gd name="T12" fmla="*/ 0 w 89"/>
                <a:gd name="T13" fmla="*/ 4 h 27"/>
                <a:gd name="T14" fmla="*/ 5 w 89"/>
                <a:gd name="T15" fmla="*/ 5 h 27"/>
                <a:gd name="T16" fmla="*/ 7 w 89"/>
                <a:gd name="T17" fmla="*/ 6 h 27"/>
                <a:gd name="T18" fmla="*/ 6 w 89"/>
                <a:gd name="T19" fmla="*/ 7 h 27"/>
                <a:gd name="T20" fmla="*/ 24 w 89"/>
                <a:gd name="T21" fmla="*/ 13 h 27"/>
                <a:gd name="T22" fmla="*/ 25 w 89"/>
                <a:gd name="T23" fmla="*/ 16 h 27"/>
                <a:gd name="T24" fmla="*/ 24 w 89"/>
                <a:gd name="T25" fmla="*/ 21 h 27"/>
                <a:gd name="T26" fmla="*/ 27 w 89"/>
                <a:gd name="T27" fmla="*/ 25 h 27"/>
                <a:gd name="T28" fmla="*/ 30 w 89"/>
                <a:gd name="T29" fmla="*/ 24 h 27"/>
                <a:gd name="T30" fmla="*/ 33 w 89"/>
                <a:gd name="T31" fmla="*/ 26 h 27"/>
                <a:gd name="T32" fmla="*/ 38 w 89"/>
                <a:gd name="T33" fmla="*/ 26 h 27"/>
                <a:gd name="T34" fmla="*/ 42 w 89"/>
                <a:gd name="T35" fmla="*/ 23 h 27"/>
                <a:gd name="T36" fmla="*/ 45 w 89"/>
                <a:gd name="T37" fmla="*/ 26 h 27"/>
                <a:gd name="T38" fmla="*/ 52 w 89"/>
                <a:gd name="T39" fmla="*/ 27 h 27"/>
                <a:gd name="T40" fmla="*/ 62 w 89"/>
                <a:gd name="T41" fmla="*/ 27 h 27"/>
                <a:gd name="T42" fmla="*/ 65 w 89"/>
                <a:gd name="T43" fmla="*/ 27 h 27"/>
                <a:gd name="T44" fmla="*/ 67 w 89"/>
                <a:gd name="T45" fmla="*/ 24 h 27"/>
                <a:gd name="T46" fmla="*/ 70 w 89"/>
                <a:gd name="T47" fmla="*/ 25 h 27"/>
                <a:gd name="T48" fmla="*/ 76 w 89"/>
                <a:gd name="T49" fmla="*/ 27 h 27"/>
                <a:gd name="T50" fmla="*/ 82 w 89"/>
                <a:gd name="T51" fmla="*/ 26 h 27"/>
                <a:gd name="T52" fmla="*/ 85 w 89"/>
                <a:gd name="T53" fmla="*/ 24 h 27"/>
                <a:gd name="T54" fmla="*/ 85 w 89"/>
                <a:gd name="T55" fmla="*/ 22 h 27"/>
                <a:gd name="T56" fmla="*/ 82 w 89"/>
                <a:gd name="T57" fmla="*/ 22 h 27"/>
                <a:gd name="T58" fmla="*/ 85 w 89"/>
                <a:gd name="T59" fmla="*/ 17 h 27"/>
                <a:gd name="T60" fmla="*/ 80 w 89"/>
                <a:gd name="T61" fmla="*/ 16 h 27"/>
                <a:gd name="T62" fmla="*/ 78 w 89"/>
                <a:gd name="T63" fmla="*/ 14 h 27"/>
                <a:gd name="T64" fmla="*/ 70 w 89"/>
                <a:gd name="T65" fmla="*/ 14 h 27"/>
                <a:gd name="T66" fmla="*/ 65 w 89"/>
                <a:gd name="T67" fmla="*/ 14 h 27"/>
                <a:gd name="T68" fmla="*/ 55 w 89"/>
                <a:gd name="T69" fmla="*/ 17 h 27"/>
                <a:gd name="T70" fmla="*/ 56 w 89"/>
                <a:gd name="T71" fmla="*/ 18 h 27"/>
                <a:gd name="T72" fmla="*/ 52 w 89"/>
                <a:gd name="T73" fmla="*/ 18 h 27"/>
                <a:gd name="T74" fmla="*/ 49 w 89"/>
                <a:gd name="T75" fmla="*/ 16 h 27"/>
                <a:gd name="T76" fmla="*/ 46 w 89"/>
                <a:gd name="T77" fmla="*/ 17 h 27"/>
                <a:gd name="T78" fmla="*/ 42 w 89"/>
                <a:gd name="T79" fmla="*/ 16 h 27"/>
                <a:gd name="T80" fmla="*/ 41 w 89"/>
                <a:gd name="T81" fmla="*/ 18 h 27"/>
                <a:gd name="T82" fmla="*/ 38 w 89"/>
                <a:gd name="T83" fmla="*/ 16 h 27"/>
                <a:gd name="T84" fmla="*/ 39 w 89"/>
                <a:gd name="T85" fmla="*/ 14 h 27"/>
                <a:gd name="T86" fmla="*/ 34 w 89"/>
                <a:gd name="T87" fmla="*/ 12 h 27"/>
                <a:gd name="T88" fmla="*/ 30 w 89"/>
                <a:gd name="T89" fmla="*/ 13 h 27"/>
                <a:gd name="T90" fmla="*/ 32 w 89"/>
                <a:gd name="T91" fmla="*/ 12 h 27"/>
                <a:gd name="T92" fmla="*/ 28 w 89"/>
                <a:gd name="T93" fmla="*/ 9 h 27"/>
                <a:gd name="T94" fmla="*/ 38 w 89"/>
                <a:gd name="T95" fmla="*/ 10 h 27"/>
                <a:gd name="T96" fmla="*/ 33 w 89"/>
                <a:gd name="T97" fmla="*/ 7 h 27"/>
                <a:gd name="T98" fmla="*/ 28 w 89"/>
                <a:gd name="T99" fmla="*/ 7 h 27"/>
                <a:gd name="T100" fmla="*/ 32 w 89"/>
                <a:gd name="T101" fmla="*/ 6 h 27"/>
                <a:gd name="T102" fmla="*/ 27 w 89"/>
                <a:gd name="T103" fmla="*/ 5 h 27"/>
                <a:gd name="T104" fmla="*/ 17 w 89"/>
                <a:gd name="T105" fmla="*/ 7 h 27"/>
                <a:gd name="T106" fmla="*/ 17 w 89"/>
                <a:gd name="T107" fmla="*/ 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9" h="27">
                  <a:moveTo>
                    <a:pt x="17" y="7"/>
                  </a:moveTo>
                  <a:cubicBezTo>
                    <a:pt x="18" y="7"/>
                    <a:pt x="20" y="5"/>
                    <a:pt x="19" y="4"/>
                  </a:cubicBezTo>
                  <a:cubicBezTo>
                    <a:pt x="18" y="3"/>
                    <a:pt x="16" y="2"/>
                    <a:pt x="15" y="2"/>
                  </a:cubicBezTo>
                  <a:cubicBezTo>
                    <a:pt x="14" y="2"/>
                    <a:pt x="13" y="2"/>
                    <a:pt x="12" y="2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0" y="2"/>
                    <a:pt x="3" y="2"/>
                    <a:pt x="4" y="3"/>
                  </a:cubicBezTo>
                  <a:cubicBezTo>
                    <a:pt x="4" y="3"/>
                    <a:pt x="0" y="3"/>
                    <a:pt x="0" y="4"/>
                  </a:cubicBezTo>
                  <a:cubicBezTo>
                    <a:pt x="0" y="5"/>
                    <a:pt x="4" y="5"/>
                    <a:pt x="5" y="5"/>
                  </a:cubicBezTo>
                  <a:cubicBezTo>
                    <a:pt x="5" y="6"/>
                    <a:pt x="7" y="6"/>
                    <a:pt x="7" y="6"/>
                  </a:cubicBezTo>
                  <a:cubicBezTo>
                    <a:pt x="7" y="7"/>
                    <a:pt x="6" y="7"/>
                    <a:pt x="6" y="7"/>
                  </a:cubicBezTo>
                  <a:cubicBezTo>
                    <a:pt x="12" y="11"/>
                    <a:pt x="21" y="5"/>
                    <a:pt x="24" y="13"/>
                  </a:cubicBezTo>
                  <a:cubicBezTo>
                    <a:pt x="24" y="14"/>
                    <a:pt x="26" y="15"/>
                    <a:pt x="25" y="16"/>
                  </a:cubicBezTo>
                  <a:cubicBezTo>
                    <a:pt x="24" y="18"/>
                    <a:pt x="23" y="19"/>
                    <a:pt x="24" y="21"/>
                  </a:cubicBezTo>
                  <a:cubicBezTo>
                    <a:pt x="24" y="21"/>
                    <a:pt x="26" y="25"/>
                    <a:pt x="27" y="25"/>
                  </a:cubicBezTo>
                  <a:cubicBezTo>
                    <a:pt x="28" y="26"/>
                    <a:pt x="30" y="23"/>
                    <a:pt x="30" y="24"/>
                  </a:cubicBezTo>
                  <a:cubicBezTo>
                    <a:pt x="31" y="24"/>
                    <a:pt x="32" y="26"/>
                    <a:pt x="33" y="26"/>
                  </a:cubicBezTo>
                  <a:cubicBezTo>
                    <a:pt x="35" y="27"/>
                    <a:pt x="37" y="26"/>
                    <a:pt x="38" y="26"/>
                  </a:cubicBezTo>
                  <a:cubicBezTo>
                    <a:pt x="39" y="25"/>
                    <a:pt x="41" y="23"/>
                    <a:pt x="42" y="23"/>
                  </a:cubicBezTo>
                  <a:cubicBezTo>
                    <a:pt x="42" y="23"/>
                    <a:pt x="44" y="26"/>
                    <a:pt x="45" y="26"/>
                  </a:cubicBezTo>
                  <a:cubicBezTo>
                    <a:pt x="47" y="27"/>
                    <a:pt x="50" y="27"/>
                    <a:pt x="52" y="27"/>
                  </a:cubicBezTo>
                  <a:cubicBezTo>
                    <a:pt x="56" y="27"/>
                    <a:pt x="59" y="27"/>
                    <a:pt x="62" y="27"/>
                  </a:cubicBezTo>
                  <a:cubicBezTo>
                    <a:pt x="63" y="27"/>
                    <a:pt x="64" y="27"/>
                    <a:pt x="65" y="27"/>
                  </a:cubicBezTo>
                  <a:cubicBezTo>
                    <a:pt x="67" y="26"/>
                    <a:pt x="66" y="24"/>
                    <a:pt x="67" y="24"/>
                  </a:cubicBezTo>
                  <a:cubicBezTo>
                    <a:pt x="68" y="23"/>
                    <a:pt x="69" y="24"/>
                    <a:pt x="70" y="25"/>
                  </a:cubicBezTo>
                  <a:cubicBezTo>
                    <a:pt x="71" y="26"/>
                    <a:pt x="74" y="27"/>
                    <a:pt x="76" y="27"/>
                  </a:cubicBezTo>
                  <a:cubicBezTo>
                    <a:pt x="78" y="27"/>
                    <a:pt x="80" y="27"/>
                    <a:pt x="82" y="26"/>
                  </a:cubicBezTo>
                  <a:cubicBezTo>
                    <a:pt x="84" y="26"/>
                    <a:pt x="83" y="24"/>
                    <a:pt x="85" y="24"/>
                  </a:cubicBezTo>
                  <a:cubicBezTo>
                    <a:pt x="86" y="24"/>
                    <a:pt x="87" y="21"/>
                    <a:pt x="85" y="22"/>
                  </a:cubicBezTo>
                  <a:cubicBezTo>
                    <a:pt x="85" y="22"/>
                    <a:pt x="83" y="22"/>
                    <a:pt x="82" y="22"/>
                  </a:cubicBezTo>
                  <a:cubicBezTo>
                    <a:pt x="82" y="22"/>
                    <a:pt x="89" y="18"/>
                    <a:pt x="85" y="17"/>
                  </a:cubicBezTo>
                  <a:cubicBezTo>
                    <a:pt x="84" y="17"/>
                    <a:pt x="82" y="16"/>
                    <a:pt x="80" y="16"/>
                  </a:cubicBezTo>
                  <a:cubicBezTo>
                    <a:pt x="78" y="16"/>
                    <a:pt x="80" y="14"/>
                    <a:pt x="78" y="14"/>
                  </a:cubicBezTo>
                  <a:cubicBezTo>
                    <a:pt x="75" y="14"/>
                    <a:pt x="73" y="14"/>
                    <a:pt x="70" y="14"/>
                  </a:cubicBezTo>
                  <a:cubicBezTo>
                    <a:pt x="68" y="14"/>
                    <a:pt x="67" y="13"/>
                    <a:pt x="65" y="14"/>
                  </a:cubicBezTo>
                  <a:cubicBezTo>
                    <a:pt x="64" y="14"/>
                    <a:pt x="55" y="16"/>
                    <a:pt x="55" y="17"/>
                  </a:cubicBezTo>
                  <a:cubicBezTo>
                    <a:pt x="55" y="17"/>
                    <a:pt x="56" y="17"/>
                    <a:pt x="56" y="18"/>
                  </a:cubicBezTo>
                  <a:cubicBezTo>
                    <a:pt x="56" y="18"/>
                    <a:pt x="53" y="18"/>
                    <a:pt x="52" y="18"/>
                  </a:cubicBezTo>
                  <a:cubicBezTo>
                    <a:pt x="51" y="18"/>
                    <a:pt x="50" y="17"/>
                    <a:pt x="49" y="16"/>
                  </a:cubicBezTo>
                  <a:cubicBezTo>
                    <a:pt x="48" y="16"/>
                    <a:pt x="47" y="17"/>
                    <a:pt x="46" y="17"/>
                  </a:cubicBezTo>
                  <a:cubicBezTo>
                    <a:pt x="45" y="17"/>
                    <a:pt x="43" y="16"/>
                    <a:pt x="42" y="16"/>
                  </a:cubicBezTo>
                  <a:cubicBezTo>
                    <a:pt x="41" y="16"/>
                    <a:pt x="42" y="18"/>
                    <a:pt x="41" y="18"/>
                  </a:cubicBezTo>
                  <a:cubicBezTo>
                    <a:pt x="40" y="18"/>
                    <a:pt x="39" y="16"/>
                    <a:pt x="38" y="16"/>
                  </a:cubicBezTo>
                  <a:cubicBezTo>
                    <a:pt x="35" y="16"/>
                    <a:pt x="39" y="15"/>
                    <a:pt x="39" y="14"/>
                  </a:cubicBezTo>
                  <a:cubicBezTo>
                    <a:pt x="39" y="13"/>
                    <a:pt x="35" y="12"/>
                    <a:pt x="34" y="12"/>
                  </a:cubicBezTo>
                  <a:cubicBezTo>
                    <a:pt x="34" y="12"/>
                    <a:pt x="30" y="13"/>
                    <a:pt x="30" y="13"/>
                  </a:cubicBezTo>
                  <a:cubicBezTo>
                    <a:pt x="30" y="12"/>
                    <a:pt x="32" y="12"/>
                    <a:pt x="32" y="12"/>
                  </a:cubicBezTo>
                  <a:cubicBezTo>
                    <a:pt x="32" y="11"/>
                    <a:pt x="27" y="10"/>
                    <a:pt x="28" y="9"/>
                  </a:cubicBezTo>
                  <a:cubicBezTo>
                    <a:pt x="28" y="9"/>
                    <a:pt x="38" y="10"/>
                    <a:pt x="38" y="10"/>
                  </a:cubicBezTo>
                  <a:cubicBezTo>
                    <a:pt x="38" y="9"/>
                    <a:pt x="34" y="8"/>
                    <a:pt x="33" y="7"/>
                  </a:cubicBezTo>
                  <a:cubicBezTo>
                    <a:pt x="32" y="7"/>
                    <a:pt x="30" y="7"/>
                    <a:pt x="28" y="7"/>
                  </a:cubicBezTo>
                  <a:cubicBezTo>
                    <a:pt x="29" y="7"/>
                    <a:pt x="31" y="7"/>
                    <a:pt x="32" y="6"/>
                  </a:cubicBezTo>
                  <a:cubicBezTo>
                    <a:pt x="32" y="5"/>
                    <a:pt x="27" y="5"/>
                    <a:pt x="27" y="5"/>
                  </a:cubicBezTo>
                  <a:cubicBezTo>
                    <a:pt x="23" y="5"/>
                    <a:pt x="21" y="6"/>
                    <a:pt x="17" y="7"/>
                  </a:cubicBezTo>
                  <a:cubicBezTo>
                    <a:pt x="17" y="7"/>
                    <a:pt x="18" y="7"/>
                    <a:pt x="17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4" name="Freeform 601">
              <a:extLst>
                <a:ext uri="{FF2B5EF4-FFF2-40B4-BE49-F238E27FC236}">
                  <a16:creationId xmlns:a16="http://schemas.microsoft.com/office/drawing/2014/main" id="{F0C211D0-E2FA-0E6E-6A37-9267F466A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7000" y="3980797"/>
              <a:ext cx="550956" cy="347225"/>
            </a:xfrm>
            <a:custGeom>
              <a:avLst/>
              <a:gdLst>
                <a:gd name="T0" fmla="*/ 55 w 59"/>
                <a:gd name="T1" fmla="*/ 21 h 37"/>
                <a:gd name="T2" fmla="*/ 46 w 59"/>
                <a:gd name="T3" fmla="*/ 20 h 37"/>
                <a:gd name="T4" fmla="*/ 46 w 59"/>
                <a:gd name="T5" fmla="*/ 18 h 37"/>
                <a:gd name="T6" fmla="*/ 44 w 59"/>
                <a:gd name="T7" fmla="*/ 15 h 37"/>
                <a:gd name="T8" fmla="*/ 44 w 59"/>
                <a:gd name="T9" fmla="*/ 11 h 37"/>
                <a:gd name="T10" fmla="*/ 43 w 59"/>
                <a:gd name="T11" fmla="*/ 15 h 37"/>
                <a:gd name="T12" fmla="*/ 35 w 59"/>
                <a:gd name="T13" fmla="*/ 10 h 37"/>
                <a:gd name="T14" fmla="*/ 24 w 59"/>
                <a:gd name="T15" fmla="*/ 2 h 37"/>
                <a:gd name="T16" fmla="*/ 12 w 59"/>
                <a:gd name="T17" fmla="*/ 1 h 37"/>
                <a:gd name="T18" fmla="*/ 12 w 59"/>
                <a:gd name="T19" fmla="*/ 3 h 37"/>
                <a:gd name="T20" fmla="*/ 6 w 59"/>
                <a:gd name="T21" fmla="*/ 5 h 37"/>
                <a:gd name="T22" fmla="*/ 11 w 59"/>
                <a:gd name="T23" fmla="*/ 9 h 37"/>
                <a:gd name="T24" fmla="*/ 6 w 59"/>
                <a:gd name="T25" fmla="*/ 9 h 37"/>
                <a:gd name="T26" fmla="*/ 5 w 59"/>
                <a:gd name="T27" fmla="*/ 11 h 37"/>
                <a:gd name="T28" fmla="*/ 6 w 59"/>
                <a:gd name="T29" fmla="*/ 14 h 37"/>
                <a:gd name="T30" fmla="*/ 10 w 59"/>
                <a:gd name="T31" fmla="*/ 14 h 37"/>
                <a:gd name="T32" fmla="*/ 0 w 59"/>
                <a:gd name="T33" fmla="*/ 15 h 37"/>
                <a:gd name="T34" fmla="*/ 7 w 59"/>
                <a:gd name="T35" fmla="*/ 20 h 37"/>
                <a:gd name="T36" fmla="*/ 8 w 59"/>
                <a:gd name="T37" fmla="*/ 23 h 37"/>
                <a:gd name="T38" fmla="*/ 14 w 59"/>
                <a:gd name="T39" fmla="*/ 23 h 37"/>
                <a:gd name="T40" fmla="*/ 26 w 59"/>
                <a:gd name="T41" fmla="*/ 23 h 37"/>
                <a:gd name="T42" fmla="*/ 28 w 59"/>
                <a:gd name="T43" fmla="*/ 24 h 37"/>
                <a:gd name="T44" fmla="*/ 16 w 59"/>
                <a:gd name="T45" fmla="*/ 25 h 37"/>
                <a:gd name="T46" fmla="*/ 16 w 59"/>
                <a:gd name="T47" fmla="*/ 30 h 37"/>
                <a:gd name="T48" fmla="*/ 19 w 59"/>
                <a:gd name="T49" fmla="*/ 33 h 37"/>
                <a:gd name="T50" fmla="*/ 32 w 59"/>
                <a:gd name="T51" fmla="*/ 35 h 37"/>
                <a:gd name="T52" fmla="*/ 34 w 59"/>
                <a:gd name="T53" fmla="*/ 36 h 37"/>
                <a:gd name="T54" fmla="*/ 40 w 59"/>
                <a:gd name="T55" fmla="*/ 35 h 37"/>
                <a:gd name="T56" fmla="*/ 41 w 59"/>
                <a:gd name="T57" fmla="*/ 35 h 37"/>
                <a:gd name="T58" fmla="*/ 41 w 59"/>
                <a:gd name="T59" fmla="*/ 29 h 37"/>
                <a:gd name="T60" fmla="*/ 46 w 59"/>
                <a:gd name="T61" fmla="*/ 30 h 37"/>
                <a:gd name="T62" fmla="*/ 51 w 59"/>
                <a:gd name="T63" fmla="*/ 28 h 37"/>
                <a:gd name="T64" fmla="*/ 54 w 59"/>
                <a:gd name="T65" fmla="*/ 26 h 37"/>
                <a:gd name="T66" fmla="*/ 58 w 59"/>
                <a:gd name="T67" fmla="*/ 2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9" h="37">
                  <a:moveTo>
                    <a:pt x="58" y="24"/>
                  </a:moveTo>
                  <a:cubicBezTo>
                    <a:pt x="58" y="22"/>
                    <a:pt x="56" y="22"/>
                    <a:pt x="55" y="21"/>
                  </a:cubicBezTo>
                  <a:cubicBezTo>
                    <a:pt x="54" y="20"/>
                    <a:pt x="53" y="22"/>
                    <a:pt x="52" y="21"/>
                  </a:cubicBezTo>
                  <a:cubicBezTo>
                    <a:pt x="50" y="19"/>
                    <a:pt x="48" y="21"/>
                    <a:pt x="46" y="20"/>
                  </a:cubicBezTo>
                  <a:cubicBezTo>
                    <a:pt x="46" y="20"/>
                    <a:pt x="48" y="19"/>
                    <a:pt x="48" y="18"/>
                  </a:cubicBezTo>
                  <a:cubicBezTo>
                    <a:pt x="48" y="18"/>
                    <a:pt x="46" y="18"/>
                    <a:pt x="46" y="18"/>
                  </a:cubicBezTo>
                  <a:cubicBezTo>
                    <a:pt x="46" y="17"/>
                    <a:pt x="47" y="17"/>
                    <a:pt x="47" y="16"/>
                  </a:cubicBezTo>
                  <a:cubicBezTo>
                    <a:pt x="47" y="15"/>
                    <a:pt x="44" y="16"/>
                    <a:pt x="44" y="15"/>
                  </a:cubicBezTo>
                  <a:cubicBezTo>
                    <a:pt x="43" y="15"/>
                    <a:pt x="45" y="14"/>
                    <a:pt x="45" y="14"/>
                  </a:cubicBezTo>
                  <a:cubicBezTo>
                    <a:pt x="46" y="13"/>
                    <a:pt x="44" y="12"/>
                    <a:pt x="44" y="11"/>
                  </a:cubicBezTo>
                  <a:cubicBezTo>
                    <a:pt x="43" y="10"/>
                    <a:pt x="38" y="11"/>
                    <a:pt x="38" y="11"/>
                  </a:cubicBezTo>
                  <a:cubicBezTo>
                    <a:pt x="38" y="12"/>
                    <a:pt x="43" y="14"/>
                    <a:pt x="43" y="15"/>
                  </a:cubicBezTo>
                  <a:cubicBezTo>
                    <a:pt x="42" y="16"/>
                    <a:pt x="39" y="14"/>
                    <a:pt x="38" y="13"/>
                  </a:cubicBezTo>
                  <a:cubicBezTo>
                    <a:pt x="36" y="12"/>
                    <a:pt x="39" y="10"/>
                    <a:pt x="35" y="10"/>
                  </a:cubicBezTo>
                  <a:cubicBezTo>
                    <a:pt x="33" y="10"/>
                    <a:pt x="30" y="10"/>
                    <a:pt x="29" y="8"/>
                  </a:cubicBezTo>
                  <a:cubicBezTo>
                    <a:pt x="28" y="6"/>
                    <a:pt x="26" y="3"/>
                    <a:pt x="24" y="2"/>
                  </a:cubicBezTo>
                  <a:cubicBezTo>
                    <a:pt x="21" y="1"/>
                    <a:pt x="18" y="0"/>
                    <a:pt x="16" y="0"/>
                  </a:cubicBezTo>
                  <a:cubicBezTo>
                    <a:pt x="15" y="0"/>
                    <a:pt x="10" y="0"/>
                    <a:pt x="12" y="1"/>
                  </a:cubicBezTo>
                  <a:cubicBezTo>
                    <a:pt x="13" y="1"/>
                    <a:pt x="17" y="2"/>
                    <a:pt x="17" y="2"/>
                  </a:cubicBezTo>
                  <a:cubicBezTo>
                    <a:pt x="17" y="4"/>
                    <a:pt x="13" y="3"/>
                    <a:pt x="12" y="3"/>
                  </a:cubicBezTo>
                  <a:cubicBezTo>
                    <a:pt x="12" y="3"/>
                    <a:pt x="13" y="4"/>
                    <a:pt x="13" y="4"/>
                  </a:cubicBezTo>
                  <a:cubicBezTo>
                    <a:pt x="13" y="5"/>
                    <a:pt x="7" y="2"/>
                    <a:pt x="6" y="5"/>
                  </a:cubicBezTo>
                  <a:cubicBezTo>
                    <a:pt x="6" y="5"/>
                    <a:pt x="11" y="7"/>
                    <a:pt x="12" y="7"/>
                  </a:cubicBezTo>
                  <a:cubicBezTo>
                    <a:pt x="10" y="6"/>
                    <a:pt x="11" y="9"/>
                    <a:pt x="11" y="9"/>
                  </a:cubicBezTo>
                  <a:cubicBezTo>
                    <a:pt x="11" y="10"/>
                    <a:pt x="4" y="7"/>
                    <a:pt x="3" y="8"/>
                  </a:cubicBezTo>
                  <a:cubicBezTo>
                    <a:pt x="3" y="7"/>
                    <a:pt x="6" y="8"/>
                    <a:pt x="6" y="9"/>
                  </a:cubicBezTo>
                  <a:cubicBezTo>
                    <a:pt x="6" y="8"/>
                    <a:pt x="4" y="9"/>
                    <a:pt x="4" y="9"/>
                  </a:cubicBezTo>
                  <a:cubicBezTo>
                    <a:pt x="3" y="10"/>
                    <a:pt x="5" y="11"/>
                    <a:pt x="5" y="11"/>
                  </a:cubicBezTo>
                  <a:cubicBezTo>
                    <a:pt x="6" y="12"/>
                    <a:pt x="2" y="12"/>
                    <a:pt x="1" y="12"/>
                  </a:cubicBezTo>
                  <a:cubicBezTo>
                    <a:pt x="2" y="12"/>
                    <a:pt x="4" y="13"/>
                    <a:pt x="6" y="14"/>
                  </a:cubicBezTo>
                  <a:cubicBezTo>
                    <a:pt x="8" y="14"/>
                    <a:pt x="10" y="13"/>
                    <a:pt x="12" y="13"/>
                  </a:cubicBezTo>
                  <a:cubicBezTo>
                    <a:pt x="12" y="13"/>
                    <a:pt x="10" y="14"/>
                    <a:pt x="10" y="14"/>
                  </a:cubicBezTo>
                  <a:cubicBezTo>
                    <a:pt x="10" y="15"/>
                    <a:pt x="11" y="15"/>
                    <a:pt x="11" y="15"/>
                  </a:cubicBezTo>
                  <a:cubicBezTo>
                    <a:pt x="11" y="16"/>
                    <a:pt x="0" y="15"/>
                    <a:pt x="0" y="15"/>
                  </a:cubicBezTo>
                  <a:cubicBezTo>
                    <a:pt x="0" y="15"/>
                    <a:pt x="2" y="18"/>
                    <a:pt x="2" y="18"/>
                  </a:cubicBezTo>
                  <a:cubicBezTo>
                    <a:pt x="3" y="19"/>
                    <a:pt x="7" y="21"/>
                    <a:pt x="7" y="20"/>
                  </a:cubicBezTo>
                  <a:cubicBezTo>
                    <a:pt x="7" y="21"/>
                    <a:pt x="5" y="20"/>
                    <a:pt x="6" y="22"/>
                  </a:cubicBezTo>
                  <a:cubicBezTo>
                    <a:pt x="6" y="22"/>
                    <a:pt x="7" y="23"/>
                    <a:pt x="8" y="23"/>
                  </a:cubicBezTo>
                  <a:cubicBezTo>
                    <a:pt x="9" y="24"/>
                    <a:pt x="10" y="23"/>
                    <a:pt x="11" y="23"/>
                  </a:cubicBezTo>
                  <a:cubicBezTo>
                    <a:pt x="12" y="22"/>
                    <a:pt x="13" y="24"/>
                    <a:pt x="14" y="23"/>
                  </a:cubicBezTo>
                  <a:cubicBezTo>
                    <a:pt x="17" y="22"/>
                    <a:pt x="19" y="21"/>
                    <a:pt x="21" y="22"/>
                  </a:cubicBezTo>
                  <a:cubicBezTo>
                    <a:pt x="23" y="23"/>
                    <a:pt x="24" y="23"/>
                    <a:pt x="26" y="23"/>
                  </a:cubicBezTo>
                  <a:cubicBezTo>
                    <a:pt x="25" y="23"/>
                    <a:pt x="23" y="23"/>
                    <a:pt x="21" y="23"/>
                  </a:cubicBezTo>
                  <a:cubicBezTo>
                    <a:pt x="23" y="23"/>
                    <a:pt x="27" y="23"/>
                    <a:pt x="28" y="24"/>
                  </a:cubicBezTo>
                  <a:cubicBezTo>
                    <a:pt x="28" y="24"/>
                    <a:pt x="23" y="25"/>
                    <a:pt x="23" y="25"/>
                  </a:cubicBezTo>
                  <a:cubicBezTo>
                    <a:pt x="21" y="25"/>
                    <a:pt x="18" y="25"/>
                    <a:pt x="16" y="25"/>
                  </a:cubicBezTo>
                  <a:cubicBezTo>
                    <a:pt x="16" y="26"/>
                    <a:pt x="12" y="27"/>
                    <a:pt x="13" y="27"/>
                  </a:cubicBezTo>
                  <a:cubicBezTo>
                    <a:pt x="14" y="28"/>
                    <a:pt x="15" y="28"/>
                    <a:pt x="16" y="30"/>
                  </a:cubicBezTo>
                  <a:cubicBezTo>
                    <a:pt x="16" y="32"/>
                    <a:pt x="22" y="30"/>
                    <a:pt x="23" y="32"/>
                  </a:cubicBezTo>
                  <a:cubicBezTo>
                    <a:pt x="23" y="32"/>
                    <a:pt x="19" y="32"/>
                    <a:pt x="19" y="33"/>
                  </a:cubicBezTo>
                  <a:cubicBezTo>
                    <a:pt x="20" y="34"/>
                    <a:pt x="25" y="36"/>
                    <a:pt x="26" y="36"/>
                  </a:cubicBezTo>
                  <a:cubicBezTo>
                    <a:pt x="26" y="36"/>
                    <a:pt x="32" y="36"/>
                    <a:pt x="32" y="35"/>
                  </a:cubicBezTo>
                  <a:cubicBezTo>
                    <a:pt x="32" y="35"/>
                    <a:pt x="31" y="35"/>
                    <a:pt x="31" y="35"/>
                  </a:cubicBezTo>
                  <a:cubicBezTo>
                    <a:pt x="31" y="33"/>
                    <a:pt x="35" y="36"/>
                    <a:pt x="34" y="36"/>
                  </a:cubicBezTo>
                  <a:cubicBezTo>
                    <a:pt x="35" y="36"/>
                    <a:pt x="33" y="33"/>
                    <a:pt x="33" y="32"/>
                  </a:cubicBezTo>
                  <a:cubicBezTo>
                    <a:pt x="35" y="31"/>
                    <a:pt x="37" y="37"/>
                    <a:pt x="40" y="35"/>
                  </a:cubicBezTo>
                  <a:cubicBezTo>
                    <a:pt x="41" y="34"/>
                    <a:pt x="39" y="32"/>
                    <a:pt x="40" y="32"/>
                  </a:cubicBezTo>
                  <a:cubicBezTo>
                    <a:pt x="41" y="32"/>
                    <a:pt x="41" y="34"/>
                    <a:pt x="41" y="35"/>
                  </a:cubicBezTo>
                  <a:cubicBezTo>
                    <a:pt x="42" y="35"/>
                    <a:pt x="43" y="31"/>
                    <a:pt x="42" y="31"/>
                  </a:cubicBezTo>
                  <a:cubicBezTo>
                    <a:pt x="42" y="30"/>
                    <a:pt x="42" y="29"/>
                    <a:pt x="41" y="29"/>
                  </a:cubicBezTo>
                  <a:cubicBezTo>
                    <a:pt x="41" y="28"/>
                    <a:pt x="42" y="26"/>
                    <a:pt x="43" y="27"/>
                  </a:cubicBezTo>
                  <a:cubicBezTo>
                    <a:pt x="44" y="28"/>
                    <a:pt x="43" y="32"/>
                    <a:pt x="46" y="30"/>
                  </a:cubicBezTo>
                  <a:cubicBezTo>
                    <a:pt x="47" y="29"/>
                    <a:pt x="50" y="25"/>
                    <a:pt x="52" y="27"/>
                  </a:cubicBezTo>
                  <a:cubicBezTo>
                    <a:pt x="53" y="27"/>
                    <a:pt x="51" y="28"/>
                    <a:pt x="51" y="28"/>
                  </a:cubicBezTo>
                  <a:cubicBezTo>
                    <a:pt x="51" y="28"/>
                    <a:pt x="56" y="27"/>
                    <a:pt x="56" y="27"/>
                  </a:cubicBezTo>
                  <a:cubicBezTo>
                    <a:pt x="56" y="27"/>
                    <a:pt x="54" y="27"/>
                    <a:pt x="54" y="26"/>
                  </a:cubicBezTo>
                  <a:cubicBezTo>
                    <a:pt x="54" y="25"/>
                    <a:pt x="59" y="25"/>
                    <a:pt x="58" y="24"/>
                  </a:cubicBezTo>
                  <a:cubicBezTo>
                    <a:pt x="58" y="22"/>
                    <a:pt x="58" y="25"/>
                    <a:pt x="58" y="2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5" name="Freeform 602">
              <a:extLst>
                <a:ext uri="{FF2B5EF4-FFF2-40B4-BE49-F238E27FC236}">
                  <a16:creationId xmlns:a16="http://schemas.microsoft.com/office/drawing/2014/main" id="{6E122F88-2B6E-D4F8-57DF-8A6BEEB6CD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26" y="3767367"/>
              <a:ext cx="1455415" cy="758159"/>
            </a:xfrm>
            <a:custGeom>
              <a:avLst/>
              <a:gdLst>
                <a:gd name="T0" fmla="*/ 15 w 156"/>
                <a:gd name="T1" fmla="*/ 77 h 81"/>
                <a:gd name="T2" fmla="*/ 27 w 156"/>
                <a:gd name="T3" fmla="*/ 76 h 81"/>
                <a:gd name="T4" fmla="*/ 37 w 156"/>
                <a:gd name="T5" fmla="*/ 78 h 81"/>
                <a:gd name="T6" fmla="*/ 48 w 156"/>
                <a:gd name="T7" fmla="*/ 77 h 81"/>
                <a:gd name="T8" fmla="*/ 65 w 156"/>
                <a:gd name="T9" fmla="*/ 76 h 81"/>
                <a:gd name="T10" fmla="*/ 59 w 156"/>
                <a:gd name="T11" fmla="*/ 70 h 81"/>
                <a:gd name="T12" fmla="*/ 50 w 156"/>
                <a:gd name="T13" fmla="*/ 65 h 81"/>
                <a:gd name="T14" fmla="*/ 73 w 156"/>
                <a:gd name="T15" fmla="*/ 61 h 81"/>
                <a:gd name="T16" fmla="*/ 76 w 156"/>
                <a:gd name="T17" fmla="*/ 55 h 81"/>
                <a:gd name="T18" fmla="*/ 71 w 156"/>
                <a:gd name="T19" fmla="*/ 50 h 81"/>
                <a:gd name="T20" fmla="*/ 72 w 156"/>
                <a:gd name="T21" fmla="*/ 48 h 81"/>
                <a:gd name="T22" fmla="*/ 78 w 156"/>
                <a:gd name="T23" fmla="*/ 45 h 81"/>
                <a:gd name="T24" fmla="*/ 90 w 156"/>
                <a:gd name="T25" fmla="*/ 44 h 81"/>
                <a:gd name="T26" fmla="*/ 105 w 156"/>
                <a:gd name="T27" fmla="*/ 37 h 81"/>
                <a:gd name="T28" fmla="*/ 105 w 156"/>
                <a:gd name="T29" fmla="*/ 32 h 81"/>
                <a:gd name="T30" fmla="*/ 136 w 156"/>
                <a:gd name="T31" fmla="*/ 21 h 81"/>
                <a:gd name="T32" fmla="*/ 115 w 156"/>
                <a:gd name="T33" fmla="*/ 23 h 81"/>
                <a:gd name="T34" fmla="*/ 134 w 156"/>
                <a:gd name="T35" fmla="*/ 18 h 81"/>
                <a:gd name="T36" fmla="*/ 146 w 156"/>
                <a:gd name="T37" fmla="*/ 10 h 81"/>
                <a:gd name="T38" fmla="*/ 133 w 156"/>
                <a:gd name="T39" fmla="*/ 5 h 81"/>
                <a:gd name="T40" fmla="*/ 121 w 156"/>
                <a:gd name="T41" fmla="*/ 5 h 81"/>
                <a:gd name="T42" fmla="*/ 100 w 156"/>
                <a:gd name="T43" fmla="*/ 2 h 81"/>
                <a:gd name="T44" fmla="*/ 91 w 156"/>
                <a:gd name="T45" fmla="*/ 5 h 81"/>
                <a:gd name="T46" fmla="*/ 80 w 156"/>
                <a:gd name="T47" fmla="*/ 8 h 81"/>
                <a:gd name="T48" fmla="*/ 58 w 156"/>
                <a:gd name="T49" fmla="*/ 4 h 81"/>
                <a:gd name="T50" fmla="*/ 52 w 156"/>
                <a:gd name="T51" fmla="*/ 5 h 81"/>
                <a:gd name="T52" fmla="*/ 46 w 156"/>
                <a:gd name="T53" fmla="*/ 10 h 81"/>
                <a:gd name="T54" fmla="*/ 45 w 156"/>
                <a:gd name="T55" fmla="*/ 12 h 81"/>
                <a:gd name="T56" fmla="*/ 31 w 156"/>
                <a:gd name="T57" fmla="*/ 10 h 81"/>
                <a:gd name="T58" fmla="*/ 34 w 156"/>
                <a:gd name="T59" fmla="*/ 16 h 81"/>
                <a:gd name="T60" fmla="*/ 23 w 156"/>
                <a:gd name="T61" fmla="*/ 16 h 81"/>
                <a:gd name="T62" fmla="*/ 5 w 156"/>
                <a:gd name="T63" fmla="*/ 17 h 81"/>
                <a:gd name="T64" fmla="*/ 11 w 156"/>
                <a:gd name="T65" fmla="*/ 21 h 81"/>
                <a:gd name="T66" fmla="*/ 13 w 156"/>
                <a:gd name="T67" fmla="*/ 26 h 81"/>
                <a:gd name="T68" fmla="*/ 23 w 156"/>
                <a:gd name="T69" fmla="*/ 27 h 81"/>
                <a:gd name="T70" fmla="*/ 20 w 156"/>
                <a:gd name="T71" fmla="*/ 31 h 81"/>
                <a:gd name="T72" fmla="*/ 26 w 156"/>
                <a:gd name="T73" fmla="*/ 30 h 81"/>
                <a:gd name="T74" fmla="*/ 42 w 156"/>
                <a:gd name="T75" fmla="*/ 30 h 81"/>
                <a:gd name="T76" fmla="*/ 52 w 156"/>
                <a:gd name="T77" fmla="*/ 31 h 81"/>
                <a:gd name="T78" fmla="*/ 73 w 156"/>
                <a:gd name="T79" fmla="*/ 21 h 81"/>
                <a:gd name="T80" fmla="*/ 60 w 156"/>
                <a:gd name="T81" fmla="*/ 31 h 81"/>
                <a:gd name="T82" fmla="*/ 44 w 156"/>
                <a:gd name="T83" fmla="*/ 35 h 81"/>
                <a:gd name="T84" fmla="*/ 58 w 156"/>
                <a:gd name="T85" fmla="*/ 42 h 81"/>
                <a:gd name="T86" fmla="*/ 32 w 156"/>
                <a:gd name="T87" fmla="*/ 39 h 81"/>
                <a:gd name="T88" fmla="*/ 42 w 156"/>
                <a:gd name="T89" fmla="*/ 50 h 81"/>
                <a:gd name="T90" fmla="*/ 44 w 156"/>
                <a:gd name="T91" fmla="*/ 52 h 81"/>
                <a:gd name="T92" fmla="*/ 30 w 156"/>
                <a:gd name="T93" fmla="*/ 52 h 81"/>
                <a:gd name="T94" fmla="*/ 27 w 156"/>
                <a:gd name="T95" fmla="*/ 59 h 81"/>
                <a:gd name="T96" fmla="*/ 36 w 156"/>
                <a:gd name="T97" fmla="*/ 57 h 81"/>
                <a:gd name="T98" fmla="*/ 34 w 156"/>
                <a:gd name="T99" fmla="*/ 60 h 81"/>
                <a:gd name="T100" fmla="*/ 37 w 156"/>
                <a:gd name="T101" fmla="*/ 65 h 81"/>
                <a:gd name="T102" fmla="*/ 38 w 156"/>
                <a:gd name="T103" fmla="*/ 68 h 81"/>
                <a:gd name="T104" fmla="*/ 19 w 156"/>
                <a:gd name="T105" fmla="*/ 65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6" h="81">
                  <a:moveTo>
                    <a:pt x="26" y="70"/>
                  </a:moveTo>
                  <a:cubicBezTo>
                    <a:pt x="22" y="70"/>
                    <a:pt x="17" y="70"/>
                    <a:pt x="13" y="71"/>
                  </a:cubicBezTo>
                  <a:cubicBezTo>
                    <a:pt x="11" y="72"/>
                    <a:pt x="11" y="75"/>
                    <a:pt x="12" y="76"/>
                  </a:cubicBezTo>
                  <a:cubicBezTo>
                    <a:pt x="13" y="77"/>
                    <a:pt x="15" y="78"/>
                    <a:pt x="15" y="77"/>
                  </a:cubicBezTo>
                  <a:cubicBezTo>
                    <a:pt x="17" y="77"/>
                    <a:pt x="16" y="76"/>
                    <a:pt x="17" y="75"/>
                  </a:cubicBezTo>
                  <a:cubicBezTo>
                    <a:pt x="17" y="75"/>
                    <a:pt x="17" y="78"/>
                    <a:pt x="17" y="78"/>
                  </a:cubicBezTo>
                  <a:cubicBezTo>
                    <a:pt x="19" y="78"/>
                    <a:pt x="22" y="78"/>
                    <a:pt x="24" y="78"/>
                  </a:cubicBezTo>
                  <a:cubicBezTo>
                    <a:pt x="26" y="78"/>
                    <a:pt x="26" y="76"/>
                    <a:pt x="27" y="76"/>
                  </a:cubicBezTo>
                  <a:cubicBezTo>
                    <a:pt x="29" y="76"/>
                    <a:pt x="27" y="78"/>
                    <a:pt x="27" y="78"/>
                  </a:cubicBezTo>
                  <a:cubicBezTo>
                    <a:pt x="27" y="78"/>
                    <a:pt x="37" y="79"/>
                    <a:pt x="37" y="78"/>
                  </a:cubicBezTo>
                  <a:cubicBezTo>
                    <a:pt x="37" y="78"/>
                    <a:pt x="35" y="77"/>
                    <a:pt x="34" y="76"/>
                  </a:cubicBezTo>
                  <a:cubicBezTo>
                    <a:pt x="34" y="76"/>
                    <a:pt x="38" y="77"/>
                    <a:pt x="37" y="78"/>
                  </a:cubicBezTo>
                  <a:cubicBezTo>
                    <a:pt x="38" y="77"/>
                    <a:pt x="37" y="76"/>
                    <a:pt x="38" y="76"/>
                  </a:cubicBezTo>
                  <a:cubicBezTo>
                    <a:pt x="38" y="76"/>
                    <a:pt x="40" y="77"/>
                    <a:pt x="41" y="77"/>
                  </a:cubicBezTo>
                  <a:cubicBezTo>
                    <a:pt x="43" y="79"/>
                    <a:pt x="41" y="76"/>
                    <a:pt x="42" y="75"/>
                  </a:cubicBezTo>
                  <a:cubicBezTo>
                    <a:pt x="42" y="75"/>
                    <a:pt x="48" y="78"/>
                    <a:pt x="48" y="77"/>
                  </a:cubicBezTo>
                  <a:cubicBezTo>
                    <a:pt x="48" y="76"/>
                    <a:pt x="46" y="76"/>
                    <a:pt x="46" y="75"/>
                  </a:cubicBezTo>
                  <a:cubicBezTo>
                    <a:pt x="46" y="75"/>
                    <a:pt x="53" y="76"/>
                    <a:pt x="53" y="76"/>
                  </a:cubicBezTo>
                  <a:cubicBezTo>
                    <a:pt x="57" y="76"/>
                    <a:pt x="52" y="79"/>
                    <a:pt x="52" y="80"/>
                  </a:cubicBezTo>
                  <a:cubicBezTo>
                    <a:pt x="52" y="81"/>
                    <a:pt x="64" y="76"/>
                    <a:pt x="65" y="76"/>
                  </a:cubicBezTo>
                  <a:cubicBezTo>
                    <a:pt x="67" y="76"/>
                    <a:pt x="72" y="73"/>
                    <a:pt x="68" y="72"/>
                  </a:cubicBezTo>
                  <a:cubicBezTo>
                    <a:pt x="66" y="71"/>
                    <a:pt x="63" y="73"/>
                    <a:pt x="61" y="72"/>
                  </a:cubicBezTo>
                  <a:cubicBezTo>
                    <a:pt x="61" y="72"/>
                    <a:pt x="63" y="70"/>
                    <a:pt x="63" y="70"/>
                  </a:cubicBezTo>
                  <a:cubicBezTo>
                    <a:pt x="63" y="69"/>
                    <a:pt x="60" y="70"/>
                    <a:pt x="59" y="70"/>
                  </a:cubicBezTo>
                  <a:cubicBezTo>
                    <a:pt x="57" y="70"/>
                    <a:pt x="56" y="68"/>
                    <a:pt x="54" y="68"/>
                  </a:cubicBezTo>
                  <a:cubicBezTo>
                    <a:pt x="53" y="69"/>
                    <a:pt x="50" y="70"/>
                    <a:pt x="48" y="69"/>
                  </a:cubicBezTo>
                  <a:cubicBezTo>
                    <a:pt x="49" y="69"/>
                    <a:pt x="50" y="69"/>
                    <a:pt x="51" y="69"/>
                  </a:cubicBezTo>
                  <a:cubicBezTo>
                    <a:pt x="52" y="68"/>
                    <a:pt x="50" y="66"/>
                    <a:pt x="50" y="65"/>
                  </a:cubicBezTo>
                  <a:cubicBezTo>
                    <a:pt x="50" y="67"/>
                    <a:pt x="59" y="68"/>
                    <a:pt x="60" y="68"/>
                  </a:cubicBezTo>
                  <a:cubicBezTo>
                    <a:pt x="61" y="68"/>
                    <a:pt x="63" y="68"/>
                    <a:pt x="65" y="68"/>
                  </a:cubicBezTo>
                  <a:cubicBezTo>
                    <a:pt x="67" y="68"/>
                    <a:pt x="69" y="65"/>
                    <a:pt x="68" y="64"/>
                  </a:cubicBezTo>
                  <a:cubicBezTo>
                    <a:pt x="65" y="61"/>
                    <a:pt x="71" y="61"/>
                    <a:pt x="73" y="61"/>
                  </a:cubicBezTo>
                  <a:cubicBezTo>
                    <a:pt x="74" y="61"/>
                    <a:pt x="79" y="61"/>
                    <a:pt x="80" y="60"/>
                  </a:cubicBezTo>
                  <a:cubicBezTo>
                    <a:pt x="80" y="60"/>
                    <a:pt x="75" y="58"/>
                    <a:pt x="75" y="58"/>
                  </a:cubicBezTo>
                  <a:cubicBezTo>
                    <a:pt x="77" y="57"/>
                    <a:pt x="81" y="59"/>
                    <a:pt x="82" y="57"/>
                  </a:cubicBezTo>
                  <a:cubicBezTo>
                    <a:pt x="83" y="56"/>
                    <a:pt x="77" y="55"/>
                    <a:pt x="76" y="55"/>
                  </a:cubicBezTo>
                  <a:cubicBezTo>
                    <a:pt x="77" y="55"/>
                    <a:pt x="84" y="54"/>
                    <a:pt x="85" y="53"/>
                  </a:cubicBezTo>
                  <a:cubicBezTo>
                    <a:pt x="87" y="52"/>
                    <a:pt x="77" y="50"/>
                    <a:pt x="77" y="51"/>
                  </a:cubicBezTo>
                  <a:cubicBezTo>
                    <a:pt x="77" y="50"/>
                    <a:pt x="79" y="50"/>
                    <a:pt x="79" y="50"/>
                  </a:cubicBezTo>
                  <a:cubicBezTo>
                    <a:pt x="79" y="49"/>
                    <a:pt x="72" y="50"/>
                    <a:pt x="71" y="50"/>
                  </a:cubicBezTo>
                  <a:cubicBezTo>
                    <a:pt x="69" y="50"/>
                    <a:pt x="68" y="51"/>
                    <a:pt x="66" y="52"/>
                  </a:cubicBezTo>
                  <a:cubicBezTo>
                    <a:pt x="67" y="52"/>
                    <a:pt x="70" y="49"/>
                    <a:pt x="68" y="49"/>
                  </a:cubicBezTo>
                  <a:cubicBezTo>
                    <a:pt x="68" y="49"/>
                    <a:pt x="64" y="49"/>
                    <a:pt x="64" y="48"/>
                  </a:cubicBezTo>
                  <a:cubicBezTo>
                    <a:pt x="64" y="48"/>
                    <a:pt x="71" y="48"/>
                    <a:pt x="72" y="48"/>
                  </a:cubicBezTo>
                  <a:cubicBezTo>
                    <a:pt x="71" y="48"/>
                    <a:pt x="68" y="47"/>
                    <a:pt x="68" y="47"/>
                  </a:cubicBezTo>
                  <a:cubicBezTo>
                    <a:pt x="69" y="46"/>
                    <a:pt x="72" y="48"/>
                    <a:pt x="74" y="47"/>
                  </a:cubicBezTo>
                  <a:cubicBezTo>
                    <a:pt x="73" y="47"/>
                    <a:pt x="69" y="46"/>
                    <a:pt x="69" y="46"/>
                  </a:cubicBezTo>
                  <a:cubicBezTo>
                    <a:pt x="69" y="45"/>
                    <a:pt x="77" y="46"/>
                    <a:pt x="78" y="45"/>
                  </a:cubicBezTo>
                  <a:cubicBezTo>
                    <a:pt x="78" y="45"/>
                    <a:pt x="75" y="44"/>
                    <a:pt x="75" y="44"/>
                  </a:cubicBezTo>
                  <a:cubicBezTo>
                    <a:pt x="74" y="44"/>
                    <a:pt x="77" y="44"/>
                    <a:pt x="77" y="44"/>
                  </a:cubicBezTo>
                  <a:cubicBezTo>
                    <a:pt x="79" y="45"/>
                    <a:pt x="80" y="46"/>
                    <a:pt x="82" y="46"/>
                  </a:cubicBezTo>
                  <a:cubicBezTo>
                    <a:pt x="84" y="46"/>
                    <a:pt x="87" y="45"/>
                    <a:pt x="90" y="44"/>
                  </a:cubicBezTo>
                  <a:cubicBezTo>
                    <a:pt x="98" y="43"/>
                    <a:pt x="85" y="42"/>
                    <a:pt x="84" y="40"/>
                  </a:cubicBezTo>
                  <a:cubicBezTo>
                    <a:pt x="84" y="39"/>
                    <a:pt x="93" y="40"/>
                    <a:pt x="94" y="41"/>
                  </a:cubicBezTo>
                  <a:cubicBezTo>
                    <a:pt x="96" y="42"/>
                    <a:pt x="97" y="42"/>
                    <a:pt x="100" y="41"/>
                  </a:cubicBezTo>
                  <a:cubicBezTo>
                    <a:pt x="101" y="41"/>
                    <a:pt x="106" y="39"/>
                    <a:pt x="105" y="37"/>
                  </a:cubicBezTo>
                  <a:cubicBezTo>
                    <a:pt x="105" y="36"/>
                    <a:pt x="94" y="41"/>
                    <a:pt x="97" y="36"/>
                  </a:cubicBezTo>
                  <a:cubicBezTo>
                    <a:pt x="96" y="37"/>
                    <a:pt x="101" y="37"/>
                    <a:pt x="101" y="37"/>
                  </a:cubicBezTo>
                  <a:cubicBezTo>
                    <a:pt x="104" y="37"/>
                    <a:pt x="106" y="36"/>
                    <a:pt x="108" y="36"/>
                  </a:cubicBezTo>
                  <a:cubicBezTo>
                    <a:pt x="108" y="35"/>
                    <a:pt x="105" y="32"/>
                    <a:pt x="105" y="32"/>
                  </a:cubicBezTo>
                  <a:cubicBezTo>
                    <a:pt x="106" y="32"/>
                    <a:pt x="107" y="33"/>
                    <a:pt x="107" y="34"/>
                  </a:cubicBezTo>
                  <a:cubicBezTo>
                    <a:pt x="108" y="35"/>
                    <a:pt x="110" y="34"/>
                    <a:pt x="111" y="34"/>
                  </a:cubicBezTo>
                  <a:cubicBezTo>
                    <a:pt x="114" y="32"/>
                    <a:pt x="116" y="30"/>
                    <a:pt x="119" y="29"/>
                  </a:cubicBezTo>
                  <a:cubicBezTo>
                    <a:pt x="121" y="28"/>
                    <a:pt x="136" y="22"/>
                    <a:pt x="136" y="21"/>
                  </a:cubicBezTo>
                  <a:cubicBezTo>
                    <a:pt x="136" y="20"/>
                    <a:pt x="123" y="23"/>
                    <a:pt x="122" y="23"/>
                  </a:cubicBezTo>
                  <a:cubicBezTo>
                    <a:pt x="119" y="24"/>
                    <a:pt x="116" y="24"/>
                    <a:pt x="112" y="25"/>
                  </a:cubicBezTo>
                  <a:cubicBezTo>
                    <a:pt x="112" y="25"/>
                    <a:pt x="108" y="25"/>
                    <a:pt x="108" y="25"/>
                  </a:cubicBezTo>
                  <a:cubicBezTo>
                    <a:pt x="108" y="24"/>
                    <a:pt x="114" y="24"/>
                    <a:pt x="115" y="23"/>
                  </a:cubicBezTo>
                  <a:cubicBezTo>
                    <a:pt x="116" y="23"/>
                    <a:pt x="123" y="22"/>
                    <a:pt x="123" y="21"/>
                  </a:cubicBezTo>
                  <a:cubicBezTo>
                    <a:pt x="123" y="22"/>
                    <a:pt x="113" y="20"/>
                    <a:pt x="114" y="19"/>
                  </a:cubicBezTo>
                  <a:cubicBezTo>
                    <a:pt x="114" y="19"/>
                    <a:pt x="126" y="20"/>
                    <a:pt x="127" y="19"/>
                  </a:cubicBezTo>
                  <a:cubicBezTo>
                    <a:pt x="129" y="19"/>
                    <a:pt x="132" y="18"/>
                    <a:pt x="134" y="18"/>
                  </a:cubicBezTo>
                  <a:cubicBezTo>
                    <a:pt x="135" y="18"/>
                    <a:pt x="137" y="18"/>
                    <a:pt x="138" y="18"/>
                  </a:cubicBezTo>
                  <a:cubicBezTo>
                    <a:pt x="142" y="17"/>
                    <a:pt x="146" y="16"/>
                    <a:pt x="149" y="15"/>
                  </a:cubicBezTo>
                  <a:cubicBezTo>
                    <a:pt x="149" y="15"/>
                    <a:pt x="156" y="11"/>
                    <a:pt x="153" y="10"/>
                  </a:cubicBezTo>
                  <a:cubicBezTo>
                    <a:pt x="151" y="10"/>
                    <a:pt x="148" y="10"/>
                    <a:pt x="146" y="10"/>
                  </a:cubicBezTo>
                  <a:cubicBezTo>
                    <a:pt x="145" y="9"/>
                    <a:pt x="143" y="10"/>
                    <a:pt x="143" y="9"/>
                  </a:cubicBezTo>
                  <a:cubicBezTo>
                    <a:pt x="143" y="7"/>
                    <a:pt x="141" y="7"/>
                    <a:pt x="141" y="5"/>
                  </a:cubicBezTo>
                  <a:cubicBezTo>
                    <a:pt x="141" y="5"/>
                    <a:pt x="137" y="6"/>
                    <a:pt x="136" y="6"/>
                  </a:cubicBezTo>
                  <a:cubicBezTo>
                    <a:pt x="135" y="5"/>
                    <a:pt x="134" y="3"/>
                    <a:pt x="133" y="5"/>
                  </a:cubicBezTo>
                  <a:cubicBezTo>
                    <a:pt x="133" y="5"/>
                    <a:pt x="127" y="6"/>
                    <a:pt x="126" y="6"/>
                  </a:cubicBezTo>
                  <a:cubicBezTo>
                    <a:pt x="124" y="7"/>
                    <a:pt x="122" y="7"/>
                    <a:pt x="120" y="7"/>
                  </a:cubicBezTo>
                  <a:cubicBezTo>
                    <a:pt x="120" y="7"/>
                    <a:pt x="116" y="7"/>
                    <a:pt x="116" y="7"/>
                  </a:cubicBezTo>
                  <a:cubicBezTo>
                    <a:pt x="116" y="6"/>
                    <a:pt x="120" y="6"/>
                    <a:pt x="121" y="5"/>
                  </a:cubicBezTo>
                  <a:cubicBezTo>
                    <a:pt x="123" y="5"/>
                    <a:pt x="125" y="4"/>
                    <a:pt x="126" y="3"/>
                  </a:cubicBezTo>
                  <a:cubicBezTo>
                    <a:pt x="124" y="6"/>
                    <a:pt x="103" y="0"/>
                    <a:pt x="102" y="2"/>
                  </a:cubicBezTo>
                  <a:cubicBezTo>
                    <a:pt x="102" y="3"/>
                    <a:pt x="104" y="3"/>
                    <a:pt x="105" y="4"/>
                  </a:cubicBezTo>
                  <a:cubicBezTo>
                    <a:pt x="105" y="5"/>
                    <a:pt x="100" y="2"/>
                    <a:pt x="100" y="2"/>
                  </a:cubicBezTo>
                  <a:cubicBezTo>
                    <a:pt x="98" y="1"/>
                    <a:pt x="95" y="2"/>
                    <a:pt x="94" y="2"/>
                  </a:cubicBezTo>
                  <a:cubicBezTo>
                    <a:pt x="93" y="2"/>
                    <a:pt x="90" y="2"/>
                    <a:pt x="91" y="3"/>
                  </a:cubicBezTo>
                  <a:cubicBezTo>
                    <a:pt x="92" y="4"/>
                    <a:pt x="94" y="7"/>
                    <a:pt x="95" y="6"/>
                  </a:cubicBezTo>
                  <a:cubicBezTo>
                    <a:pt x="95" y="7"/>
                    <a:pt x="91" y="6"/>
                    <a:pt x="91" y="5"/>
                  </a:cubicBezTo>
                  <a:cubicBezTo>
                    <a:pt x="88" y="5"/>
                    <a:pt x="87" y="2"/>
                    <a:pt x="85" y="2"/>
                  </a:cubicBezTo>
                  <a:cubicBezTo>
                    <a:pt x="81" y="2"/>
                    <a:pt x="78" y="2"/>
                    <a:pt x="75" y="2"/>
                  </a:cubicBezTo>
                  <a:cubicBezTo>
                    <a:pt x="70" y="3"/>
                    <a:pt x="73" y="4"/>
                    <a:pt x="76" y="5"/>
                  </a:cubicBezTo>
                  <a:cubicBezTo>
                    <a:pt x="77" y="6"/>
                    <a:pt x="79" y="7"/>
                    <a:pt x="80" y="8"/>
                  </a:cubicBezTo>
                  <a:cubicBezTo>
                    <a:pt x="80" y="8"/>
                    <a:pt x="77" y="10"/>
                    <a:pt x="77" y="10"/>
                  </a:cubicBezTo>
                  <a:cubicBezTo>
                    <a:pt x="76" y="10"/>
                    <a:pt x="78" y="9"/>
                    <a:pt x="78" y="9"/>
                  </a:cubicBezTo>
                  <a:cubicBezTo>
                    <a:pt x="78" y="8"/>
                    <a:pt x="71" y="4"/>
                    <a:pt x="70" y="4"/>
                  </a:cubicBezTo>
                  <a:cubicBezTo>
                    <a:pt x="66" y="4"/>
                    <a:pt x="62" y="3"/>
                    <a:pt x="58" y="4"/>
                  </a:cubicBezTo>
                  <a:cubicBezTo>
                    <a:pt x="58" y="4"/>
                    <a:pt x="60" y="6"/>
                    <a:pt x="61" y="6"/>
                  </a:cubicBezTo>
                  <a:cubicBezTo>
                    <a:pt x="62" y="6"/>
                    <a:pt x="64" y="7"/>
                    <a:pt x="66" y="6"/>
                  </a:cubicBezTo>
                  <a:cubicBezTo>
                    <a:pt x="64" y="7"/>
                    <a:pt x="61" y="8"/>
                    <a:pt x="59" y="7"/>
                  </a:cubicBezTo>
                  <a:cubicBezTo>
                    <a:pt x="58" y="7"/>
                    <a:pt x="51" y="4"/>
                    <a:pt x="52" y="5"/>
                  </a:cubicBezTo>
                  <a:cubicBezTo>
                    <a:pt x="52" y="4"/>
                    <a:pt x="57" y="10"/>
                    <a:pt x="53" y="9"/>
                  </a:cubicBezTo>
                  <a:cubicBezTo>
                    <a:pt x="52" y="8"/>
                    <a:pt x="49" y="7"/>
                    <a:pt x="47" y="8"/>
                  </a:cubicBezTo>
                  <a:cubicBezTo>
                    <a:pt x="48" y="8"/>
                    <a:pt x="51" y="9"/>
                    <a:pt x="51" y="9"/>
                  </a:cubicBezTo>
                  <a:cubicBezTo>
                    <a:pt x="50" y="10"/>
                    <a:pt x="46" y="8"/>
                    <a:pt x="46" y="10"/>
                  </a:cubicBezTo>
                  <a:cubicBezTo>
                    <a:pt x="46" y="11"/>
                    <a:pt x="50" y="12"/>
                    <a:pt x="51" y="13"/>
                  </a:cubicBezTo>
                  <a:cubicBezTo>
                    <a:pt x="54" y="13"/>
                    <a:pt x="61" y="14"/>
                    <a:pt x="61" y="17"/>
                  </a:cubicBezTo>
                  <a:cubicBezTo>
                    <a:pt x="61" y="16"/>
                    <a:pt x="54" y="15"/>
                    <a:pt x="52" y="14"/>
                  </a:cubicBezTo>
                  <a:cubicBezTo>
                    <a:pt x="50" y="14"/>
                    <a:pt x="47" y="11"/>
                    <a:pt x="45" y="12"/>
                  </a:cubicBezTo>
                  <a:cubicBezTo>
                    <a:pt x="45" y="12"/>
                    <a:pt x="48" y="14"/>
                    <a:pt x="48" y="14"/>
                  </a:cubicBezTo>
                  <a:cubicBezTo>
                    <a:pt x="48" y="14"/>
                    <a:pt x="45" y="15"/>
                    <a:pt x="45" y="14"/>
                  </a:cubicBezTo>
                  <a:cubicBezTo>
                    <a:pt x="43" y="13"/>
                    <a:pt x="42" y="12"/>
                    <a:pt x="40" y="11"/>
                  </a:cubicBezTo>
                  <a:cubicBezTo>
                    <a:pt x="39" y="10"/>
                    <a:pt x="31" y="10"/>
                    <a:pt x="31" y="10"/>
                  </a:cubicBezTo>
                  <a:cubicBezTo>
                    <a:pt x="31" y="11"/>
                    <a:pt x="34" y="11"/>
                    <a:pt x="31" y="12"/>
                  </a:cubicBezTo>
                  <a:cubicBezTo>
                    <a:pt x="30" y="12"/>
                    <a:pt x="25" y="14"/>
                    <a:pt x="25" y="14"/>
                  </a:cubicBezTo>
                  <a:cubicBezTo>
                    <a:pt x="26" y="14"/>
                    <a:pt x="29" y="13"/>
                    <a:pt x="29" y="13"/>
                  </a:cubicBezTo>
                  <a:cubicBezTo>
                    <a:pt x="30" y="14"/>
                    <a:pt x="34" y="16"/>
                    <a:pt x="34" y="16"/>
                  </a:cubicBezTo>
                  <a:cubicBezTo>
                    <a:pt x="34" y="16"/>
                    <a:pt x="31" y="15"/>
                    <a:pt x="31" y="16"/>
                  </a:cubicBezTo>
                  <a:cubicBezTo>
                    <a:pt x="31" y="16"/>
                    <a:pt x="32" y="19"/>
                    <a:pt x="30" y="17"/>
                  </a:cubicBezTo>
                  <a:cubicBezTo>
                    <a:pt x="29" y="16"/>
                    <a:pt x="28" y="14"/>
                    <a:pt x="26" y="15"/>
                  </a:cubicBezTo>
                  <a:cubicBezTo>
                    <a:pt x="25" y="15"/>
                    <a:pt x="24" y="17"/>
                    <a:pt x="23" y="16"/>
                  </a:cubicBezTo>
                  <a:cubicBezTo>
                    <a:pt x="22" y="15"/>
                    <a:pt x="21" y="14"/>
                    <a:pt x="19" y="14"/>
                  </a:cubicBezTo>
                  <a:cubicBezTo>
                    <a:pt x="18" y="14"/>
                    <a:pt x="15" y="15"/>
                    <a:pt x="14" y="16"/>
                  </a:cubicBezTo>
                  <a:cubicBezTo>
                    <a:pt x="12" y="17"/>
                    <a:pt x="13" y="18"/>
                    <a:pt x="10" y="17"/>
                  </a:cubicBezTo>
                  <a:cubicBezTo>
                    <a:pt x="8" y="16"/>
                    <a:pt x="7" y="17"/>
                    <a:pt x="5" y="17"/>
                  </a:cubicBezTo>
                  <a:cubicBezTo>
                    <a:pt x="4" y="18"/>
                    <a:pt x="0" y="18"/>
                    <a:pt x="0" y="19"/>
                  </a:cubicBezTo>
                  <a:cubicBezTo>
                    <a:pt x="0" y="21"/>
                    <a:pt x="9" y="19"/>
                    <a:pt x="9" y="20"/>
                  </a:cubicBezTo>
                  <a:cubicBezTo>
                    <a:pt x="9" y="21"/>
                    <a:pt x="6" y="21"/>
                    <a:pt x="5" y="22"/>
                  </a:cubicBezTo>
                  <a:cubicBezTo>
                    <a:pt x="5" y="21"/>
                    <a:pt x="10" y="21"/>
                    <a:pt x="11" y="21"/>
                  </a:cubicBezTo>
                  <a:cubicBezTo>
                    <a:pt x="12" y="21"/>
                    <a:pt x="17" y="21"/>
                    <a:pt x="17" y="21"/>
                  </a:cubicBezTo>
                  <a:cubicBezTo>
                    <a:pt x="17" y="21"/>
                    <a:pt x="15" y="22"/>
                    <a:pt x="14" y="22"/>
                  </a:cubicBezTo>
                  <a:cubicBezTo>
                    <a:pt x="12" y="22"/>
                    <a:pt x="11" y="22"/>
                    <a:pt x="9" y="24"/>
                  </a:cubicBezTo>
                  <a:cubicBezTo>
                    <a:pt x="5" y="26"/>
                    <a:pt x="12" y="26"/>
                    <a:pt x="13" y="26"/>
                  </a:cubicBezTo>
                  <a:cubicBezTo>
                    <a:pt x="17" y="27"/>
                    <a:pt x="20" y="27"/>
                    <a:pt x="24" y="26"/>
                  </a:cubicBezTo>
                  <a:cubicBezTo>
                    <a:pt x="26" y="25"/>
                    <a:pt x="31" y="22"/>
                    <a:pt x="34" y="24"/>
                  </a:cubicBezTo>
                  <a:cubicBezTo>
                    <a:pt x="34" y="24"/>
                    <a:pt x="29" y="26"/>
                    <a:pt x="29" y="26"/>
                  </a:cubicBezTo>
                  <a:cubicBezTo>
                    <a:pt x="27" y="26"/>
                    <a:pt x="25" y="26"/>
                    <a:pt x="23" y="27"/>
                  </a:cubicBezTo>
                  <a:cubicBezTo>
                    <a:pt x="22" y="27"/>
                    <a:pt x="20" y="27"/>
                    <a:pt x="18" y="27"/>
                  </a:cubicBezTo>
                  <a:cubicBezTo>
                    <a:pt x="16" y="28"/>
                    <a:pt x="14" y="27"/>
                    <a:pt x="12" y="28"/>
                  </a:cubicBezTo>
                  <a:cubicBezTo>
                    <a:pt x="13" y="28"/>
                    <a:pt x="16" y="29"/>
                    <a:pt x="16" y="29"/>
                  </a:cubicBezTo>
                  <a:cubicBezTo>
                    <a:pt x="17" y="30"/>
                    <a:pt x="18" y="31"/>
                    <a:pt x="20" y="31"/>
                  </a:cubicBezTo>
                  <a:cubicBezTo>
                    <a:pt x="24" y="31"/>
                    <a:pt x="26" y="28"/>
                    <a:pt x="30" y="27"/>
                  </a:cubicBezTo>
                  <a:cubicBezTo>
                    <a:pt x="31" y="27"/>
                    <a:pt x="44" y="26"/>
                    <a:pt x="44" y="25"/>
                  </a:cubicBezTo>
                  <a:cubicBezTo>
                    <a:pt x="44" y="26"/>
                    <a:pt x="38" y="26"/>
                    <a:pt x="37" y="26"/>
                  </a:cubicBezTo>
                  <a:cubicBezTo>
                    <a:pt x="34" y="27"/>
                    <a:pt x="29" y="28"/>
                    <a:pt x="26" y="30"/>
                  </a:cubicBezTo>
                  <a:cubicBezTo>
                    <a:pt x="23" y="33"/>
                    <a:pt x="32" y="32"/>
                    <a:pt x="33" y="32"/>
                  </a:cubicBezTo>
                  <a:cubicBezTo>
                    <a:pt x="35" y="32"/>
                    <a:pt x="37" y="33"/>
                    <a:pt x="39" y="31"/>
                  </a:cubicBezTo>
                  <a:cubicBezTo>
                    <a:pt x="40" y="31"/>
                    <a:pt x="40" y="30"/>
                    <a:pt x="40" y="29"/>
                  </a:cubicBezTo>
                  <a:cubicBezTo>
                    <a:pt x="41" y="29"/>
                    <a:pt x="42" y="29"/>
                    <a:pt x="42" y="30"/>
                  </a:cubicBezTo>
                  <a:cubicBezTo>
                    <a:pt x="42" y="30"/>
                    <a:pt x="42" y="30"/>
                    <a:pt x="41" y="30"/>
                  </a:cubicBezTo>
                  <a:cubicBezTo>
                    <a:pt x="43" y="30"/>
                    <a:pt x="48" y="28"/>
                    <a:pt x="50" y="29"/>
                  </a:cubicBezTo>
                  <a:cubicBezTo>
                    <a:pt x="49" y="28"/>
                    <a:pt x="44" y="32"/>
                    <a:pt x="43" y="32"/>
                  </a:cubicBezTo>
                  <a:cubicBezTo>
                    <a:pt x="44" y="33"/>
                    <a:pt x="50" y="31"/>
                    <a:pt x="52" y="31"/>
                  </a:cubicBezTo>
                  <a:cubicBezTo>
                    <a:pt x="55" y="31"/>
                    <a:pt x="58" y="30"/>
                    <a:pt x="61" y="28"/>
                  </a:cubicBezTo>
                  <a:cubicBezTo>
                    <a:pt x="62" y="27"/>
                    <a:pt x="62" y="25"/>
                    <a:pt x="62" y="25"/>
                  </a:cubicBezTo>
                  <a:cubicBezTo>
                    <a:pt x="64" y="25"/>
                    <a:pt x="64" y="25"/>
                    <a:pt x="65" y="24"/>
                  </a:cubicBezTo>
                  <a:cubicBezTo>
                    <a:pt x="66" y="24"/>
                    <a:pt x="73" y="20"/>
                    <a:pt x="73" y="21"/>
                  </a:cubicBezTo>
                  <a:cubicBezTo>
                    <a:pt x="73" y="21"/>
                    <a:pt x="69" y="24"/>
                    <a:pt x="69" y="24"/>
                  </a:cubicBezTo>
                  <a:cubicBezTo>
                    <a:pt x="68" y="25"/>
                    <a:pt x="64" y="27"/>
                    <a:pt x="64" y="28"/>
                  </a:cubicBezTo>
                  <a:cubicBezTo>
                    <a:pt x="64" y="29"/>
                    <a:pt x="75" y="28"/>
                    <a:pt x="75" y="29"/>
                  </a:cubicBezTo>
                  <a:cubicBezTo>
                    <a:pt x="75" y="28"/>
                    <a:pt x="60" y="32"/>
                    <a:pt x="60" y="31"/>
                  </a:cubicBezTo>
                  <a:cubicBezTo>
                    <a:pt x="60" y="31"/>
                    <a:pt x="69" y="32"/>
                    <a:pt x="68" y="32"/>
                  </a:cubicBezTo>
                  <a:cubicBezTo>
                    <a:pt x="68" y="33"/>
                    <a:pt x="64" y="33"/>
                    <a:pt x="63" y="33"/>
                  </a:cubicBezTo>
                  <a:cubicBezTo>
                    <a:pt x="61" y="33"/>
                    <a:pt x="58" y="33"/>
                    <a:pt x="56" y="34"/>
                  </a:cubicBezTo>
                  <a:cubicBezTo>
                    <a:pt x="52" y="34"/>
                    <a:pt x="48" y="34"/>
                    <a:pt x="44" y="35"/>
                  </a:cubicBezTo>
                  <a:cubicBezTo>
                    <a:pt x="43" y="35"/>
                    <a:pt x="43" y="36"/>
                    <a:pt x="45" y="36"/>
                  </a:cubicBezTo>
                  <a:cubicBezTo>
                    <a:pt x="46" y="37"/>
                    <a:pt x="49" y="38"/>
                    <a:pt x="50" y="39"/>
                  </a:cubicBezTo>
                  <a:cubicBezTo>
                    <a:pt x="52" y="41"/>
                    <a:pt x="50" y="43"/>
                    <a:pt x="53" y="43"/>
                  </a:cubicBezTo>
                  <a:cubicBezTo>
                    <a:pt x="54" y="42"/>
                    <a:pt x="57" y="43"/>
                    <a:pt x="58" y="42"/>
                  </a:cubicBezTo>
                  <a:cubicBezTo>
                    <a:pt x="49" y="47"/>
                    <a:pt x="44" y="36"/>
                    <a:pt x="37" y="36"/>
                  </a:cubicBezTo>
                  <a:cubicBezTo>
                    <a:pt x="35" y="36"/>
                    <a:pt x="26" y="34"/>
                    <a:pt x="26" y="36"/>
                  </a:cubicBezTo>
                  <a:cubicBezTo>
                    <a:pt x="26" y="36"/>
                    <a:pt x="25" y="38"/>
                    <a:pt x="25" y="38"/>
                  </a:cubicBezTo>
                  <a:cubicBezTo>
                    <a:pt x="26" y="38"/>
                    <a:pt x="32" y="38"/>
                    <a:pt x="32" y="39"/>
                  </a:cubicBezTo>
                  <a:cubicBezTo>
                    <a:pt x="32" y="39"/>
                    <a:pt x="26" y="39"/>
                    <a:pt x="26" y="41"/>
                  </a:cubicBezTo>
                  <a:cubicBezTo>
                    <a:pt x="26" y="42"/>
                    <a:pt x="32" y="42"/>
                    <a:pt x="34" y="43"/>
                  </a:cubicBezTo>
                  <a:cubicBezTo>
                    <a:pt x="35" y="44"/>
                    <a:pt x="36" y="45"/>
                    <a:pt x="37" y="46"/>
                  </a:cubicBezTo>
                  <a:cubicBezTo>
                    <a:pt x="38" y="48"/>
                    <a:pt x="40" y="49"/>
                    <a:pt x="42" y="50"/>
                  </a:cubicBezTo>
                  <a:cubicBezTo>
                    <a:pt x="44" y="51"/>
                    <a:pt x="45" y="51"/>
                    <a:pt x="47" y="50"/>
                  </a:cubicBezTo>
                  <a:cubicBezTo>
                    <a:pt x="48" y="50"/>
                    <a:pt x="50" y="49"/>
                    <a:pt x="51" y="50"/>
                  </a:cubicBezTo>
                  <a:cubicBezTo>
                    <a:pt x="51" y="50"/>
                    <a:pt x="50" y="52"/>
                    <a:pt x="50" y="52"/>
                  </a:cubicBezTo>
                  <a:cubicBezTo>
                    <a:pt x="48" y="52"/>
                    <a:pt x="45" y="51"/>
                    <a:pt x="44" y="52"/>
                  </a:cubicBezTo>
                  <a:cubicBezTo>
                    <a:pt x="44" y="51"/>
                    <a:pt x="48" y="54"/>
                    <a:pt x="48" y="54"/>
                  </a:cubicBezTo>
                  <a:cubicBezTo>
                    <a:pt x="48" y="55"/>
                    <a:pt x="43" y="53"/>
                    <a:pt x="43" y="53"/>
                  </a:cubicBezTo>
                  <a:cubicBezTo>
                    <a:pt x="40" y="51"/>
                    <a:pt x="38" y="51"/>
                    <a:pt x="35" y="51"/>
                  </a:cubicBezTo>
                  <a:cubicBezTo>
                    <a:pt x="33" y="51"/>
                    <a:pt x="32" y="51"/>
                    <a:pt x="30" y="52"/>
                  </a:cubicBezTo>
                  <a:cubicBezTo>
                    <a:pt x="28" y="53"/>
                    <a:pt x="27" y="52"/>
                    <a:pt x="26" y="53"/>
                  </a:cubicBezTo>
                  <a:cubicBezTo>
                    <a:pt x="25" y="54"/>
                    <a:pt x="25" y="55"/>
                    <a:pt x="23" y="55"/>
                  </a:cubicBezTo>
                  <a:cubicBezTo>
                    <a:pt x="22" y="56"/>
                    <a:pt x="21" y="59"/>
                    <a:pt x="23" y="59"/>
                  </a:cubicBezTo>
                  <a:cubicBezTo>
                    <a:pt x="25" y="59"/>
                    <a:pt x="27" y="58"/>
                    <a:pt x="27" y="59"/>
                  </a:cubicBezTo>
                  <a:cubicBezTo>
                    <a:pt x="28" y="61"/>
                    <a:pt x="32" y="60"/>
                    <a:pt x="32" y="59"/>
                  </a:cubicBezTo>
                  <a:cubicBezTo>
                    <a:pt x="33" y="59"/>
                    <a:pt x="35" y="56"/>
                    <a:pt x="35" y="55"/>
                  </a:cubicBezTo>
                  <a:cubicBezTo>
                    <a:pt x="35" y="56"/>
                    <a:pt x="35" y="56"/>
                    <a:pt x="35" y="57"/>
                  </a:cubicBezTo>
                  <a:cubicBezTo>
                    <a:pt x="35" y="57"/>
                    <a:pt x="36" y="57"/>
                    <a:pt x="36" y="57"/>
                  </a:cubicBezTo>
                  <a:cubicBezTo>
                    <a:pt x="36" y="57"/>
                    <a:pt x="35" y="58"/>
                    <a:pt x="35" y="59"/>
                  </a:cubicBezTo>
                  <a:cubicBezTo>
                    <a:pt x="35" y="59"/>
                    <a:pt x="35" y="59"/>
                    <a:pt x="36" y="59"/>
                  </a:cubicBezTo>
                  <a:cubicBezTo>
                    <a:pt x="36" y="59"/>
                    <a:pt x="33" y="60"/>
                    <a:pt x="34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4" y="61"/>
                    <a:pt x="31" y="60"/>
                    <a:pt x="30" y="61"/>
                  </a:cubicBezTo>
                  <a:cubicBezTo>
                    <a:pt x="31" y="61"/>
                    <a:pt x="35" y="61"/>
                    <a:pt x="36" y="62"/>
                  </a:cubicBezTo>
                  <a:cubicBezTo>
                    <a:pt x="36" y="62"/>
                    <a:pt x="31" y="65"/>
                    <a:pt x="32" y="65"/>
                  </a:cubicBezTo>
                  <a:cubicBezTo>
                    <a:pt x="32" y="66"/>
                    <a:pt x="37" y="65"/>
                    <a:pt x="37" y="65"/>
                  </a:cubicBezTo>
                  <a:cubicBezTo>
                    <a:pt x="37" y="65"/>
                    <a:pt x="36" y="65"/>
                    <a:pt x="36" y="65"/>
                  </a:cubicBezTo>
                  <a:cubicBezTo>
                    <a:pt x="36" y="66"/>
                    <a:pt x="41" y="65"/>
                    <a:pt x="42" y="64"/>
                  </a:cubicBezTo>
                  <a:cubicBezTo>
                    <a:pt x="42" y="64"/>
                    <a:pt x="46" y="59"/>
                    <a:pt x="47" y="60"/>
                  </a:cubicBezTo>
                  <a:cubicBezTo>
                    <a:pt x="48" y="61"/>
                    <a:pt x="40" y="67"/>
                    <a:pt x="38" y="68"/>
                  </a:cubicBezTo>
                  <a:cubicBezTo>
                    <a:pt x="35" y="68"/>
                    <a:pt x="33" y="68"/>
                    <a:pt x="30" y="66"/>
                  </a:cubicBezTo>
                  <a:cubicBezTo>
                    <a:pt x="28" y="65"/>
                    <a:pt x="28" y="63"/>
                    <a:pt x="26" y="63"/>
                  </a:cubicBezTo>
                  <a:cubicBezTo>
                    <a:pt x="24" y="62"/>
                    <a:pt x="22" y="62"/>
                    <a:pt x="20" y="62"/>
                  </a:cubicBezTo>
                  <a:cubicBezTo>
                    <a:pt x="17" y="62"/>
                    <a:pt x="17" y="63"/>
                    <a:pt x="19" y="65"/>
                  </a:cubicBezTo>
                  <a:cubicBezTo>
                    <a:pt x="20" y="66"/>
                    <a:pt x="20" y="67"/>
                    <a:pt x="22" y="67"/>
                  </a:cubicBezTo>
                  <a:cubicBezTo>
                    <a:pt x="25" y="67"/>
                    <a:pt x="22" y="67"/>
                    <a:pt x="22" y="68"/>
                  </a:cubicBezTo>
                  <a:cubicBezTo>
                    <a:pt x="22" y="68"/>
                    <a:pt x="26" y="70"/>
                    <a:pt x="26" y="7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6" name="Freeform 604">
              <a:extLst>
                <a:ext uri="{FF2B5EF4-FFF2-40B4-BE49-F238E27FC236}">
                  <a16:creationId xmlns:a16="http://schemas.microsoft.com/office/drawing/2014/main" id="{73AE472C-BF58-79DA-6745-09522D3D0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1458" y="4187857"/>
              <a:ext cx="130573" cy="47785"/>
            </a:xfrm>
            <a:custGeom>
              <a:avLst/>
              <a:gdLst>
                <a:gd name="T0" fmla="*/ 13 w 14"/>
                <a:gd name="T1" fmla="*/ 4 h 5"/>
                <a:gd name="T2" fmla="*/ 11 w 14"/>
                <a:gd name="T3" fmla="*/ 2 h 5"/>
                <a:gd name="T4" fmla="*/ 8 w 14"/>
                <a:gd name="T5" fmla="*/ 2 h 5"/>
                <a:gd name="T6" fmla="*/ 1 w 14"/>
                <a:gd name="T7" fmla="*/ 1 h 5"/>
                <a:gd name="T8" fmla="*/ 2 w 14"/>
                <a:gd name="T9" fmla="*/ 2 h 5"/>
                <a:gd name="T10" fmla="*/ 0 w 14"/>
                <a:gd name="T11" fmla="*/ 3 h 5"/>
                <a:gd name="T12" fmla="*/ 3 w 14"/>
                <a:gd name="T13" fmla="*/ 3 h 5"/>
                <a:gd name="T14" fmla="*/ 8 w 14"/>
                <a:gd name="T15" fmla="*/ 4 h 5"/>
                <a:gd name="T16" fmla="*/ 13 w 14"/>
                <a:gd name="T17" fmla="*/ 4 h 5"/>
                <a:gd name="T18" fmla="*/ 13 w 14"/>
                <a:gd name="T1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5">
                  <a:moveTo>
                    <a:pt x="13" y="4"/>
                  </a:moveTo>
                  <a:cubicBezTo>
                    <a:pt x="12" y="3"/>
                    <a:pt x="13" y="3"/>
                    <a:pt x="11" y="2"/>
                  </a:cubicBezTo>
                  <a:cubicBezTo>
                    <a:pt x="10" y="2"/>
                    <a:pt x="9" y="2"/>
                    <a:pt x="8" y="2"/>
                  </a:cubicBezTo>
                  <a:cubicBezTo>
                    <a:pt x="7" y="2"/>
                    <a:pt x="2" y="0"/>
                    <a:pt x="1" y="1"/>
                  </a:cubicBezTo>
                  <a:cubicBezTo>
                    <a:pt x="1" y="1"/>
                    <a:pt x="3" y="2"/>
                    <a:pt x="2" y="2"/>
                  </a:cubicBezTo>
                  <a:cubicBezTo>
                    <a:pt x="2" y="3"/>
                    <a:pt x="0" y="4"/>
                    <a:pt x="0" y="3"/>
                  </a:cubicBezTo>
                  <a:cubicBezTo>
                    <a:pt x="0" y="4"/>
                    <a:pt x="2" y="3"/>
                    <a:pt x="3" y="3"/>
                  </a:cubicBezTo>
                  <a:cubicBezTo>
                    <a:pt x="4" y="3"/>
                    <a:pt x="6" y="4"/>
                    <a:pt x="8" y="4"/>
                  </a:cubicBezTo>
                  <a:cubicBezTo>
                    <a:pt x="9" y="4"/>
                    <a:pt x="13" y="4"/>
                    <a:pt x="13" y="4"/>
                  </a:cubicBezTo>
                  <a:cubicBezTo>
                    <a:pt x="12" y="3"/>
                    <a:pt x="14" y="5"/>
                    <a:pt x="13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7" name="Freeform 605">
              <a:extLst>
                <a:ext uri="{FF2B5EF4-FFF2-40B4-BE49-F238E27FC236}">
                  <a16:creationId xmlns:a16="http://schemas.microsoft.com/office/drawing/2014/main" id="{8B2F5662-C20E-8EEA-C0BE-C8803BEAE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8400" y="4226081"/>
              <a:ext cx="54142" cy="19114"/>
            </a:xfrm>
            <a:custGeom>
              <a:avLst/>
              <a:gdLst>
                <a:gd name="T0" fmla="*/ 5 w 6"/>
                <a:gd name="T1" fmla="*/ 1 h 2"/>
                <a:gd name="T2" fmla="*/ 2 w 6"/>
                <a:gd name="T3" fmla="*/ 0 h 2"/>
                <a:gd name="T4" fmla="*/ 5 w 6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2">
                  <a:moveTo>
                    <a:pt x="5" y="1"/>
                  </a:moveTo>
                  <a:cubicBezTo>
                    <a:pt x="4" y="2"/>
                    <a:pt x="0" y="0"/>
                    <a:pt x="2" y="0"/>
                  </a:cubicBezTo>
                  <a:cubicBezTo>
                    <a:pt x="3" y="0"/>
                    <a:pt x="6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8" name="Freeform 606">
              <a:extLst>
                <a:ext uri="{FF2B5EF4-FFF2-40B4-BE49-F238E27FC236}">
                  <a16:creationId xmlns:a16="http://schemas.microsoft.com/office/drawing/2014/main" id="{347778AD-44EB-1EB7-CE27-C8C125CF0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0438" y="4515968"/>
              <a:ext cx="54142" cy="28672"/>
            </a:xfrm>
            <a:custGeom>
              <a:avLst/>
              <a:gdLst>
                <a:gd name="T0" fmla="*/ 4 w 6"/>
                <a:gd name="T1" fmla="*/ 1 h 3"/>
                <a:gd name="T2" fmla="*/ 1 w 6"/>
                <a:gd name="T3" fmla="*/ 2 h 3"/>
                <a:gd name="T4" fmla="*/ 4 w 6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3">
                  <a:moveTo>
                    <a:pt x="4" y="1"/>
                  </a:moveTo>
                  <a:cubicBezTo>
                    <a:pt x="3" y="0"/>
                    <a:pt x="0" y="2"/>
                    <a:pt x="1" y="2"/>
                  </a:cubicBezTo>
                  <a:cubicBezTo>
                    <a:pt x="2" y="3"/>
                    <a:pt x="6" y="1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19" name="Freeform 607">
              <a:extLst>
                <a:ext uri="{FF2B5EF4-FFF2-40B4-BE49-F238E27FC236}">
                  <a16:creationId xmlns:a16="http://schemas.microsoft.com/office/drawing/2014/main" id="{1588C44D-E676-431F-95E9-9FCE6634F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5277" y="5815671"/>
              <a:ext cx="47770" cy="38227"/>
            </a:xfrm>
            <a:custGeom>
              <a:avLst/>
              <a:gdLst>
                <a:gd name="T0" fmla="*/ 4 w 5"/>
                <a:gd name="T1" fmla="*/ 1 h 4"/>
                <a:gd name="T2" fmla="*/ 1 w 5"/>
                <a:gd name="T3" fmla="*/ 4 h 4"/>
                <a:gd name="T4" fmla="*/ 4 w 5"/>
                <a:gd name="T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3" y="0"/>
                    <a:pt x="0" y="4"/>
                    <a:pt x="1" y="4"/>
                  </a:cubicBezTo>
                  <a:cubicBezTo>
                    <a:pt x="1" y="4"/>
                    <a:pt x="5" y="1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0" name="Freeform 608">
              <a:extLst>
                <a:ext uri="{FF2B5EF4-FFF2-40B4-BE49-F238E27FC236}">
                  <a16:creationId xmlns:a16="http://schemas.microsoft.com/office/drawing/2014/main" id="{DF7F35A1-168E-1B13-0B6A-75074D934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2159" y="5806113"/>
              <a:ext cx="9556" cy="9558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1" name="Freeform 609">
              <a:extLst>
                <a:ext uri="{FF2B5EF4-FFF2-40B4-BE49-F238E27FC236}">
                  <a16:creationId xmlns:a16="http://schemas.microsoft.com/office/drawing/2014/main" id="{4D8B954C-E863-4595-17FD-C50878AA8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927" y="5815671"/>
              <a:ext cx="63695" cy="57338"/>
            </a:xfrm>
            <a:custGeom>
              <a:avLst/>
              <a:gdLst>
                <a:gd name="T0" fmla="*/ 5 w 7"/>
                <a:gd name="T1" fmla="*/ 2 h 6"/>
                <a:gd name="T2" fmla="*/ 1 w 7"/>
                <a:gd name="T3" fmla="*/ 2 h 6"/>
                <a:gd name="T4" fmla="*/ 5 w 7"/>
                <a:gd name="T5" fmla="*/ 2 h 6"/>
                <a:gd name="T6" fmla="*/ 5 w 7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5" y="2"/>
                  </a:moveTo>
                  <a:cubicBezTo>
                    <a:pt x="7" y="0"/>
                    <a:pt x="2" y="0"/>
                    <a:pt x="1" y="2"/>
                  </a:cubicBezTo>
                  <a:cubicBezTo>
                    <a:pt x="0" y="3"/>
                    <a:pt x="4" y="5"/>
                    <a:pt x="5" y="2"/>
                  </a:cubicBezTo>
                  <a:cubicBezTo>
                    <a:pt x="6" y="1"/>
                    <a:pt x="3" y="6"/>
                    <a:pt x="5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2" name="Freeform 610">
              <a:extLst>
                <a:ext uri="{FF2B5EF4-FFF2-40B4-BE49-F238E27FC236}">
                  <a16:creationId xmlns:a16="http://schemas.microsoft.com/office/drawing/2014/main" id="{AE8F1F06-8C5A-3C56-DC1A-53300B3064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61964" y="9138193"/>
              <a:ext cx="19109" cy="9558"/>
            </a:xfrm>
            <a:custGeom>
              <a:avLst/>
              <a:gdLst>
                <a:gd name="T0" fmla="*/ 2 w 2"/>
                <a:gd name="T1" fmla="*/ 0 h 1"/>
                <a:gd name="T2" fmla="*/ 0 w 2"/>
                <a:gd name="T3" fmla="*/ 0 h 1"/>
                <a:gd name="T4" fmla="*/ 2 w 2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0"/>
                  </a:moveTo>
                  <a:cubicBezTo>
                    <a:pt x="2" y="1"/>
                    <a:pt x="0" y="0"/>
                    <a:pt x="0" y="0"/>
                  </a:cubicBezTo>
                  <a:cubicBezTo>
                    <a:pt x="1" y="0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3" name="Freeform 611">
              <a:extLst>
                <a:ext uri="{FF2B5EF4-FFF2-40B4-BE49-F238E27FC236}">
                  <a16:creationId xmlns:a16="http://schemas.microsoft.com/office/drawing/2014/main" id="{00301809-441E-ACAD-3924-DA297E4CAE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40945" y="9119079"/>
              <a:ext cx="19109" cy="19114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2" y="1"/>
                    <a:pt x="0" y="2"/>
                    <a:pt x="0" y="1"/>
                  </a:cubicBezTo>
                  <a:cubicBezTo>
                    <a:pt x="0" y="0"/>
                    <a:pt x="2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4" name="Freeform 612">
              <a:extLst>
                <a:ext uri="{FF2B5EF4-FFF2-40B4-BE49-F238E27FC236}">
                  <a16:creationId xmlns:a16="http://schemas.microsoft.com/office/drawing/2014/main" id="{2A15A041-4D5E-71A5-D3FC-51536DFD9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61327" y="10785120"/>
              <a:ext cx="63695" cy="47785"/>
            </a:xfrm>
            <a:custGeom>
              <a:avLst/>
              <a:gdLst>
                <a:gd name="T0" fmla="*/ 6 w 7"/>
                <a:gd name="T1" fmla="*/ 2 h 5"/>
                <a:gd name="T2" fmla="*/ 1 w 7"/>
                <a:gd name="T3" fmla="*/ 2 h 5"/>
                <a:gd name="T4" fmla="*/ 6 w 7"/>
                <a:gd name="T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5">
                  <a:moveTo>
                    <a:pt x="6" y="2"/>
                  </a:moveTo>
                  <a:cubicBezTo>
                    <a:pt x="7" y="0"/>
                    <a:pt x="0" y="1"/>
                    <a:pt x="1" y="2"/>
                  </a:cubicBezTo>
                  <a:cubicBezTo>
                    <a:pt x="1" y="3"/>
                    <a:pt x="5" y="5"/>
                    <a:pt x="6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5" name="Rectangle 613">
              <a:extLst>
                <a:ext uri="{FF2B5EF4-FFF2-40B4-BE49-F238E27FC236}">
                  <a16:creationId xmlns:a16="http://schemas.microsoft.com/office/drawing/2014/main" id="{DC06E190-B732-E5F3-B3C9-103AC6966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1776" y="5197675"/>
              <a:ext cx="3187" cy="3188"/>
            </a:xfrm>
            <a:prstGeom prst="rect">
              <a:avLst/>
            </a:pr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6" name="Freeform 614">
              <a:extLst>
                <a:ext uri="{FF2B5EF4-FFF2-40B4-BE49-F238E27FC236}">
                  <a16:creationId xmlns:a16="http://schemas.microsoft.com/office/drawing/2014/main" id="{F73317C3-5A2D-9CC8-600C-4AC388BDA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7506" y="10504794"/>
              <a:ext cx="95541" cy="82827"/>
            </a:xfrm>
            <a:custGeom>
              <a:avLst/>
              <a:gdLst>
                <a:gd name="T0" fmla="*/ 4 w 10"/>
                <a:gd name="T1" fmla="*/ 4 h 9"/>
                <a:gd name="T2" fmla="*/ 0 w 10"/>
                <a:gd name="T3" fmla="*/ 8 h 9"/>
                <a:gd name="T4" fmla="*/ 2 w 10"/>
                <a:gd name="T5" fmla="*/ 8 h 9"/>
                <a:gd name="T6" fmla="*/ 5 w 10"/>
                <a:gd name="T7" fmla="*/ 5 h 9"/>
                <a:gd name="T8" fmla="*/ 8 w 10"/>
                <a:gd name="T9" fmla="*/ 0 h 9"/>
                <a:gd name="T10" fmla="*/ 4 w 10"/>
                <a:gd name="T11" fmla="*/ 4 h 9"/>
                <a:gd name="T12" fmla="*/ 4 w 10"/>
                <a:gd name="T13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9">
                  <a:moveTo>
                    <a:pt x="4" y="4"/>
                  </a:moveTo>
                  <a:cubicBezTo>
                    <a:pt x="4" y="5"/>
                    <a:pt x="1" y="7"/>
                    <a:pt x="0" y="8"/>
                  </a:cubicBezTo>
                  <a:cubicBezTo>
                    <a:pt x="0" y="9"/>
                    <a:pt x="2" y="8"/>
                    <a:pt x="2" y="8"/>
                  </a:cubicBezTo>
                  <a:cubicBezTo>
                    <a:pt x="3" y="7"/>
                    <a:pt x="4" y="6"/>
                    <a:pt x="5" y="5"/>
                  </a:cubicBezTo>
                  <a:cubicBezTo>
                    <a:pt x="6" y="4"/>
                    <a:pt x="10" y="0"/>
                    <a:pt x="8" y="0"/>
                  </a:cubicBezTo>
                  <a:cubicBezTo>
                    <a:pt x="7" y="0"/>
                    <a:pt x="4" y="3"/>
                    <a:pt x="4" y="4"/>
                  </a:cubicBezTo>
                  <a:cubicBezTo>
                    <a:pt x="4" y="5"/>
                    <a:pt x="4" y="3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7" name="Freeform 615">
              <a:extLst>
                <a:ext uri="{FF2B5EF4-FFF2-40B4-BE49-F238E27FC236}">
                  <a16:creationId xmlns:a16="http://schemas.microsoft.com/office/drawing/2014/main" id="{8709FA71-76B0-7F03-A35B-9A783C3300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1203" y="6733109"/>
              <a:ext cx="66879" cy="28672"/>
            </a:xfrm>
            <a:custGeom>
              <a:avLst/>
              <a:gdLst>
                <a:gd name="T0" fmla="*/ 7 w 7"/>
                <a:gd name="T1" fmla="*/ 1 h 3"/>
                <a:gd name="T2" fmla="*/ 1 w 7"/>
                <a:gd name="T3" fmla="*/ 0 h 3"/>
                <a:gd name="T4" fmla="*/ 7 w 7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3">
                  <a:moveTo>
                    <a:pt x="7" y="1"/>
                  </a:moveTo>
                  <a:cubicBezTo>
                    <a:pt x="7" y="0"/>
                    <a:pt x="0" y="0"/>
                    <a:pt x="1" y="0"/>
                  </a:cubicBezTo>
                  <a:cubicBezTo>
                    <a:pt x="2" y="0"/>
                    <a:pt x="6" y="3"/>
                    <a:pt x="7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8" name="Freeform 616">
              <a:extLst>
                <a:ext uri="{FF2B5EF4-FFF2-40B4-BE49-F238E27FC236}">
                  <a16:creationId xmlns:a16="http://schemas.microsoft.com/office/drawing/2014/main" id="{8D02E091-D812-E7A4-7DC7-528E15F9B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3621" y="11766267"/>
              <a:ext cx="168791" cy="149721"/>
            </a:xfrm>
            <a:custGeom>
              <a:avLst/>
              <a:gdLst>
                <a:gd name="T0" fmla="*/ 17 w 18"/>
                <a:gd name="T1" fmla="*/ 14 h 16"/>
                <a:gd name="T2" fmla="*/ 8 w 18"/>
                <a:gd name="T3" fmla="*/ 9 h 16"/>
                <a:gd name="T4" fmla="*/ 4 w 18"/>
                <a:gd name="T5" fmla="*/ 5 h 16"/>
                <a:gd name="T6" fmla="*/ 1 w 18"/>
                <a:gd name="T7" fmla="*/ 3 h 16"/>
                <a:gd name="T8" fmla="*/ 2 w 18"/>
                <a:gd name="T9" fmla="*/ 2 h 16"/>
                <a:gd name="T10" fmla="*/ 0 w 18"/>
                <a:gd name="T11" fmla="*/ 0 h 16"/>
                <a:gd name="T12" fmla="*/ 0 w 18"/>
                <a:gd name="T13" fmla="*/ 14 h 16"/>
                <a:gd name="T14" fmla="*/ 7 w 18"/>
                <a:gd name="T15" fmla="*/ 15 h 16"/>
                <a:gd name="T16" fmla="*/ 10 w 18"/>
                <a:gd name="T17" fmla="*/ 16 h 16"/>
                <a:gd name="T18" fmla="*/ 13 w 18"/>
                <a:gd name="T19" fmla="*/ 15 h 16"/>
                <a:gd name="T20" fmla="*/ 18 w 18"/>
                <a:gd name="T21" fmla="*/ 14 h 16"/>
                <a:gd name="T22" fmla="*/ 17 w 18"/>
                <a:gd name="T23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" h="16">
                  <a:moveTo>
                    <a:pt x="17" y="14"/>
                  </a:moveTo>
                  <a:cubicBezTo>
                    <a:pt x="13" y="14"/>
                    <a:pt x="11" y="11"/>
                    <a:pt x="8" y="9"/>
                  </a:cubicBezTo>
                  <a:cubicBezTo>
                    <a:pt x="7" y="7"/>
                    <a:pt x="5" y="6"/>
                    <a:pt x="4" y="5"/>
                  </a:cubicBezTo>
                  <a:cubicBezTo>
                    <a:pt x="3" y="5"/>
                    <a:pt x="1" y="4"/>
                    <a:pt x="1" y="3"/>
                  </a:cubicBezTo>
                  <a:cubicBezTo>
                    <a:pt x="1" y="3"/>
                    <a:pt x="2" y="3"/>
                    <a:pt x="2" y="2"/>
                  </a:cubicBezTo>
                  <a:cubicBezTo>
                    <a:pt x="3" y="2"/>
                    <a:pt x="1" y="0"/>
                    <a:pt x="0" y="0"/>
                  </a:cubicBezTo>
                  <a:cubicBezTo>
                    <a:pt x="0" y="5"/>
                    <a:pt x="0" y="10"/>
                    <a:pt x="0" y="14"/>
                  </a:cubicBezTo>
                  <a:cubicBezTo>
                    <a:pt x="0" y="15"/>
                    <a:pt x="6" y="15"/>
                    <a:pt x="7" y="15"/>
                  </a:cubicBezTo>
                  <a:cubicBezTo>
                    <a:pt x="8" y="15"/>
                    <a:pt x="9" y="15"/>
                    <a:pt x="10" y="16"/>
                  </a:cubicBezTo>
                  <a:cubicBezTo>
                    <a:pt x="12" y="16"/>
                    <a:pt x="12" y="16"/>
                    <a:pt x="13" y="15"/>
                  </a:cubicBezTo>
                  <a:cubicBezTo>
                    <a:pt x="14" y="15"/>
                    <a:pt x="18" y="15"/>
                    <a:pt x="18" y="14"/>
                  </a:cubicBezTo>
                  <a:cubicBezTo>
                    <a:pt x="18" y="14"/>
                    <a:pt x="18" y="13"/>
                    <a:pt x="17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29" name="Freeform 617">
              <a:extLst>
                <a:ext uri="{FF2B5EF4-FFF2-40B4-BE49-F238E27FC236}">
                  <a16:creationId xmlns:a16="http://schemas.microsoft.com/office/drawing/2014/main" id="{5F6921DE-ED9C-8365-B2F6-618D163B829A}"/>
                </a:ext>
              </a:extLst>
            </p:cNvPr>
            <p:cNvSpPr>
              <a:spLocks/>
            </p:cNvSpPr>
            <p:nvPr/>
          </p:nvSpPr>
          <p:spPr bwMode="auto">
            <a:xfrm>
              <a:off x="8305280" y="11747158"/>
              <a:ext cx="280255" cy="216615"/>
            </a:xfrm>
            <a:custGeom>
              <a:avLst/>
              <a:gdLst>
                <a:gd name="T0" fmla="*/ 19 w 30"/>
                <a:gd name="T1" fmla="*/ 17 h 23"/>
                <a:gd name="T2" fmla="*/ 19 w 30"/>
                <a:gd name="T3" fmla="*/ 7 h 23"/>
                <a:gd name="T4" fmla="*/ 19 w 30"/>
                <a:gd name="T5" fmla="*/ 3 h 23"/>
                <a:gd name="T6" fmla="*/ 15 w 30"/>
                <a:gd name="T7" fmla="*/ 1 h 23"/>
                <a:gd name="T8" fmla="*/ 12 w 30"/>
                <a:gd name="T9" fmla="*/ 3 h 23"/>
                <a:gd name="T10" fmla="*/ 13 w 30"/>
                <a:gd name="T11" fmla="*/ 6 h 23"/>
                <a:gd name="T12" fmla="*/ 15 w 30"/>
                <a:gd name="T13" fmla="*/ 6 h 23"/>
                <a:gd name="T14" fmla="*/ 14 w 30"/>
                <a:gd name="T15" fmla="*/ 8 h 23"/>
                <a:gd name="T16" fmla="*/ 13 w 30"/>
                <a:gd name="T17" fmla="*/ 11 h 23"/>
                <a:gd name="T18" fmla="*/ 16 w 30"/>
                <a:gd name="T19" fmla="*/ 13 h 23"/>
                <a:gd name="T20" fmla="*/ 12 w 30"/>
                <a:gd name="T21" fmla="*/ 13 h 23"/>
                <a:gd name="T22" fmla="*/ 9 w 30"/>
                <a:gd name="T23" fmla="*/ 12 h 23"/>
                <a:gd name="T24" fmla="*/ 10 w 30"/>
                <a:gd name="T25" fmla="*/ 12 h 23"/>
                <a:gd name="T26" fmla="*/ 10 w 30"/>
                <a:gd name="T27" fmla="*/ 9 h 23"/>
                <a:gd name="T28" fmla="*/ 8 w 30"/>
                <a:gd name="T29" fmla="*/ 11 h 23"/>
                <a:gd name="T30" fmla="*/ 5 w 30"/>
                <a:gd name="T31" fmla="*/ 11 h 23"/>
                <a:gd name="T32" fmla="*/ 0 w 30"/>
                <a:gd name="T33" fmla="*/ 12 h 23"/>
                <a:gd name="T34" fmla="*/ 2 w 30"/>
                <a:gd name="T35" fmla="*/ 12 h 23"/>
                <a:gd name="T36" fmla="*/ 3 w 30"/>
                <a:gd name="T37" fmla="*/ 12 h 23"/>
                <a:gd name="T38" fmla="*/ 5 w 30"/>
                <a:gd name="T39" fmla="*/ 12 h 23"/>
                <a:gd name="T40" fmla="*/ 6 w 30"/>
                <a:gd name="T41" fmla="*/ 13 h 23"/>
                <a:gd name="T42" fmla="*/ 4 w 30"/>
                <a:gd name="T43" fmla="*/ 15 h 23"/>
                <a:gd name="T44" fmla="*/ 6 w 30"/>
                <a:gd name="T45" fmla="*/ 15 h 23"/>
                <a:gd name="T46" fmla="*/ 8 w 30"/>
                <a:gd name="T47" fmla="*/ 16 h 23"/>
                <a:gd name="T48" fmla="*/ 7 w 30"/>
                <a:gd name="T49" fmla="*/ 16 h 23"/>
                <a:gd name="T50" fmla="*/ 10 w 30"/>
                <a:gd name="T51" fmla="*/ 17 h 23"/>
                <a:gd name="T52" fmla="*/ 12 w 30"/>
                <a:gd name="T53" fmla="*/ 17 h 23"/>
                <a:gd name="T54" fmla="*/ 17 w 30"/>
                <a:gd name="T55" fmla="*/ 21 h 23"/>
                <a:gd name="T56" fmla="*/ 16 w 30"/>
                <a:gd name="T57" fmla="*/ 20 h 23"/>
                <a:gd name="T58" fmla="*/ 23 w 30"/>
                <a:gd name="T59" fmla="*/ 23 h 23"/>
                <a:gd name="T60" fmla="*/ 19 w 30"/>
                <a:gd name="T61" fmla="*/ 18 h 23"/>
                <a:gd name="T62" fmla="*/ 24 w 30"/>
                <a:gd name="T63" fmla="*/ 19 h 23"/>
                <a:gd name="T64" fmla="*/ 30 w 30"/>
                <a:gd name="T65" fmla="*/ 18 h 23"/>
                <a:gd name="T66" fmla="*/ 19 w 30"/>
                <a:gd name="T67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" h="23">
                  <a:moveTo>
                    <a:pt x="19" y="17"/>
                  </a:moveTo>
                  <a:cubicBezTo>
                    <a:pt x="19" y="13"/>
                    <a:pt x="19" y="10"/>
                    <a:pt x="19" y="7"/>
                  </a:cubicBezTo>
                  <a:cubicBezTo>
                    <a:pt x="19" y="6"/>
                    <a:pt x="19" y="4"/>
                    <a:pt x="19" y="3"/>
                  </a:cubicBezTo>
                  <a:cubicBezTo>
                    <a:pt x="19" y="2"/>
                    <a:pt x="16" y="0"/>
                    <a:pt x="15" y="1"/>
                  </a:cubicBezTo>
                  <a:cubicBezTo>
                    <a:pt x="14" y="2"/>
                    <a:pt x="12" y="1"/>
                    <a:pt x="12" y="3"/>
                  </a:cubicBezTo>
                  <a:cubicBezTo>
                    <a:pt x="11" y="5"/>
                    <a:pt x="9" y="7"/>
                    <a:pt x="13" y="6"/>
                  </a:cubicBezTo>
                  <a:cubicBezTo>
                    <a:pt x="13" y="6"/>
                    <a:pt x="15" y="6"/>
                    <a:pt x="15" y="6"/>
                  </a:cubicBezTo>
                  <a:cubicBezTo>
                    <a:pt x="16" y="6"/>
                    <a:pt x="14" y="8"/>
                    <a:pt x="14" y="8"/>
                  </a:cubicBezTo>
                  <a:cubicBezTo>
                    <a:pt x="13" y="8"/>
                    <a:pt x="11" y="10"/>
                    <a:pt x="13" y="11"/>
                  </a:cubicBezTo>
                  <a:cubicBezTo>
                    <a:pt x="13" y="12"/>
                    <a:pt x="16" y="12"/>
                    <a:pt x="16" y="13"/>
                  </a:cubicBezTo>
                  <a:cubicBezTo>
                    <a:pt x="16" y="13"/>
                    <a:pt x="12" y="13"/>
                    <a:pt x="12" y="13"/>
                  </a:cubicBezTo>
                  <a:cubicBezTo>
                    <a:pt x="11" y="13"/>
                    <a:pt x="9" y="12"/>
                    <a:pt x="9" y="12"/>
                  </a:cubicBezTo>
                  <a:cubicBezTo>
                    <a:pt x="9" y="12"/>
                    <a:pt x="10" y="13"/>
                    <a:pt x="10" y="12"/>
                  </a:cubicBezTo>
                  <a:cubicBezTo>
                    <a:pt x="10" y="11"/>
                    <a:pt x="11" y="10"/>
                    <a:pt x="10" y="9"/>
                  </a:cubicBezTo>
                  <a:cubicBezTo>
                    <a:pt x="10" y="9"/>
                    <a:pt x="8" y="11"/>
                    <a:pt x="8" y="11"/>
                  </a:cubicBezTo>
                  <a:cubicBezTo>
                    <a:pt x="7" y="12"/>
                    <a:pt x="6" y="11"/>
                    <a:pt x="5" y="11"/>
                  </a:cubicBezTo>
                  <a:cubicBezTo>
                    <a:pt x="4" y="11"/>
                    <a:pt x="0" y="10"/>
                    <a:pt x="0" y="12"/>
                  </a:cubicBezTo>
                  <a:cubicBezTo>
                    <a:pt x="0" y="13"/>
                    <a:pt x="2" y="12"/>
                    <a:pt x="2" y="12"/>
                  </a:cubicBezTo>
                  <a:cubicBezTo>
                    <a:pt x="3" y="11"/>
                    <a:pt x="2" y="12"/>
                    <a:pt x="3" y="12"/>
                  </a:cubicBezTo>
                  <a:cubicBezTo>
                    <a:pt x="4" y="13"/>
                    <a:pt x="4" y="11"/>
                    <a:pt x="5" y="12"/>
                  </a:cubicBezTo>
                  <a:cubicBezTo>
                    <a:pt x="5" y="12"/>
                    <a:pt x="6" y="13"/>
                    <a:pt x="6" y="13"/>
                  </a:cubicBezTo>
                  <a:cubicBezTo>
                    <a:pt x="6" y="13"/>
                    <a:pt x="2" y="14"/>
                    <a:pt x="4" y="15"/>
                  </a:cubicBezTo>
                  <a:cubicBezTo>
                    <a:pt x="5" y="16"/>
                    <a:pt x="6" y="14"/>
                    <a:pt x="6" y="15"/>
                  </a:cubicBezTo>
                  <a:cubicBezTo>
                    <a:pt x="7" y="15"/>
                    <a:pt x="8" y="16"/>
                    <a:pt x="8" y="16"/>
                  </a:cubicBezTo>
                  <a:cubicBezTo>
                    <a:pt x="8" y="16"/>
                    <a:pt x="8" y="16"/>
                    <a:pt x="7" y="16"/>
                  </a:cubicBezTo>
                  <a:cubicBezTo>
                    <a:pt x="7" y="17"/>
                    <a:pt x="9" y="17"/>
                    <a:pt x="10" y="17"/>
                  </a:cubicBezTo>
                  <a:cubicBezTo>
                    <a:pt x="11" y="17"/>
                    <a:pt x="11" y="15"/>
                    <a:pt x="12" y="17"/>
                  </a:cubicBezTo>
                  <a:cubicBezTo>
                    <a:pt x="12" y="17"/>
                    <a:pt x="16" y="22"/>
                    <a:pt x="17" y="21"/>
                  </a:cubicBezTo>
                  <a:cubicBezTo>
                    <a:pt x="17" y="21"/>
                    <a:pt x="16" y="20"/>
                    <a:pt x="16" y="20"/>
                  </a:cubicBezTo>
                  <a:cubicBezTo>
                    <a:pt x="16" y="19"/>
                    <a:pt x="22" y="23"/>
                    <a:pt x="23" y="23"/>
                  </a:cubicBezTo>
                  <a:cubicBezTo>
                    <a:pt x="23" y="22"/>
                    <a:pt x="19" y="19"/>
                    <a:pt x="19" y="18"/>
                  </a:cubicBezTo>
                  <a:cubicBezTo>
                    <a:pt x="20" y="18"/>
                    <a:pt x="24" y="19"/>
                    <a:pt x="24" y="19"/>
                  </a:cubicBezTo>
                  <a:cubicBezTo>
                    <a:pt x="26" y="19"/>
                    <a:pt x="28" y="19"/>
                    <a:pt x="30" y="18"/>
                  </a:cubicBezTo>
                  <a:cubicBezTo>
                    <a:pt x="27" y="16"/>
                    <a:pt x="23" y="17"/>
                    <a:pt x="19" y="1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0" name="Freeform 618">
              <a:extLst>
                <a:ext uri="{FF2B5EF4-FFF2-40B4-BE49-F238E27FC236}">
                  <a16:creationId xmlns:a16="http://schemas.microsoft.com/office/drawing/2014/main" id="{2F7E1EE1-9710-73DE-242C-F7C79F32F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60691" y="8501084"/>
              <a:ext cx="710194" cy="516057"/>
            </a:xfrm>
            <a:custGeom>
              <a:avLst/>
              <a:gdLst>
                <a:gd name="T0" fmla="*/ 63 w 76"/>
                <a:gd name="T1" fmla="*/ 28 h 55"/>
                <a:gd name="T2" fmla="*/ 66 w 76"/>
                <a:gd name="T3" fmla="*/ 24 h 55"/>
                <a:gd name="T4" fmla="*/ 67 w 76"/>
                <a:gd name="T5" fmla="*/ 22 h 55"/>
                <a:gd name="T6" fmla="*/ 67 w 76"/>
                <a:gd name="T7" fmla="*/ 18 h 55"/>
                <a:gd name="T8" fmla="*/ 61 w 76"/>
                <a:gd name="T9" fmla="*/ 15 h 55"/>
                <a:gd name="T10" fmla="*/ 63 w 76"/>
                <a:gd name="T11" fmla="*/ 14 h 55"/>
                <a:gd name="T12" fmla="*/ 64 w 76"/>
                <a:gd name="T13" fmla="*/ 11 h 55"/>
                <a:gd name="T14" fmla="*/ 60 w 76"/>
                <a:gd name="T15" fmla="*/ 9 h 55"/>
                <a:gd name="T16" fmla="*/ 59 w 76"/>
                <a:gd name="T17" fmla="*/ 8 h 55"/>
                <a:gd name="T18" fmla="*/ 57 w 76"/>
                <a:gd name="T19" fmla="*/ 9 h 55"/>
                <a:gd name="T20" fmla="*/ 57 w 76"/>
                <a:gd name="T21" fmla="*/ 7 h 55"/>
                <a:gd name="T22" fmla="*/ 54 w 76"/>
                <a:gd name="T23" fmla="*/ 8 h 55"/>
                <a:gd name="T24" fmla="*/ 54 w 76"/>
                <a:gd name="T25" fmla="*/ 6 h 55"/>
                <a:gd name="T26" fmla="*/ 58 w 76"/>
                <a:gd name="T27" fmla="*/ 5 h 55"/>
                <a:gd name="T28" fmla="*/ 55 w 76"/>
                <a:gd name="T29" fmla="*/ 4 h 55"/>
                <a:gd name="T30" fmla="*/ 49 w 76"/>
                <a:gd name="T31" fmla="*/ 4 h 55"/>
                <a:gd name="T32" fmla="*/ 44 w 76"/>
                <a:gd name="T33" fmla="*/ 7 h 55"/>
                <a:gd name="T34" fmla="*/ 38 w 76"/>
                <a:gd name="T35" fmla="*/ 5 h 55"/>
                <a:gd name="T36" fmla="*/ 29 w 76"/>
                <a:gd name="T37" fmla="*/ 5 h 55"/>
                <a:gd name="T38" fmla="*/ 26 w 76"/>
                <a:gd name="T39" fmla="*/ 2 h 55"/>
                <a:gd name="T40" fmla="*/ 20 w 76"/>
                <a:gd name="T41" fmla="*/ 0 h 55"/>
                <a:gd name="T42" fmla="*/ 11 w 76"/>
                <a:gd name="T43" fmla="*/ 4 h 55"/>
                <a:gd name="T44" fmla="*/ 13 w 76"/>
                <a:gd name="T45" fmla="*/ 12 h 55"/>
                <a:gd name="T46" fmla="*/ 8 w 76"/>
                <a:gd name="T47" fmla="*/ 8 h 55"/>
                <a:gd name="T48" fmla="*/ 10 w 76"/>
                <a:gd name="T49" fmla="*/ 5 h 55"/>
                <a:gd name="T50" fmla="*/ 8 w 76"/>
                <a:gd name="T51" fmla="*/ 1 h 55"/>
                <a:gd name="T52" fmla="*/ 4 w 76"/>
                <a:gd name="T53" fmla="*/ 7 h 55"/>
                <a:gd name="T54" fmla="*/ 3 w 76"/>
                <a:gd name="T55" fmla="*/ 12 h 55"/>
                <a:gd name="T56" fmla="*/ 5 w 76"/>
                <a:gd name="T57" fmla="*/ 13 h 55"/>
                <a:gd name="T58" fmla="*/ 7 w 76"/>
                <a:gd name="T59" fmla="*/ 16 h 55"/>
                <a:gd name="T60" fmla="*/ 10 w 76"/>
                <a:gd name="T61" fmla="*/ 23 h 55"/>
                <a:gd name="T62" fmla="*/ 13 w 76"/>
                <a:gd name="T63" fmla="*/ 23 h 55"/>
                <a:gd name="T64" fmla="*/ 15 w 76"/>
                <a:gd name="T65" fmla="*/ 22 h 55"/>
                <a:gd name="T66" fmla="*/ 21 w 76"/>
                <a:gd name="T67" fmla="*/ 27 h 55"/>
                <a:gd name="T68" fmla="*/ 23 w 76"/>
                <a:gd name="T69" fmla="*/ 27 h 55"/>
                <a:gd name="T70" fmla="*/ 26 w 76"/>
                <a:gd name="T71" fmla="*/ 27 h 55"/>
                <a:gd name="T72" fmla="*/ 31 w 76"/>
                <a:gd name="T73" fmla="*/ 29 h 55"/>
                <a:gd name="T74" fmla="*/ 31 w 76"/>
                <a:gd name="T75" fmla="*/ 38 h 55"/>
                <a:gd name="T76" fmla="*/ 32 w 76"/>
                <a:gd name="T77" fmla="*/ 41 h 55"/>
                <a:gd name="T78" fmla="*/ 30 w 76"/>
                <a:gd name="T79" fmla="*/ 44 h 55"/>
                <a:gd name="T80" fmla="*/ 40 w 76"/>
                <a:gd name="T81" fmla="*/ 53 h 55"/>
                <a:gd name="T82" fmla="*/ 42 w 76"/>
                <a:gd name="T83" fmla="*/ 54 h 55"/>
                <a:gd name="T84" fmla="*/ 45 w 76"/>
                <a:gd name="T85" fmla="*/ 52 h 55"/>
                <a:gd name="T86" fmla="*/ 51 w 76"/>
                <a:gd name="T87" fmla="*/ 47 h 55"/>
                <a:gd name="T88" fmla="*/ 49 w 76"/>
                <a:gd name="T89" fmla="*/ 44 h 55"/>
                <a:gd name="T90" fmla="*/ 48 w 76"/>
                <a:gd name="T91" fmla="*/ 41 h 55"/>
                <a:gd name="T92" fmla="*/ 45 w 76"/>
                <a:gd name="T93" fmla="*/ 38 h 55"/>
                <a:gd name="T94" fmla="*/ 52 w 76"/>
                <a:gd name="T95" fmla="*/ 38 h 55"/>
                <a:gd name="T96" fmla="*/ 54 w 76"/>
                <a:gd name="T97" fmla="*/ 40 h 55"/>
                <a:gd name="T98" fmla="*/ 56 w 76"/>
                <a:gd name="T99" fmla="*/ 38 h 55"/>
                <a:gd name="T100" fmla="*/ 62 w 76"/>
                <a:gd name="T101" fmla="*/ 36 h 55"/>
                <a:gd name="T102" fmla="*/ 67 w 76"/>
                <a:gd name="T103" fmla="*/ 33 h 55"/>
                <a:gd name="T104" fmla="*/ 63 w 76"/>
                <a:gd name="T105" fmla="*/ 28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" h="55">
                  <a:moveTo>
                    <a:pt x="63" y="28"/>
                  </a:moveTo>
                  <a:cubicBezTo>
                    <a:pt x="63" y="26"/>
                    <a:pt x="63" y="25"/>
                    <a:pt x="66" y="24"/>
                  </a:cubicBezTo>
                  <a:cubicBezTo>
                    <a:pt x="66" y="23"/>
                    <a:pt x="68" y="23"/>
                    <a:pt x="67" y="22"/>
                  </a:cubicBezTo>
                  <a:cubicBezTo>
                    <a:pt x="66" y="21"/>
                    <a:pt x="65" y="19"/>
                    <a:pt x="67" y="18"/>
                  </a:cubicBezTo>
                  <a:cubicBezTo>
                    <a:pt x="76" y="14"/>
                    <a:pt x="61" y="15"/>
                    <a:pt x="61" y="15"/>
                  </a:cubicBezTo>
                  <a:cubicBezTo>
                    <a:pt x="61" y="14"/>
                    <a:pt x="62" y="14"/>
                    <a:pt x="63" y="14"/>
                  </a:cubicBezTo>
                  <a:cubicBezTo>
                    <a:pt x="64" y="14"/>
                    <a:pt x="64" y="12"/>
                    <a:pt x="64" y="11"/>
                  </a:cubicBezTo>
                  <a:cubicBezTo>
                    <a:pt x="64" y="10"/>
                    <a:pt x="60" y="8"/>
                    <a:pt x="60" y="9"/>
                  </a:cubicBezTo>
                  <a:cubicBezTo>
                    <a:pt x="60" y="10"/>
                    <a:pt x="59" y="8"/>
                    <a:pt x="59" y="8"/>
                  </a:cubicBezTo>
                  <a:cubicBezTo>
                    <a:pt x="58" y="8"/>
                    <a:pt x="58" y="10"/>
                    <a:pt x="57" y="9"/>
                  </a:cubicBezTo>
                  <a:cubicBezTo>
                    <a:pt x="57" y="9"/>
                    <a:pt x="57" y="8"/>
                    <a:pt x="57" y="7"/>
                  </a:cubicBezTo>
                  <a:cubicBezTo>
                    <a:pt x="56" y="6"/>
                    <a:pt x="55" y="8"/>
                    <a:pt x="54" y="8"/>
                  </a:cubicBezTo>
                  <a:cubicBezTo>
                    <a:pt x="54" y="8"/>
                    <a:pt x="54" y="6"/>
                    <a:pt x="54" y="6"/>
                  </a:cubicBezTo>
                  <a:cubicBezTo>
                    <a:pt x="54" y="4"/>
                    <a:pt x="57" y="5"/>
                    <a:pt x="58" y="5"/>
                  </a:cubicBezTo>
                  <a:cubicBezTo>
                    <a:pt x="59" y="4"/>
                    <a:pt x="55" y="4"/>
                    <a:pt x="55" y="4"/>
                  </a:cubicBezTo>
                  <a:cubicBezTo>
                    <a:pt x="53" y="4"/>
                    <a:pt x="51" y="3"/>
                    <a:pt x="49" y="4"/>
                  </a:cubicBezTo>
                  <a:cubicBezTo>
                    <a:pt x="47" y="5"/>
                    <a:pt x="46" y="8"/>
                    <a:pt x="44" y="7"/>
                  </a:cubicBezTo>
                  <a:cubicBezTo>
                    <a:pt x="41" y="7"/>
                    <a:pt x="40" y="7"/>
                    <a:pt x="38" y="5"/>
                  </a:cubicBezTo>
                  <a:cubicBezTo>
                    <a:pt x="36" y="3"/>
                    <a:pt x="32" y="5"/>
                    <a:pt x="29" y="5"/>
                  </a:cubicBezTo>
                  <a:cubicBezTo>
                    <a:pt x="27" y="5"/>
                    <a:pt x="27" y="4"/>
                    <a:pt x="26" y="2"/>
                  </a:cubicBezTo>
                  <a:cubicBezTo>
                    <a:pt x="25" y="0"/>
                    <a:pt x="23" y="0"/>
                    <a:pt x="20" y="0"/>
                  </a:cubicBezTo>
                  <a:cubicBezTo>
                    <a:pt x="19" y="0"/>
                    <a:pt x="11" y="1"/>
                    <a:pt x="11" y="4"/>
                  </a:cubicBezTo>
                  <a:cubicBezTo>
                    <a:pt x="11" y="7"/>
                    <a:pt x="15" y="8"/>
                    <a:pt x="13" y="12"/>
                  </a:cubicBezTo>
                  <a:cubicBezTo>
                    <a:pt x="11" y="14"/>
                    <a:pt x="7" y="10"/>
                    <a:pt x="8" y="8"/>
                  </a:cubicBezTo>
                  <a:cubicBezTo>
                    <a:pt x="8" y="7"/>
                    <a:pt x="10" y="6"/>
                    <a:pt x="10" y="5"/>
                  </a:cubicBezTo>
                  <a:cubicBezTo>
                    <a:pt x="11" y="3"/>
                    <a:pt x="8" y="2"/>
                    <a:pt x="8" y="1"/>
                  </a:cubicBezTo>
                  <a:cubicBezTo>
                    <a:pt x="5" y="3"/>
                    <a:pt x="4" y="4"/>
                    <a:pt x="4" y="7"/>
                  </a:cubicBezTo>
                  <a:cubicBezTo>
                    <a:pt x="3" y="8"/>
                    <a:pt x="0" y="12"/>
                    <a:pt x="3" y="12"/>
                  </a:cubicBezTo>
                  <a:cubicBezTo>
                    <a:pt x="3" y="12"/>
                    <a:pt x="4" y="12"/>
                    <a:pt x="5" y="13"/>
                  </a:cubicBezTo>
                  <a:cubicBezTo>
                    <a:pt x="5" y="14"/>
                    <a:pt x="6" y="15"/>
                    <a:pt x="7" y="16"/>
                  </a:cubicBezTo>
                  <a:cubicBezTo>
                    <a:pt x="9" y="18"/>
                    <a:pt x="5" y="22"/>
                    <a:pt x="10" y="23"/>
                  </a:cubicBezTo>
                  <a:cubicBezTo>
                    <a:pt x="10" y="23"/>
                    <a:pt x="12" y="23"/>
                    <a:pt x="13" y="23"/>
                  </a:cubicBezTo>
                  <a:cubicBezTo>
                    <a:pt x="14" y="23"/>
                    <a:pt x="14" y="22"/>
                    <a:pt x="15" y="22"/>
                  </a:cubicBezTo>
                  <a:cubicBezTo>
                    <a:pt x="18" y="22"/>
                    <a:pt x="19" y="25"/>
                    <a:pt x="21" y="27"/>
                  </a:cubicBezTo>
                  <a:cubicBezTo>
                    <a:pt x="21" y="27"/>
                    <a:pt x="22" y="28"/>
                    <a:pt x="23" y="27"/>
                  </a:cubicBezTo>
                  <a:cubicBezTo>
                    <a:pt x="23" y="26"/>
                    <a:pt x="24" y="27"/>
                    <a:pt x="26" y="27"/>
                  </a:cubicBezTo>
                  <a:cubicBezTo>
                    <a:pt x="28" y="28"/>
                    <a:pt x="33" y="25"/>
                    <a:pt x="31" y="29"/>
                  </a:cubicBezTo>
                  <a:cubicBezTo>
                    <a:pt x="29" y="32"/>
                    <a:pt x="29" y="35"/>
                    <a:pt x="31" y="38"/>
                  </a:cubicBezTo>
                  <a:cubicBezTo>
                    <a:pt x="31" y="39"/>
                    <a:pt x="32" y="40"/>
                    <a:pt x="32" y="41"/>
                  </a:cubicBezTo>
                  <a:cubicBezTo>
                    <a:pt x="32" y="42"/>
                    <a:pt x="29" y="43"/>
                    <a:pt x="30" y="44"/>
                  </a:cubicBezTo>
                  <a:cubicBezTo>
                    <a:pt x="33" y="47"/>
                    <a:pt x="34" y="55"/>
                    <a:pt x="40" y="53"/>
                  </a:cubicBezTo>
                  <a:cubicBezTo>
                    <a:pt x="41" y="53"/>
                    <a:pt x="41" y="54"/>
                    <a:pt x="42" y="54"/>
                  </a:cubicBezTo>
                  <a:cubicBezTo>
                    <a:pt x="43" y="54"/>
                    <a:pt x="44" y="53"/>
                    <a:pt x="45" y="52"/>
                  </a:cubicBezTo>
                  <a:cubicBezTo>
                    <a:pt x="47" y="51"/>
                    <a:pt x="48" y="49"/>
                    <a:pt x="51" y="47"/>
                  </a:cubicBezTo>
                  <a:cubicBezTo>
                    <a:pt x="53" y="46"/>
                    <a:pt x="49" y="46"/>
                    <a:pt x="49" y="44"/>
                  </a:cubicBezTo>
                  <a:cubicBezTo>
                    <a:pt x="49" y="43"/>
                    <a:pt x="48" y="42"/>
                    <a:pt x="48" y="41"/>
                  </a:cubicBezTo>
                  <a:cubicBezTo>
                    <a:pt x="48" y="40"/>
                    <a:pt x="45" y="39"/>
                    <a:pt x="45" y="38"/>
                  </a:cubicBezTo>
                  <a:cubicBezTo>
                    <a:pt x="45" y="37"/>
                    <a:pt x="51" y="38"/>
                    <a:pt x="52" y="38"/>
                  </a:cubicBezTo>
                  <a:cubicBezTo>
                    <a:pt x="54" y="38"/>
                    <a:pt x="53" y="39"/>
                    <a:pt x="54" y="40"/>
                  </a:cubicBezTo>
                  <a:cubicBezTo>
                    <a:pt x="55" y="40"/>
                    <a:pt x="55" y="38"/>
                    <a:pt x="56" y="38"/>
                  </a:cubicBezTo>
                  <a:cubicBezTo>
                    <a:pt x="57" y="37"/>
                    <a:pt x="60" y="37"/>
                    <a:pt x="62" y="36"/>
                  </a:cubicBezTo>
                  <a:cubicBezTo>
                    <a:pt x="63" y="35"/>
                    <a:pt x="65" y="34"/>
                    <a:pt x="67" y="33"/>
                  </a:cubicBezTo>
                  <a:cubicBezTo>
                    <a:pt x="66" y="31"/>
                    <a:pt x="63" y="30"/>
                    <a:pt x="63" y="2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1" name="Freeform 619">
              <a:extLst>
                <a:ext uri="{FF2B5EF4-FFF2-40B4-BE49-F238E27FC236}">
                  <a16:creationId xmlns:a16="http://schemas.microsoft.com/office/drawing/2014/main" id="{8DE538AB-14B7-6629-3EB1-AB69506FBBB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30755" y="8641249"/>
              <a:ext cx="242036" cy="356781"/>
            </a:xfrm>
            <a:custGeom>
              <a:avLst/>
              <a:gdLst>
                <a:gd name="T0" fmla="*/ 22 w 26"/>
                <a:gd name="T1" fmla="*/ 29 h 38"/>
                <a:gd name="T2" fmla="*/ 18 w 26"/>
                <a:gd name="T3" fmla="*/ 21 h 38"/>
                <a:gd name="T4" fmla="*/ 20 w 26"/>
                <a:gd name="T5" fmla="*/ 18 h 38"/>
                <a:gd name="T6" fmla="*/ 22 w 26"/>
                <a:gd name="T7" fmla="*/ 15 h 38"/>
                <a:gd name="T8" fmla="*/ 22 w 26"/>
                <a:gd name="T9" fmla="*/ 13 h 38"/>
                <a:gd name="T10" fmla="*/ 20 w 26"/>
                <a:gd name="T11" fmla="*/ 11 h 38"/>
                <a:gd name="T12" fmla="*/ 16 w 26"/>
                <a:gd name="T13" fmla="*/ 7 h 38"/>
                <a:gd name="T14" fmla="*/ 9 w 26"/>
                <a:gd name="T15" fmla="*/ 0 h 38"/>
                <a:gd name="T16" fmla="*/ 5 w 26"/>
                <a:gd name="T17" fmla="*/ 5 h 38"/>
                <a:gd name="T18" fmla="*/ 6 w 26"/>
                <a:gd name="T19" fmla="*/ 8 h 38"/>
                <a:gd name="T20" fmla="*/ 3 w 26"/>
                <a:gd name="T21" fmla="*/ 10 h 38"/>
                <a:gd name="T22" fmla="*/ 4 w 26"/>
                <a:gd name="T23" fmla="*/ 16 h 38"/>
                <a:gd name="T24" fmla="*/ 7 w 26"/>
                <a:gd name="T25" fmla="*/ 18 h 38"/>
                <a:gd name="T26" fmla="*/ 8 w 26"/>
                <a:gd name="T27" fmla="*/ 20 h 38"/>
                <a:gd name="T28" fmla="*/ 8 w 26"/>
                <a:gd name="T29" fmla="*/ 27 h 38"/>
                <a:gd name="T30" fmla="*/ 11 w 26"/>
                <a:gd name="T31" fmla="*/ 35 h 38"/>
                <a:gd name="T32" fmla="*/ 17 w 26"/>
                <a:gd name="T33" fmla="*/ 35 h 38"/>
                <a:gd name="T34" fmla="*/ 21 w 26"/>
                <a:gd name="T35" fmla="*/ 34 h 38"/>
                <a:gd name="T36" fmla="*/ 26 w 26"/>
                <a:gd name="T37" fmla="*/ 34 h 38"/>
                <a:gd name="T38" fmla="*/ 22 w 26"/>
                <a:gd name="T39" fmla="*/ 29 h 38"/>
                <a:gd name="T40" fmla="*/ 22 w 26"/>
                <a:gd name="T41" fmla="*/ 2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6" h="38">
                  <a:moveTo>
                    <a:pt x="22" y="29"/>
                  </a:moveTo>
                  <a:cubicBezTo>
                    <a:pt x="22" y="28"/>
                    <a:pt x="17" y="22"/>
                    <a:pt x="18" y="21"/>
                  </a:cubicBezTo>
                  <a:cubicBezTo>
                    <a:pt x="19" y="20"/>
                    <a:pt x="18" y="19"/>
                    <a:pt x="20" y="18"/>
                  </a:cubicBezTo>
                  <a:cubicBezTo>
                    <a:pt x="23" y="18"/>
                    <a:pt x="22" y="16"/>
                    <a:pt x="22" y="15"/>
                  </a:cubicBezTo>
                  <a:cubicBezTo>
                    <a:pt x="22" y="14"/>
                    <a:pt x="22" y="13"/>
                    <a:pt x="22" y="13"/>
                  </a:cubicBezTo>
                  <a:cubicBezTo>
                    <a:pt x="22" y="12"/>
                    <a:pt x="21" y="12"/>
                    <a:pt x="20" y="11"/>
                  </a:cubicBezTo>
                  <a:cubicBezTo>
                    <a:pt x="19" y="9"/>
                    <a:pt x="16" y="9"/>
                    <a:pt x="16" y="7"/>
                  </a:cubicBezTo>
                  <a:cubicBezTo>
                    <a:pt x="15" y="4"/>
                    <a:pt x="11" y="1"/>
                    <a:pt x="9" y="0"/>
                  </a:cubicBezTo>
                  <a:cubicBezTo>
                    <a:pt x="9" y="3"/>
                    <a:pt x="4" y="3"/>
                    <a:pt x="5" y="5"/>
                  </a:cubicBezTo>
                  <a:cubicBezTo>
                    <a:pt x="5" y="6"/>
                    <a:pt x="7" y="7"/>
                    <a:pt x="6" y="8"/>
                  </a:cubicBezTo>
                  <a:cubicBezTo>
                    <a:pt x="5" y="8"/>
                    <a:pt x="3" y="9"/>
                    <a:pt x="3" y="10"/>
                  </a:cubicBezTo>
                  <a:cubicBezTo>
                    <a:pt x="0" y="11"/>
                    <a:pt x="2" y="14"/>
                    <a:pt x="4" y="16"/>
                  </a:cubicBezTo>
                  <a:cubicBezTo>
                    <a:pt x="5" y="17"/>
                    <a:pt x="5" y="18"/>
                    <a:pt x="7" y="18"/>
                  </a:cubicBezTo>
                  <a:cubicBezTo>
                    <a:pt x="8" y="18"/>
                    <a:pt x="7" y="19"/>
                    <a:pt x="8" y="20"/>
                  </a:cubicBezTo>
                  <a:cubicBezTo>
                    <a:pt x="10" y="23"/>
                    <a:pt x="9" y="24"/>
                    <a:pt x="8" y="27"/>
                  </a:cubicBezTo>
                  <a:cubicBezTo>
                    <a:pt x="8" y="30"/>
                    <a:pt x="10" y="33"/>
                    <a:pt x="11" y="35"/>
                  </a:cubicBezTo>
                  <a:cubicBezTo>
                    <a:pt x="14" y="38"/>
                    <a:pt x="15" y="35"/>
                    <a:pt x="17" y="35"/>
                  </a:cubicBezTo>
                  <a:cubicBezTo>
                    <a:pt x="19" y="35"/>
                    <a:pt x="20" y="34"/>
                    <a:pt x="21" y="34"/>
                  </a:cubicBezTo>
                  <a:cubicBezTo>
                    <a:pt x="23" y="33"/>
                    <a:pt x="24" y="33"/>
                    <a:pt x="26" y="34"/>
                  </a:cubicBezTo>
                  <a:cubicBezTo>
                    <a:pt x="25" y="32"/>
                    <a:pt x="24" y="30"/>
                    <a:pt x="22" y="29"/>
                  </a:cubicBezTo>
                  <a:cubicBezTo>
                    <a:pt x="21" y="27"/>
                    <a:pt x="23" y="29"/>
                    <a:pt x="22" y="2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2" name="Freeform 620">
              <a:extLst>
                <a:ext uri="{FF2B5EF4-FFF2-40B4-BE49-F238E27FC236}">
                  <a16:creationId xmlns:a16="http://schemas.microsoft.com/office/drawing/2014/main" id="{B8C49AC3-AC96-8868-EB7E-628F151AE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8986806" y="8752743"/>
              <a:ext cx="207005" cy="216615"/>
            </a:xfrm>
            <a:custGeom>
              <a:avLst/>
              <a:gdLst>
                <a:gd name="T0" fmla="*/ 19 w 22"/>
                <a:gd name="T1" fmla="*/ 7 h 23"/>
                <a:gd name="T2" fmla="*/ 22 w 22"/>
                <a:gd name="T3" fmla="*/ 2 h 23"/>
                <a:gd name="T4" fmla="*/ 12 w 22"/>
                <a:gd name="T5" fmla="*/ 2 h 23"/>
                <a:gd name="T6" fmla="*/ 9 w 22"/>
                <a:gd name="T7" fmla="*/ 0 h 23"/>
                <a:gd name="T8" fmla="*/ 5 w 22"/>
                <a:gd name="T9" fmla="*/ 1 h 23"/>
                <a:gd name="T10" fmla="*/ 4 w 22"/>
                <a:gd name="T11" fmla="*/ 6 h 23"/>
                <a:gd name="T12" fmla="*/ 1 w 22"/>
                <a:gd name="T13" fmla="*/ 10 h 23"/>
                <a:gd name="T14" fmla="*/ 4 w 22"/>
                <a:gd name="T15" fmla="*/ 15 h 23"/>
                <a:gd name="T16" fmla="*/ 9 w 22"/>
                <a:gd name="T17" fmla="*/ 22 h 23"/>
                <a:gd name="T18" fmla="*/ 12 w 22"/>
                <a:gd name="T19" fmla="*/ 19 h 23"/>
                <a:gd name="T20" fmla="*/ 16 w 22"/>
                <a:gd name="T21" fmla="*/ 18 h 23"/>
                <a:gd name="T22" fmla="*/ 19 w 22"/>
                <a:gd name="T23" fmla="*/ 19 h 23"/>
                <a:gd name="T24" fmla="*/ 20 w 22"/>
                <a:gd name="T25" fmla="*/ 14 h 23"/>
                <a:gd name="T26" fmla="*/ 19 w 22"/>
                <a:gd name="T27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" h="23">
                  <a:moveTo>
                    <a:pt x="19" y="7"/>
                  </a:moveTo>
                  <a:cubicBezTo>
                    <a:pt x="19" y="5"/>
                    <a:pt x="21" y="3"/>
                    <a:pt x="22" y="2"/>
                  </a:cubicBezTo>
                  <a:cubicBezTo>
                    <a:pt x="19" y="1"/>
                    <a:pt x="14" y="0"/>
                    <a:pt x="12" y="2"/>
                  </a:cubicBezTo>
                  <a:cubicBezTo>
                    <a:pt x="10" y="3"/>
                    <a:pt x="9" y="1"/>
                    <a:pt x="9" y="0"/>
                  </a:cubicBezTo>
                  <a:cubicBezTo>
                    <a:pt x="8" y="0"/>
                    <a:pt x="7" y="2"/>
                    <a:pt x="5" y="1"/>
                  </a:cubicBezTo>
                  <a:cubicBezTo>
                    <a:pt x="5" y="2"/>
                    <a:pt x="7" y="6"/>
                    <a:pt x="4" y="6"/>
                  </a:cubicBezTo>
                  <a:cubicBezTo>
                    <a:pt x="2" y="7"/>
                    <a:pt x="0" y="8"/>
                    <a:pt x="1" y="10"/>
                  </a:cubicBezTo>
                  <a:cubicBezTo>
                    <a:pt x="2" y="12"/>
                    <a:pt x="3" y="13"/>
                    <a:pt x="4" y="15"/>
                  </a:cubicBezTo>
                  <a:cubicBezTo>
                    <a:pt x="5" y="17"/>
                    <a:pt x="7" y="19"/>
                    <a:pt x="9" y="22"/>
                  </a:cubicBezTo>
                  <a:cubicBezTo>
                    <a:pt x="12" y="23"/>
                    <a:pt x="10" y="19"/>
                    <a:pt x="12" y="19"/>
                  </a:cubicBezTo>
                  <a:cubicBezTo>
                    <a:pt x="14" y="19"/>
                    <a:pt x="15" y="19"/>
                    <a:pt x="16" y="18"/>
                  </a:cubicBezTo>
                  <a:cubicBezTo>
                    <a:pt x="17" y="18"/>
                    <a:pt x="17" y="20"/>
                    <a:pt x="19" y="19"/>
                  </a:cubicBezTo>
                  <a:cubicBezTo>
                    <a:pt x="20" y="17"/>
                    <a:pt x="21" y="16"/>
                    <a:pt x="20" y="14"/>
                  </a:cubicBezTo>
                  <a:cubicBezTo>
                    <a:pt x="20" y="12"/>
                    <a:pt x="19" y="9"/>
                    <a:pt x="19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3" name="Freeform 621">
              <a:extLst>
                <a:ext uri="{FF2B5EF4-FFF2-40B4-BE49-F238E27FC236}">
                  <a16:creationId xmlns:a16="http://schemas.microsoft.com/office/drawing/2014/main" id="{5DBEA415-D148-935C-F6FA-2161CBBFE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5597" y="8771859"/>
              <a:ext cx="149682" cy="168837"/>
            </a:xfrm>
            <a:custGeom>
              <a:avLst/>
              <a:gdLst>
                <a:gd name="T0" fmla="*/ 12 w 16"/>
                <a:gd name="T1" fmla="*/ 5 h 18"/>
                <a:gd name="T2" fmla="*/ 5 w 16"/>
                <a:gd name="T3" fmla="*/ 1 h 18"/>
                <a:gd name="T4" fmla="*/ 1 w 16"/>
                <a:gd name="T5" fmla="*/ 6 h 18"/>
                <a:gd name="T6" fmla="*/ 2 w 16"/>
                <a:gd name="T7" fmla="*/ 12 h 18"/>
                <a:gd name="T8" fmla="*/ 0 w 16"/>
                <a:gd name="T9" fmla="*/ 17 h 18"/>
                <a:gd name="T10" fmla="*/ 4 w 16"/>
                <a:gd name="T11" fmla="*/ 17 h 18"/>
                <a:gd name="T12" fmla="*/ 9 w 16"/>
                <a:gd name="T13" fmla="*/ 17 h 18"/>
                <a:gd name="T14" fmla="*/ 16 w 16"/>
                <a:gd name="T15" fmla="*/ 8 h 18"/>
                <a:gd name="T16" fmla="*/ 12 w 16"/>
                <a:gd name="T17" fmla="*/ 5 h 18"/>
                <a:gd name="T18" fmla="*/ 12 w 16"/>
                <a:gd name="T19" fmla="*/ 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8">
                  <a:moveTo>
                    <a:pt x="12" y="5"/>
                  </a:moveTo>
                  <a:cubicBezTo>
                    <a:pt x="10" y="3"/>
                    <a:pt x="8" y="1"/>
                    <a:pt x="5" y="1"/>
                  </a:cubicBezTo>
                  <a:cubicBezTo>
                    <a:pt x="3" y="0"/>
                    <a:pt x="0" y="4"/>
                    <a:pt x="1" y="6"/>
                  </a:cubicBezTo>
                  <a:cubicBezTo>
                    <a:pt x="1" y="8"/>
                    <a:pt x="2" y="10"/>
                    <a:pt x="2" y="12"/>
                  </a:cubicBezTo>
                  <a:cubicBezTo>
                    <a:pt x="3" y="14"/>
                    <a:pt x="1" y="16"/>
                    <a:pt x="0" y="17"/>
                  </a:cubicBezTo>
                  <a:cubicBezTo>
                    <a:pt x="1" y="18"/>
                    <a:pt x="3" y="17"/>
                    <a:pt x="4" y="17"/>
                  </a:cubicBezTo>
                  <a:cubicBezTo>
                    <a:pt x="6" y="17"/>
                    <a:pt x="7" y="18"/>
                    <a:pt x="9" y="17"/>
                  </a:cubicBezTo>
                  <a:cubicBezTo>
                    <a:pt x="12" y="16"/>
                    <a:pt x="13" y="10"/>
                    <a:pt x="16" y="8"/>
                  </a:cubicBezTo>
                  <a:cubicBezTo>
                    <a:pt x="14" y="7"/>
                    <a:pt x="13" y="6"/>
                    <a:pt x="12" y="5"/>
                  </a:cubicBezTo>
                  <a:cubicBezTo>
                    <a:pt x="10" y="4"/>
                    <a:pt x="13" y="6"/>
                    <a:pt x="12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4" name="Freeform 622">
              <a:extLst>
                <a:ext uri="{FF2B5EF4-FFF2-40B4-BE49-F238E27FC236}">
                  <a16:creationId xmlns:a16="http://schemas.microsoft.com/office/drawing/2014/main" id="{FB6F10DE-E9F7-A6B9-9041-E65B61691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1203" y="8453302"/>
              <a:ext cx="754779" cy="786831"/>
            </a:xfrm>
            <a:custGeom>
              <a:avLst/>
              <a:gdLst>
                <a:gd name="T0" fmla="*/ 76 w 81"/>
                <a:gd name="T1" fmla="*/ 39 h 84"/>
                <a:gd name="T2" fmla="*/ 74 w 81"/>
                <a:gd name="T3" fmla="*/ 32 h 84"/>
                <a:gd name="T4" fmla="*/ 69 w 81"/>
                <a:gd name="T5" fmla="*/ 33 h 84"/>
                <a:gd name="T6" fmla="*/ 58 w 81"/>
                <a:gd name="T7" fmla="*/ 28 h 84"/>
                <a:gd name="T8" fmla="*/ 53 w 81"/>
                <a:gd name="T9" fmla="*/ 20 h 84"/>
                <a:gd name="T10" fmla="*/ 50 w 81"/>
                <a:gd name="T11" fmla="*/ 15 h 84"/>
                <a:gd name="T12" fmla="*/ 56 w 81"/>
                <a:gd name="T13" fmla="*/ 5 h 84"/>
                <a:gd name="T14" fmla="*/ 56 w 81"/>
                <a:gd name="T15" fmla="*/ 1 h 84"/>
                <a:gd name="T16" fmla="*/ 44 w 81"/>
                <a:gd name="T17" fmla="*/ 8 h 84"/>
                <a:gd name="T18" fmla="*/ 36 w 81"/>
                <a:gd name="T19" fmla="*/ 16 h 84"/>
                <a:gd name="T20" fmla="*/ 31 w 81"/>
                <a:gd name="T21" fmla="*/ 23 h 84"/>
                <a:gd name="T22" fmla="*/ 25 w 81"/>
                <a:gd name="T23" fmla="*/ 17 h 84"/>
                <a:gd name="T24" fmla="*/ 7 w 81"/>
                <a:gd name="T25" fmla="*/ 18 h 84"/>
                <a:gd name="T26" fmla="*/ 1 w 81"/>
                <a:gd name="T27" fmla="*/ 16 h 84"/>
                <a:gd name="T28" fmla="*/ 1 w 81"/>
                <a:gd name="T29" fmla="*/ 21 h 84"/>
                <a:gd name="T30" fmla="*/ 8 w 81"/>
                <a:gd name="T31" fmla="*/ 24 h 84"/>
                <a:gd name="T32" fmla="*/ 11 w 81"/>
                <a:gd name="T33" fmla="*/ 26 h 84"/>
                <a:gd name="T34" fmla="*/ 13 w 81"/>
                <a:gd name="T35" fmla="*/ 23 h 84"/>
                <a:gd name="T36" fmla="*/ 20 w 81"/>
                <a:gd name="T37" fmla="*/ 18 h 84"/>
                <a:gd name="T38" fmla="*/ 24 w 81"/>
                <a:gd name="T39" fmla="*/ 20 h 84"/>
                <a:gd name="T40" fmla="*/ 25 w 81"/>
                <a:gd name="T41" fmla="*/ 26 h 84"/>
                <a:gd name="T42" fmla="*/ 28 w 81"/>
                <a:gd name="T43" fmla="*/ 42 h 84"/>
                <a:gd name="T44" fmla="*/ 28 w 81"/>
                <a:gd name="T45" fmla="*/ 47 h 84"/>
                <a:gd name="T46" fmla="*/ 22 w 81"/>
                <a:gd name="T47" fmla="*/ 53 h 84"/>
                <a:gd name="T48" fmla="*/ 26 w 81"/>
                <a:gd name="T49" fmla="*/ 58 h 84"/>
                <a:gd name="T50" fmla="*/ 34 w 81"/>
                <a:gd name="T51" fmla="*/ 61 h 84"/>
                <a:gd name="T52" fmla="*/ 41 w 81"/>
                <a:gd name="T53" fmla="*/ 64 h 84"/>
                <a:gd name="T54" fmla="*/ 54 w 81"/>
                <a:gd name="T55" fmla="*/ 76 h 84"/>
                <a:gd name="T56" fmla="*/ 60 w 81"/>
                <a:gd name="T57" fmla="*/ 75 h 84"/>
                <a:gd name="T58" fmla="*/ 64 w 81"/>
                <a:gd name="T59" fmla="*/ 80 h 84"/>
                <a:gd name="T60" fmla="*/ 65 w 81"/>
                <a:gd name="T61" fmla="*/ 84 h 84"/>
                <a:gd name="T62" fmla="*/ 65 w 81"/>
                <a:gd name="T63" fmla="*/ 63 h 84"/>
                <a:gd name="T64" fmla="*/ 70 w 81"/>
                <a:gd name="T65" fmla="*/ 58 h 84"/>
                <a:gd name="T66" fmla="*/ 66 w 81"/>
                <a:gd name="T67" fmla="*/ 55 h 84"/>
                <a:gd name="T68" fmla="*/ 79 w 81"/>
                <a:gd name="T69" fmla="*/ 53 h 84"/>
                <a:gd name="T70" fmla="*/ 77 w 81"/>
                <a:gd name="T71" fmla="*/ 4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1" h="84">
                  <a:moveTo>
                    <a:pt x="77" y="48"/>
                  </a:moveTo>
                  <a:cubicBezTo>
                    <a:pt x="81" y="45"/>
                    <a:pt x="76" y="42"/>
                    <a:pt x="76" y="39"/>
                  </a:cubicBezTo>
                  <a:cubicBezTo>
                    <a:pt x="76" y="37"/>
                    <a:pt x="78" y="35"/>
                    <a:pt x="78" y="33"/>
                  </a:cubicBezTo>
                  <a:cubicBezTo>
                    <a:pt x="79" y="30"/>
                    <a:pt x="75" y="32"/>
                    <a:pt x="74" y="32"/>
                  </a:cubicBezTo>
                  <a:cubicBezTo>
                    <a:pt x="73" y="32"/>
                    <a:pt x="72" y="32"/>
                    <a:pt x="71" y="32"/>
                  </a:cubicBezTo>
                  <a:cubicBezTo>
                    <a:pt x="70" y="32"/>
                    <a:pt x="70" y="33"/>
                    <a:pt x="69" y="33"/>
                  </a:cubicBezTo>
                  <a:cubicBezTo>
                    <a:pt x="68" y="33"/>
                    <a:pt x="67" y="30"/>
                    <a:pt x="66" y="30"/>
                  </a:cubicBezTo>
                  <a:cubicBezTo>
                    <a:pt x="64" y="26"/>
                    <a:pt x="62" y="28"/>
                    <a:pt x="58" y="28"/>
                  </a:cubicBezTo>
                  <a:cubicBezTo>
                    <a:pt x="56" y="28"/>
                    <a:pt x="55" y="28"/>
                    <a:pt x="54" y="26"/>
                  </a:cubicBezTo>
                  <a:cubicBezTo>
                    <a:pt x="53" y="24"/>
                    <a:pt x="56" y="22"/>
                    <a:pt x="53" y="20"/>
                  </a:cubicBezTo>
                  <a:cubicBezTo>
                    <a:pt x="52" y="19"/>
                    <a:pt x="52" y="17"/>
                    <a:pt x="50" y="17"/>
                  </a:cubicBezTo>
                  <a:cubicBezTo>
                    <a:pt x="48" y="17"/>
                    <a:pt x="49" y="17"/>
                    <a:pt x="50" y="15"/>
                  </a:cubicBezTo>
                  <a:cubicBezTo>
                    <a:pt x="51" y="13"/>
                    <a:pt x="50" y="11"/>
                    <a:pt x="51" y="9"/>
                  </a:cubicBezTo>
                  <a:cubicBezTo>
                    <a:pt x="52" y="7"/>
                    <a:pt x="54" y="6"/>
                    <a:pt x="56" y="5"/>
                  </a:cubicBezTo>
                  <a:cubicBezTo>
                    <a:pt x="57" y="4"/>
                    <a:pt x="59" y="4"/>
                    <a:pt x="60" y="2"/>
                  </a:cubicBezTo>
                  <a:cubicBezTo>
                    <a:pt x="60" y="0"/>
                    <a:pt x="56" y="0"/>
                    <a:pt x="56" y="1"/>
                  </a:cubicBezTo>
                  <a:cubicBezTo>
                    <a:pt x="54" y="3"/>
                    <a:pt x="51" y="6"/>
                    <a:pt x="48" y="6"/>
                  </a:cubicBezTo>
                  <a:cubicBezTo>
                    <a:pt x="45" y="6"/>
                    <a:pt x="45" y="6"/>
                    <a:pt x="44" y="8"/>
                  </a:cubicBezTo>
                  <a:cubicBezTo>
                    <a:pt x="43" y="10"/>
                    <a:pt x="43" y="7"/>
                    <a:pt x="41" y="7"/>
                  </a:cubicBezTo>
                  <a:cubicBezTo>
                    <a:pt x="37" y="8"/>
                    <a:pt x="39" y="14"/>
                    <a:pt x="36" y="16"/>
                  </a:cubicBezTo>
                  <a:cubicBezTo>
                    <a:pt x="35" y="17"/>
                    <a:pt x="33" y="18"/>
                    <a:pt x="32" y="20"/>
                  </a:cubicBezTo>
                  <a:cubicBezTo>
                    <a:pt x="32" y="20"/>
                    <a:pt x="32" y="23"/>
                    <a:pt x="31" y="23"/>
                  </a:cubicBezTo>
                  <a:cubicBezTo>
                    <a:pt x="30" y="21"/>
                    <a:pt x="29" y="20"/>
                    <a:pt x="28" y="19"/>
                  </a:cubicBezTo>
                  <a:cubicBezTo>
                    <a:pt x="27" y="17"/>
                    <a:pt x="26" y="17"/>
                    <a:pt x="25" y="17"/>
                  </a:cubicBezTo>
                  <a:cubicBezTo>
                    <a:pt x="21" y="16"/>
                    <a:pt x="19" y="13"/>
                    <a:pt x="15" y="16"/>
                  </a:cubicBezTo>
                  <a:cubicBezTo>
                    <a:pt x="13" y="17"/>
                    <a:pt x="9" y="20"/>
                    <a:pt x="7" y="18"/>
                  </a:cubicBezTo>
                  <a:cubicBezTo>
                    <a:pt x="6" y="17"/>
                    <a:pt x="5" y="17"/>
                    <a:pt x="4" y="16"/>
                  </a:cubicBezTo>
                  <a:cubicBezTo>
                    <a:pt x="2" y="16"/>
                    <a:pt x="3" y="14"/>
                    <a:pt x="1" y="16"/>
                  </a:cubicBezTo>
                  <a:cubicBezTo>
                    <a:pt x="0" y="17"/>
                    <a:pt x="1" y="17"/>
                    <a:pt x="2" y="18"/>
                  </a:cubicBezTo>
                  <a:cubicBezTo>
                    <a:pt x="2" y="19"/>
                    <a:pt x="1" y="20"/>
                    <a:pt x="1" y="21"/>
                  </a:cubicBezTo>
                  <a:cubicBezTo>
                    <a:pt x="3" y="21"/>
                    <a:pt x="5" y="22"/>
                    <a:pt x="6" y="22"/>
                  </a:cubicBezTo>
                  <a:cubicBezTo>
                    <a:pt x="7" y="23"/>
                    <a:pt x="8" y="23"/>
                    <a:pt x="8" y="24"/>
                  </a:cubicBezTo>
                  <a:cubicBezTo>
                    <a:pt x="9" y="25"/>
                    <a:pt x="9" y="24"/>
                    <a:pt x="10" y="24"/>
                  </a:cubicBezTo>
                  <a:cubicBezTo>
                    <a:pt x="10" y="23"/>
                    <a:pt x="10" y="26"/>
                    <a:pt x="11" y="26"/>
                  </a:cubicBezTo>
                  <a:cubicBezTo>
                    <a:pt x="12" y="27"/>
                    <a:pt x="13" y="26"/>
                    <a:pt x="15" y="25"/>
                  </a:cubicBezTo>
                  <a:cubicBezTo>
                    <a:pt x="16" y="25"/>
                    <a:pt x="13" y="23"/>
                    <a:pt x="13" y="23"/>
                  </a:cubicBezTo>
                  <a:cubicBezTo>
                    <a:pt x="13" y="22"/>
                    <a:pt x="16" y="20"/>
                    <a:pt x="16" y="19"/>
                  </a:cubicBezTo>
                  <a:cubicBezTo>
                    <a:pt x="17" y="18"/>
                    <a:pt x="19" y="17"/>
                    <a:pt x="20" y="18"/>
                  </a:cubicBezTo>
                  <a:cubicBezTo>
                    <a:pt x="21" y="18"/>
                    <a:pt x="23" y="19"/>
                    <a:pt x="23" y="19"/>
                  </a:cubicBezTo>
                  <a:cubicBezTo>
                    <a:pt x="23" y="20"/>
                    <a:pt x="23" y="20"/>
                    <a:pt x="24" y="20"/>
                  </a:cubicBezTo>
                  <a:cubicBezTo>
                    <a:pt x="24" y="21"/>
                    <a:pt x="23" y="22"/>
                    <a:pt x="23" y="22"/>
                  </a:cubicBezTo>
                  <a:cubicBezTo>
                    <a:pt x="23" y="23"/>
                    <a:pt x="25" y="25"/>
                    <a:pt x="25" y="26"/>
                  </a:cubicBezTo>
                  <a:cubicBezTo>
                    <a:pt x="27" y="29"/>
                    <a:pt x="29" y="29"/>
                    <a:pt x="29" y="33"/>
                  </a:cubicBezTo>
                  <a:cubicBezTo>
                    <a:pt x="29" y="36"/>
                    <a:pt x="29" y="39"/>
                    <a:pt x="28" y="42"/>
                  </a:cubicBezTo>
                  <a:cubicBezTo>
                    <a:pt x="28" y="43"/>
                    <a:pt x="30" y="43"/>
                    <a:pt x="30" y="44"/>
                  </a:cubicBezTo>
                  <a:cubicBezTo>
                    <a:pt x="29" y="45"/>
                    <a:pt x="28" y="46"/>
                    <a:pt x="28" y="47"/>
                  </a:cubicBezTo>
                  <a:cubicBezTo>
                    <a:pt x="27" y="48"/>
                    <a:pt x="27" y="50"/>
                    <a:pt x="26" y="50"/>
                  </a:cubicBezTo>
                  <a:cubicBezTo>
                    <a:pt x="24" y="51"/>
                    <a:pt x="22" y="50"/>
                    <a:pt x="22" y="53"/>
                  </a:cubicBezTo>
                  <a:cubicBezTo>
                    <a:pt x="22" y="55"/>
                    <a:pt x="19" y="55"/>
                    <a:pt x="22" y="56"/>
                  </a:cubicBezTo>
                  <a:cubicBezTo>
                    <a:pt x="23" y="57"/>
                    <a:pt x="24" y="57"/>
                    <a:pt x="26" y="58"/>
                  </a:cubicBezTo>
                  <a:cubicBezTo>
                    <a:pt x="27" y="59"/>
                    <a:pt x="28" y="60"/>
                    <a:pt x="29" y="61"/>
                  </a:cubicBezTo>
                  <a:cubicBezTo>
                    <a:pt x="31" y="62"/>
                    <a:pt x="32" y="61"/>
                    <a:pt x="34" y="61"/>
                  </a:cubicBezTo>
                  <a:cubicBezTo>
                    <a:pt x="35" y="61"/>
                    <a:pt x="36" y="62"/>
                    <a:pt x="38" y="63"/>
                  </a:cubicBezTo>
                  <a:cubicBezTo>
                    <a:pt x="39" y="63"/>
                    <a:pt x="40" y="63"/>
                    <a:pt x="41" y="64"/>
                  </a:cubicBezTo>
                  <a:cubicBezTo>
                    <a:pt x="44" y="66"/>
                    <a:pt x="46" y="68"/>
                    <a:pt x="48" y="71"/>
                  </a:cubicBezTo>
                  <a:cubicBezTo>
                    <a:pt x="49" y="74"/>
                    <a:pt x="50" y="75"/>
                    <a:pt x="54" y="76"/>
                  </a:cubicBezTo>
                  <a:cubicBezTo>
                    <a:pt x="55" y="76"/>
                    <a:pt x="56" y="75"/>
                    <a:pt x="57" y="74"/>
                  </a:cubicBezTo>
                  <a:cubicBezTo>
                    <a:pt x="58" y="74"/>
                    <a:pt x="59" y="76"/>
                    <a:pt x="60" y="75"/>
                  </a:cubicBezTo>
                  <a:cubicBezTo>
                    <a:pt x="62" y="74"/>
                    <a:pt x="64" y="75"/>
                    <a:pt x="65" y="76"/>
                  </a:cubicBezTo>
                  <a:cubicBezTo>
                    <a:pt x="65" y="77"/>
                    <a:pt x="64" y="79"/>
                    <a:pt x="64" y="80"/>
                  </a:cubicBezTo>
                  <a:cubicBezTo>
                    <a:pt x="63" y="81"/>
                    <a:pt x="62" y="81"/>
                    <a:pt x="64" y="82"/>
                  </a:cubicBezTo>
                  <a:cubicBezTo>
                    <a:pt x="64" y="82"/>
                    <a:pt x="66" y="84"/>
                    <a:pt x="65" y="84"/>
                  </a:cubicBezTo>
                  <a:cubicBezTo>
                    <a:pt x="67" y="84"/>
                    <a:pt x="68" y="73"/>
                    <a:pt x="69" y="71"/>
                  </a:cubicBezTo>
                  <a:cubicBezTo>
                    <a:pt x="69" y="67"/>
                    <a:pt x="66" y="66"/>
                    <a:pt x="65" y="63"/>
                  </a:cubicBezTo>
                  <a:cubicBezTo>
                    <a:pt x="65" y="61"/>
                    <a:pt x="65" y="60"/>
                    <a:pt x="66" y="60"/>
                  </a:cubicBezTo>
                  <a:cubicBezTo>
                    <a:pt x="67" y="60"/>
                    <a:pt x="70" y="59"/>
                    <a:pt x="70" y="58"/>
                  </a:cubicBezTo>
                  <a:cubicBezTo>
                    <a:pt x="69" y="58"/>
                    <a:pt x="67" y="58"/>
                    <a:pt x="67" y="57"/>
                  </a:cubicBezTo>
                  <a:cubicBezTo>
                    <a:pt x="66" y="57"/>
                    <a:pt x="66" y="55"/>
                    <a:pt x="66" y="55"/>
                  </a:cubicBezTo>
                  <a:cubicBezTo>
                    <a:pt x="68" y="55"/>
                    <a:pt x="70" y="55"/>
                    <a:pt x="72" y="55"/>
                  </a:cubicBezTo>
                  <a:cubicBezTo>
                    <a:pt x="73" y="55"/>
                    <a:pt x="79" y="52"/>
                    <a:pt x="79" y="53"/>
                  </a:cubicBezTo>
                  <a:cubicBezTo>
                    <a:pt x="79" y="51"/>
                    <a:pt x="76" y="48"/>
                    <a:pt x="77" y="48"/>
                  </a:cubicBezTo>
                  <a:cubicBezTo>
                    <a:pt x="78" y="47"/>
                    <a:pt x="76" y="48"/>
                    <a:pt x="77" y="4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5" name="Freeform 623">
              <a:extLst>
                <a:ext uri="{FF2B5EF4-FFF2-40B4-BE49-F238E27FC236}">
                  <a16:creationId xmlns:a16="http://schemas.microsoft.com/office/drawing/2014/main" id="{7BD9ED2C-4CB8-9220-3333-E311472A8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23112" y="8978916"/>
              <a:ext cx="261145" cy="309000"/>
            </a:xfrm>
            <a:custGeom>
              <a:avLst/>
              <a:gdLst>
                <a:gd name="T0" fmla="*/ 20 w 28"/>
                <a:gd name="T1" fmla="*/ 6 h 33"/>
                <a:gd name="T2" fmla="*/ 15 w 28"/>
                <a:gd name="T3" fmla="*/ 3 h 33"/>
                <a:gd name="T4" fmla="*/ 10 w 28"/>
                <a:gd name="T5" fmla="*/ 0 h 33"/>
                <a:gd name="T6" fmla="*/ 4 w 28"/>
                <a:gd name="T7" fmla="*/ 4 h 33"/>
                <a:gd name="T8" fmla="*/ 3 w 28"/>
                <a:gd name="T9" fmla="*/ 7 h 33"/>
                <a:gd name="T10" fmla="*/ 2 w 28"/>
                <a:gd name="T11" fmla="*/ 10 h 33"/>
                <a:gd name="T12" fmla="*/ 0 w 28"/>
                <a:gd name="T13" fmla="*/ 13 h 33"/>
                <a:gd name="T14" fmla="*/ 0 w 28"/>
                <a:gd name="T15" fmla="*/ 15 h 33"/>
                <a:gd name="T16" fmla="*/ 0 w 28"/>
                <a:gd name="T17" fmla="*/ 18 h 33"/>
                <a:gd name="T18" fmla="*/ 2 w 28"/>
                <a:gd name="T19" fmla="*/ 20 h 33"/>
                <a:gd name="T20" fmla="*/ 5 w 28"/>
                <a:gd name="T21" fmla="*/ 18 h 33"/>
                <a:gd name="T22" fmla="*/ 5 w 28"/>
                <a:gd name="T23" fmla="*/ 20 h 33"/>
                <a:gd name="T24" fmla="*/ 3 w 28"/>
                <a:gd name="T25" fmla="*/ 24 h 33"/>
                <a:gd name="T26" fmla="*/ 3 w 28"/>
                <a:gd name="T27" fmla="*/ 26 h 33"/>
                <a:gd name="T28" fmla="*/ 3 w 28"/>
                <a:gd name="T29" fmla="*/ 28 h 33"/>
                <a:gd name="T30" fmla="*/ 8 w 28"/>
                <a:gd name="T31" fmla="*/ 32 h 33"/>
                <a:gd name="T32" fmla="*/ 11 w 28"/>
                <a:gd name="T33" fmla="*/ 29 h 33"/>
                <a:gd name="T34" fmla="*/ 16 w 28"/>
                <a:gd name="T35" fmla="*/ 22 h 33"/>
                <a:gd name="T36" fmla="*/ 22 w 28"/>
                <a:gd name="T37" fmla="*/ 19 h 33"/>
                <a:gd name="T38" fmla="*/ 27 w 28"/>
                <a:gd name="T39" fmla="*/ 13 h 33"/>
                <a:gd name="T40" fmla="*/ 27 w 28"/>
                <a:gd name="T41" fmla="*/ 8 h 33"/>
                <a:gd name="T42" fmla="*/ 24 w 28"/>
                <a:gd name="T43" fmla="*/ 5 h 33"/>
                <a:gd name="T44" fmla="*/ 20 w 28"/>
                <a:gd name="T45" fmla="*/ 6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" h="33">
                  <a:moveTo>
                    <a:pt x="20" y="6"/>
                  </a:moveTo>
                  <a:cubicBezTo>
                    <a:pt x="18" y="6"/>
                    <a:pt x="17" y="4"/>
                    <a:pt x="15" y="3"/>
                  </a:cubicBezTo>
                  <a:cubicBezTo>
                    <a:pt x="14" y="2"/>
                    <a:pt x="12" y="0"/>
                    <a:pt x="10" y="0"/>
                  </a:cubicBezTo>
                  <a:cubicBezTo>
                    <a:pt x="10" y="3"/>
                    <a:pt x="4" y="1"/>
                    <a:pt x="4" y="4"/>
                  </a:cubicBezTo>
                  <a:cubicBezTo>
                    <a:pt x="4" y="6"/>
                    <a:pt x="4" y="6"/>
                    <a:pt x="3" y="7"/>
                  </a:cubicBezTo>
                  <a:cubicBezTo>
                    <a:pt x="1" y="8"/>
                    <a:pt x="2" y="9"/>
                    <a:pt x="2" y="10"/>
                  </a:cubicBezTo>
                  <a:cubicBezTo>
                    <a:pt x="2" y="11"/>
                    <a:pt x="1" y="12"/>
                    <a:pt x="0" y="13"/>
                  </a:cubicBezTo>
                  <a:cubicBezTo>
                    <a:pt x="0" y="13"/>
                    <a:pt x="0" y="14"/>
                    <a:pt x="0" y="15"/>
                  </a:cubicBezTo>
                  <a:cubicBezTo>
                    <a:pt x="1" y="16"/>
                    <a:pt x="0" y="17"/>
                    <a:pt x="0" y="18"/>
                  </a:cubicBezTo>
                  <a:cubicBezTo>
                    <a:pt x="0" y="18"/>
                    <a:pt x="1" y="21"/>
                    <a:pt x="2" y="20"/>
                  </a:cubicBezTo>
                  <a:cubicBezTo>
                    <a:pt x="4" y="20"/>
                    <a:pt x="4" y="18"/>
                    <a:pt x="5" y="18"/>
                  </a:cubicBezTo>
                  <a:cubicBezTo>
                    <a:pt x="4" y="18"/>
                    <a:pt x="6" y="20"/>
                    <a:pt x="5" y="20"/>
                  </a:cubicBezTo>
                  <a:cubicBezTo>
                    <a:pt x="5" y="22"/>
                    <a:pt x="5" y="23"/>
                    <a:pt x="3" y="24"/>
                  </a:cubicBezTo>
                  <a:cubicBezTo>
                    <a:pt x="3" y="24"/>
                    <a:pt x="4" y="26"/>
                    <a:pt x="3" y="26"/>
                  </a:cubicBezTo>
                  <a:cubicBezTo>
                    <a:pt x="3" y="27"/>
                    <a:pt x="2" y="27"/>
                    <a:pt x="3" y="28"/>
                  </a:cubicBezTo>
                  <a:cubicBezTo>
                    <a:pt x="5" y="29"/>
                    <a:pt x="6" y="29"/>
                    <a:pt x="8" y="32"/>
                  </a:cubicBezTo>
                  <a:cubicBezTo>
                    <a:pt x="9" y="33"/>
                    <a:pt x="10" y="29"/>
                    <a:pt x="11" y="29"/>
                  </a:cubicBezTo>
                  <a:cubicBezTo>
                    <a:pt x="12" y="26"/>
                    <a:pt x="13" y="23"/>
                    <a:pt x="16" y="22"/>
                  </a:cubicBezTo>
                  <a:cubicBezTo>
                    <a:pt x="18" y="21"/>
                    <a:pt x="20" y="21"/>
                    <a:pt x="22" y="19"/>
                  </a:cubicBezTo>
                  <a:cubicBezTo>
                    <a:pt x="24" y="18"/>
                    <a:pt x="26" y="16"/>
                    <a:pt x="27" y="13"/>
                  </a:cubicBezTo>
                  <a:cubicBezTo>
                    <a:pt x="27" y="11"/>
                    <a:pt x="28" y="10"/>
                    <a:pt x="27" y="8"/>
                  </a:cubicBezTo>
                  <a:cubicBezTo>
                    <a:pt x="26" y="7"/>
                    <a:pt x="25" y="6"/>
                    <a:pt x="24" y="5"/>
                  </a:cubicBezTo>
                  <a:cubicBezTo>
                    <a:pt x="23" y="5"/>
                    <a:pt x="21" y="6"/>
                    <a:pt x="20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6" name="Freeform 624">
              <a:extLst>
                <a:ext uri="{FF2B5EF4-FFF2-40B4-BE49-F238E27FC236}">
                  <a16:creationId xmlns:a16="http://schemas.microsoft.com/office/drawing/2014/main" id="{90C37E23-1777-EF3D-25CF-0EC071280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4450" y="9036257"/>
              <a:ext cx="598727" cy="888769"/>
            </a:xfrm>
            <a:custGeom>
              <a:avLst/>
              <a:gdLst>
                <a:gd name="T0" fmla="*/ 57 w 64"/>
                <a:gd name="T1" fmla="*/ 21 h 95"/>
                <a:gd name="T2" fmla="*/ 56 w 64"/>
                <a:gd name="T3" fmla="*/ 14 h 95"/>
                <a:gd name="T4" fmla="*/ 50 w 64"/>
                <a:gd name="T5" fmla="*/ 13 h 95"/>
                <a:gd name="T6" fmla="*/ 46 w 64"/>
                <a:gd name="T7" fmla="*/ 14 h 95"/>
                <a:gd name="T8" fmla="*/ 41 w 64"/>
                <a:gd name="T9" fmla="*/ 11 h 95"/>
                <a:gd name="T10" fmla="*/ 38 w 64"/>
                <a:gd name="T11" fmla="*/ 6 h 95"/>
                <a:gd name="T12" fmla="*/ 33 w 64"/>
                <a:gd name="T13" fmla="*/ 2 h 95"/>
                <a:gd name="T14" fmla="*/ 28 w 64"/>
                <a:gd name="T15" fmla="*/ 0 h 95"/>
                <a:gd name="T16" fmla="*/ 31 w 64"/>
                <a:gd name="T17" fmla="*/ 5 h 95"/>
                <a:gd name="T18" fmla="*/ 28 w 64"/>
                <a:gd name="T19" fmla="*/ 10 h 95"/>
                <a:gd name="T20" fmla="*/ 23 w 64"/>
                <a:gd name="T21" fmla="*/ 14 h 95"/>
                <a:gd name="T22" fmla="*/ 17 w 64"/>
                <a:gd name="T23" fmla="*/ 17 h 95"/>
                <a:gd name="T24" fmla="*/ 11 w 64"/>
                <a:gd name="T25" fmla="*/ 26 h 95"/>
                <a:gd name="T26" fmla="*/ 6 w 64"/>
                <a:gd name="T27" fmla="*/ 22 h 95"/>
                <a:gd name="T28" fmla="*/ 6 w 64"/>
                <a:gd name="T29" fmla="*/ 21 h 95"/>
                <a:gd name="T30" fmla="*/ 6 w 64"/>
                <a:gd name="T31" fmla="*/ 18 h 95"/>
                <a:gd name="T32" fmla="*/ 2 w 64"/>
                <a:gd name="T33" fmla="*/ 26 h 95"/>
                <a:gd name="T34" fmla="*/ 3 w 64"/>
                <a:gd name="T35" fmla="*/ 30 h 95"/>
                <a:gd name="T36" fmla="*/ 3 w 64"/>
                <a:gd name="T37" fmla="*/ 32 h 95"/>
                <a:gd name="T38" fmla="*/ 14 w 64"/>
                <a:gd name="T39" fmla="*/ 47 h 95"/>
                <a:gd name="T40" fmla="*/ 23 w 64"/>
                <a:gd name="T41" fmla="*/ 63 h 95"/>
                <a:gd name="T42" fmla="*/ 26 w 64"/>
                <a:gd name="T43" fmla="*/ 70 h 95"/>
                <a:gd name="T44" fmla="*/ 25 w 64"/>
                <a:gd name="T45" fmla="*/ 71 h 95"/>
                <a:gd name="T46" fmla="*/ 28 w 64"/>
                <a:gd name="T47" fmla="*/ 74 h 95"/>
                <a:gd name="T48" fmla="*/ 32 w 64"/>
                <a:gd name="T49" fmla="*/ 79 h 95"/>
                <a:gd name="T50" fmla="*/ 41 w 64"/>
                <a:gd name="T51" fmla="*/ 83 h 95"/>
                <a:gd name="T52" fmla="*/ 48 w 64"/>
                <a:gd name="T53" fmla="*/ 87 h 95"/>
                <a:gd name="T54" fmla="*/ 54 w 64"/>
                <a:gd name="T55" fmla="*/ 93 h 95"/>
                <a:gd name="T56" fmla="*/ 59 w 64"/>
                <a:gd name="T57" fmla="*/ 90 h 95"/>
                <a:gd name="T58" fmla="*/ 61 w 64"/>
                <a:gd name="T59" fmla="*/ 86 h 95"/>
                <a:gd name="T60" fmla="*/ 63 w 64"/>
                <a:gd name="T61" fmla="*/ 82 h 95"/>
                <a:gd name="T62" fmla="*/ 61 w 64"/>
                <a:gd name="T63" fmla="*/ 78 h 95"/>
                <a:gd name="T64" fmla="*/ 61 w 64"/>
                <a:gd name="T65" fmla="*/ 76 h 95"/>
                <a:gd name="T66" fmla="*/ 63 w 64"/>
                <a:gd name="T67" fmla="*/ 74 h 95"/>
                <a:gd name="T68" fmla="*/ 64 w 64"/>
                <a:gd name="T69" fmla="*/ 64 h 95"/>
                <a:gd name="T70" fmla="*/ 62 w 64"/>
                <a:gd name="T71" fmla="*/ 59 h 95"/>
                <a:gd name="T72" fmla="*/ 57 w 64"/>
                <a:gd name="T73" fmla="*/ 57 h 95"/>
                <a:gd name="T74" fmla="*/ 55 w 64"/>
                <a:gd name="T75" fmla="*/ 48 h 95"/>
                <a:gd name="T76" fmla="*/ 50 w 64"/>
                <a:gd name="T77" fmla="*/ 51 h 95"/>
                <a:gd name="T78" fmla="*/ 46 w 64"/>
                <a:gd name="T79" fmla="*/ 51 h 95"/>
                <a:gd name="T80" fmla="*/ 44 w 64"/>
                <a:gd name="T81" fmla="*/ 48 h 95"/>
                <a:gd name="T82" fmla="*/ 40 w 64"/>
                <a:gd name="T83" fmla="*/ 42 h 95"/>
                <a:gd name="T84" fmla="*/ 39 w 64"/>
                <a:gd name="T85" fmla="*/ 35 h 95"/>
                <a:gd name="T86" fmla="*/ 42 w 64"/>
                <a:gd name="T87" fmla="*/ 33 h 95"/>
                <a:gd name="T88" fmla="*/ 42 w 64"/>
                <a:gd name="T89" fmla="*/ 30 h 95"/>
                <a:gd name="T90" fmla="*/ 45 w 64"/>
                <a:gd name="T91" fmla="*/ 25 h 95"/>
                <a:gd name="T92" fmla="*/ 50 w 64"/>
                <a:gd name="T93" fmla="*/ 24 h 95"/>
                <a:gd name="T94" fmla="*/ 53 w 64"/>
                <a:gd name="T95" fmla="*/ 22 h 95"/>
                <a:gd name="T96" fmla="*/ 57 w 64"/>
                <a:gd name="T97" fmla="*/ 2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4" h="95">
                  <a:moveTo>
                    <a:pt x="57" y="21"/>
                  </a:moveTo>
                  <a:cubicBezTo>
                    <a:pt x="53" y="19"/>
                    <a:pt x="59" y="15"/>
                    <a:pt x="56" y="14"/>
                  </a:cubicBezTo>
                  <a:cubicBezTo>
                    <a:pt x="54" y="12"/>
                    <a:pt x="52" y="13"/>
                    <a:pt x="50" y="13"/>
                  </a:cubicBezTo>
                  <a:cubicBezTo>
                    <a:pt x="48" y="12"/>
                    <a:pt x="48" y="14"/>
                    <a:pt x="46" y="14"/>
                  </a:cubicBezTo>
                  <a:cubicBezTo>
                    <a:pt x="44" y="13"/>
                    <a:pt x="42" y="13"/>
                    <a:pt x="41" y="11"/>
                  </a:cubicBezTo>
                  <a:cubicBezTo>
                    <a:pt x="40" y="10"/>
                    <a:pt x="39" y="7"/>
                    <a:pt x="38" y="6"/>
                  </a:cubicBezTo>
                  <a:cubicBezTo>
                    <a:pt x="36" y="5"/>
                    <a:pt x="35" y="3"/>
                    <a:pt x="33" y="2"/>
                  </a:cubicBezTo>
                  <a:cubicBezTo>
                    <a:pt x="32" y="0"/>
                    <a:pt x="30" y="1"/>
                    <a:pt x="28" y="0"/>
                  </a:cubicBezTo>
                  <a:cubicBezTo>
                    <a:pt x="30" y="2"/>
                    <a:pt x="31" y="3"/>
                    <a:pt x="31" y="5"/>
                  </a:cubicBezTo>
                  <a:cubicBezTo>
                    <a:pt x="30" y="7"/>
                    <a:pt x="30" y="9"/>
                    <a:pt x="28" y="10"/>
                  </a:cubicBezTo>
                  <a:cubicBezTo>
                    <a:pt x="26" y="12"/>
                    <a:pt x="25" y="14"/>
                    <a:pt x="23" y="14"/>
                  </a:cubicBezTo>
                  <a:cubicBezTo>
                    <a:pt x="21" y="15"/>
                    <a:pt x="19" y="15"/>
                    <a:pt x="17" y="17"/>
                  </a:cubicBezTo>
                  <a:cubicBezTo>
                    <a:pt x="16" y="18"/>
                    <a:pt x="12" y="27"/>
                    <a:pt x="11" y="26"/>
                  </a:cubicBezTo>
                  <a:cubicBezTo>
                    <a:pt x="9" y="23"/>
                    <a:pt x="8" y="23"/>
                    <a:pt x="6" y="22"/>
                  </a:cubicBezTo>
                  <a:cubicBezTo>
                    <a:pt x="5" y="22"/>
                    <a:pt x="5" y="22"/>
                    <a:pt x="6" y="21"/>
                  </a:cubicBezTo>
                  <a:cubicBezTo>
                    <a:pt x="7" y="20"/>
                    <a:pt x="7" y="19"/>
                    <a:pt x="6" y="18"/>
                  </a:cubicBezTo>
                  <a:cubicBezTo>
                    <a:pt x="4" y="19"/>
                    <a:pt x="0" y="23"/>
                    <a:pt x="2" y="26"/>
                  </a:cubicBezTo>
                  <a:cubicBezTo>
                    <a:pt x="2" y="26"/>
                    <a:pt x="4" y="29"/>
                    <a:pt x="3" y="30"/>
                  </a:cubicBezTo>
                  <a:cubicBezTo>
                    <a:pt x="2" y="30"/>
                    <a:pt x="1" y="31"/>
                    <a:pt x="3" y="32"/>
                  </a:cubicBezTo>
                  <a:cubicBezTo>
                    <a:pt x="8" y="35"/>
                    <a:pt x="12" y="41"/>
                    <a:pt x="14" y="47"/>
                  </a:cubicBezTo>
                  <a:cubicBezTo>
                    <a:pt x="17" y="52"/>
                    <a:pt x="19" y="58"/>
                    <a:pt x="23" y="63"/>
                  </a:cubicBezTo>
                  <a:cubicBezTo>
                    <a:pt x="24" y="65"/>
                    <a:pt x="26" y="67"/>
                    <a:pt x="26" y="70"/>
                  </a:cubicBezTo>
                  <a:cubicBezTo>
                    <a:pt x="26" y="71"/>
                    <a:pt x="25" y="70"/>
                    <a:pt x="25" y="71"/>
                  </a:cubicBezTo>
                  <a:cubicBezTo>
                    <a:pt x="26" y="72"/>
                    <a:pt x="27" y="73"/>
                    <a:pt x="28" y="74"/>
                  </a:cubicBezTo>
                  <a:cubicBezTo>
                    <a:pt x="29" y="76"/>
                    <a:pt x="30" y="78"/>
                    <a:pt x="32" y="79"/>
                  </a:cubicBezTo>
                  <a:cubicBezTo>
                    <a:pt x="35" y="80"/>
                    <a:pt x="38" y="82"/>
                    <a:pt x="41" y="83"/>
                  </a:cubicBezTo>
                  <a:cubicBezTo>
                    <a:pt x="43" y="84"/>
                    <a:pt x="45" y="86"/>
                    <a:pt x="48" y="87"/>
                  </a:cubicBezTo>
                  <a:cubicBezTo>
                    <a:pt x="50" y="89"/>
                    <a:pt x="52" y="91"/>
                    <a:pt x="54" y="93"/>
                  </a:cubicBezTo>
                  <a:cubicBezTo>
                    <a:pt x="58" y="95"/>
                    <a:pt x="57" y="91"/>
                    <a:pt x="59" y="90"/>
                  </a:cubicBezTo>
                  <a:cubicBezTo>
                    <a:pt x="60" y="89"/>
                    <a:pt x="60" y="87"/>
                    <a:pt x="61" y="86"/>
                  </a:cubicBezTo>
                  <a:cubicBezTo>
                    <a:pt x="61" y="85"/>
                    <a:pt x="64" y="83"/>
                    <a:pt x="63" y="82"/>
                  </a:cubicBezTo>
                  <a:cubicBezTo>
                    <a:pt x="61" y="81"/>
                    <a:pt x="60" y="81"/>
                    <a:pt x="61" y="78"/>
                  </a:cubicBezTo>
                  <a:cubicBezTo>
                    <a:pt x="61" y="77"/>
                    <a:pt x="61" y="76"/>
                    <a:pt x="61" y="76"/>
                  </a:cubicBezTo>
                  <a:cubicBezTo>
                    <a:pt x="62" y="75"/>
                    <a:pt x="63" y="74"/>
                    <a:pt x="63" y="74"/>
                  </a:cubicBezTo>
                  <a:cubicBezTo>
                    <a:pt x="64" y="71"/>
                    <a:pt x="62" y="66"/>
                    <a:pt x="64" y="64"/>
                  </a:cubicBezTo>
                  <a:cubicBezTo>
                    <a:pt x="64" y="63"/>
                    <a:pt x="63" y="61"/>
                    <a:pt x="62" y="59"/>
                  </a:cubicBezTo>
                  <a:cubicBezTo>
                    <a:pt x="61" y="56"/>
                    <a:pt x="60" y="56"/>
                    <a:pt x="57" y="57"/>
                  </a:cubicBezTo>
                  <a:cubicBezTo>
                    <a:pt x="53" y="57"/>
                    <a:pt x="55" y="50"/>
                    <a:pt x="55" y="48"/>
                  </a:cubicBezTo>
                  <a:cubicBezTo>
                    <a:pt x="53" y="49"/>
                    <a:pt x="52" y="51"/>
                    <a:pt x="50" y="51"/>
                  </a:cubicBezTo>
                  <a:cubicBezTo>
                    <a:pt x="49" y="51"/>
                    <a:pt x="47" y="51"/>
                    <a:pt x="46" y="51"/>
                  </a:cubicBezTo>
                  <a:cubicBezTo>
                    <a:pt x="45" y="50"/>
                    <a:pt x="45" y="48"/>
                    <a:pt x="44" y="48"/>
                  </a:cubicBezTo>
                  <a:cubicBezTo>
                    <a:pt x="41" y="48"/>
                    <a:pt x="41" y="44"/>
                    <a:pt x="40" y="42"/>
                  </a:cubicBezTo>
                  <a:cubicBezTo>
                    <a:pt x="38" y="40"/>
                    <a:pt x="37" y="37"/>
                    <a:pt x="39" y="35"/>
                  </a:cubicBezTo>
                  <a:cubicBezTo>
                    <a:pt x="40" y="34"/>
                    <a:pt x="42" y="34"/>
                    <a:pt x="42" y="33"/>
                  </a:cubicBezTo>
                  <a:cubicBezTo>
                    <a:pt x="42" y="32"/>
                    <a:pt x="42" y="31"/>
                    <a:pt x="42" y="30"/>
                  </a:cubicBezTo>
                  <a:cubicBezTo>
                    <a:pt x="42" y="27"/>
                    <a:pt x="42" y="26"/>
                    <a:pt x="45" y="25"/>
                  </a:cubicBezTo>
                  <a:cubicBezTo>
                    <a:pt x="47" y="24"/>
                    <a:pt x="48" y="24"/>
                    <a:pt x="50" y="24"/>
                  </a:cubicBezTo>
                  <a:cubicBezTo>
                    <a:pt x="51" y="24"/>
                    <a:pt x="52" y="23"/>
                    <a:pt x="53" y="22"/>
                  </a:cubicBezTo>
                  <a:cubicBezTo>
                    <a:pt x="54" y="22"/>
                    <a:pt x="59" y="23"/>
                    <a:pt x="57" y="2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7" name="Freeform 625">
              <a:extLst>
                <a:ext uri="{FF2B5EF4-FFF2-40B4-BE49-F238E27FC236}">
                  <a16:creationId xmlns:a16="http://schemas.microsoft.com/office/drawing/2014/main" id="{CB8238A2-8834-1120-9CDC-A0A4D4FA3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58782" y="9867685"/>
              <a:ext cx="407642" cy="1984597"/>
            </a:xfrm>
            <a:custGeom>
              <a:avLst/>
              <a:gdLst>
                <a:gd name="T0" fmla="*/ 38 w 44"/>
                <a:gd name="T1" fmla="*/ 20 h 212"/>
                <a:gd name="T2" fmla="*/ 36 w 44"/>
                <a:gd name="T3" fmla="*/ 12 h 212"/>
                <a:gd name="T4" fmla="*/ 34 w 44"/>
                <a:gd name="T5" fmla="*/ 5 h 212"/>
                <a:gd name="T6" fmla="*/ 30 w 44"/>
                <a:gd name="T7" fmla="*/ 3 h 212"/>
                <a:gd name="T8" fmla="*/ 28 w 44"/>
                <a:gd name="T9" fmla="*/ 15 h 212"/>
                <a:gd name="T10" fmla="*/ 26 w 44"/>
                <a:gd name="T11" fmla="*/ 31 h 212"/>
                <a:gd name="T12" fmla="*/ 23 w 44"/>
                <a:gd name="T13" fmla="*/ 56 h 212"/>
                <a:gd name="T14" fmla="*/ 21 w 44"/>
                <a:gd name="T15" fmla="*/ 68 h 212"/>
                <a:gd name="T16" fmla="*/ 21 w 44"/>
                <a:gd name="T17" fmla="*/ 80 h 212"/>
                <a:gd name="T18" fmla="*/ 20 w 44"/>
                <a:gd name="T19" fmla="*/ 88 h 212"/>
                <a:gd name="T20" fmla="*/ 11 w 44"/>
                <a:gd name="T21" fmla="*/ 110 h 212"/>
                <a:gd name="T22" fmla="*/ 10 w 44"/>
                <a:gd name="T23" fmla="*/ 132 h 212"/>
                <a:gd name="T24" fmla="*/ 17 w 44"/>
                <a:gd name="T25" fmla="*/ 133 h 212"/>
                <a:gd name="T26" fmla="*/ 16 w 44"/>
                <a:gd name="T27" fmla="*/ 136 h 212"/>
                <a:gd name="T28" fmla="*/ 14 w 44"/>
                <a:gd name="T29" fmla="*/ 145 h 212"/>
                <a:gd name="T30" fmla="*/ 15 w 44"/>
                <a:gd name="T31" fmla="*/ 150 h 212"/>
                <a:gd name="T32" fmla="*/ 13 w 44"/>
                <a:gd name="T33" fmla="*/ 152 h 212"/>
                <a:gd name="T34" fmla="*/ 11 w 44"/>
                <a:gd name="T35" fmla="*/ 158 h 212"/>
                <a:gd name="T36" fmla="*/ 8 w 44"/>
                <a:gd name="T37" fmla="*/ 159 h 212"/>
                <a:gd name="T38" fmla="*/ 4 w 44"/>
                <a:gd name="T39" fmla="*/ 159 h 212"/>
                <a:gd name="T40" fmla="*/ 0 w 44"/>
                <a:gd name="T41" fmla="*/ 164 h 212"/>
                <a:gd name="T42" fmla="*/ 2 w 44"/>
                <a:gd name="T43" fmla="*/ 163 h 212"/>
                <a:gd name="T44" fmla="*/ 7 w 44"/>
                <a:gd name="T45" fmla="*/ 171 h 212"/>
                <a:gd name="T46" fmla="*/ 11 w 44"/>
                <a:gd name="T47" fmla="*/ 173 h 212"/>
                <a:gd name="T48" fmla="*/ 7 w 44"/>
                <a:gd name="T49" fmla="*/ 174 h 212"/>
                <a:gd name="T50" fmla="*/ 7 w 44"/>
                <a:gd name="T51" fmla="*/ 179 h 212"/>
                <a:gd name="T52" fmla="*/ 9 w 44"/>
                <a:gd name="T53" fmla="*/ 182 h 212"/>
                <a:gd name="T54" fmla="*/ 9 w 44"/>
                <a:gd name="T55" fmla="*/ 185 h 212"/>
                <a:gd name="T56" fmla="*/ 7 w 44"/>
                <a:gd name="T57" fmla="*/ 187 h 212"/>
                <a:gd name="T58" fmla="*/ 10 w 44"/>
                <a:gd name="T59" fmla="*/ 190 h 212"/>
                <a:gd name="T60" fmla="*/ 8 w 44"/>
                <a:gd name="T61" fmla="*/ 193 h 212"/>
                <a:gd name="T62" fmla="*/ 11 w 44"/>
                <a:gd name="T63" fmla="*/ 194 h 212"/>
                <a:gd name="T64" fmla="*/ 11 w 44"/>
                <a:gd name="T65" fmla="*/ 198 h 212"/>
                <a:gd name="T66" fmla="*/ 15 w 44"/>
                <a:gd name="T67" fmla="*/ 197 h 212"/>
                <a:gd name="T68" fmla="*/ 15 w 44"/>
                <a:gd name="T69" fmla="*/ 197 h 212"/>
                <a:gd name="T70" fmla="*/ 16 w 44"/>
                <a:gd name="T71" fmla="*/ 198 h 212"/>
                <a:gd name="T72" fmla="*/ 18 w 44"/>
                <a:gd name="T73" fmla="*/ 202 h 212"/>
                <a:gd name="T74" fmla="*/ 16 w 44"/>
                <a:gd name="T75" fmla="*/ 207 h 212"/>
                <a:gd name="T76" fmla="*/ 18 w 44"/>
                <a:gd name="T77" fmla="*/ 209 h 212"/>
                <a:gd name="T78" fmla="*/ 25 w 44"/>
                <a:gd name="T79" fmla="*/ 204 h 212"/>
                <a:gd name="T80" fmla="*/ 26 w 44"/>
                <a:gd name="T81" fmla="*/ 199 h 212"/>
                <a:gd name="T82" fmla="*/ 17 w 44"/>
                <a:gd name="T83" fmla="*/ 192 h 212"/>
                <a:gd name="T84" fmla="*/ 12 w 44"/>
                <a:gd name="T85" fmla="*/ 185 h 212"/>
                <a:gd name="T86" fmla="*/ 15 w 44"/>
                <a:gd name="T87" fmla="*/ 177 h 212"/>
                <a:gd name="T88" fmla="*/ 17 w 44"/>
                <a:gd name="T89" fmla="*/ 169 h 212"/>
                <a:gd name="T90" fmla="*/ 21 w 44"/>
                <a:gd name="T91" fmla="*/ 158 h 212"/>
                <a:gd name="T92" fmla="*/ 21 w 44"/>
                <a:gd name="T93" fmla="*/ 152 h 212"/>
                <a:gd name="T94" fmla="*/ 19 w 44"/>
                <a:gd name="T95" fmla="*/ 140 h 212"/>
                <a:gd name="T96" fmla="*/ 23 w 44"/>
                <a:gd name="T97" fmla="*/ 117 h 212"/>
                <a:gd name="T98" fmla="*/ 26 w 44"/>
                <a:gd name="T99" fmla="*/ 102 h 212"/>
                <a:gd name="T100" fmla="*/ 29 w 44"/>
                <a:gd name="T101" fmla="*/ 85 h 212"/>
                <a:gd name="T102" fmla="*/ 27 w 44"/>
                <a:gd name="T103" fmla="*/ 73 h 212"/>
                <a:gd name="T104" fmla="*/ 30 w 44"/>
                <a:gd name="T105" fmla="*/ 62 h 212"/>
                <a:gd name="T106" fmla="*/ 34 w 44"/>
                <a:gd name="T107" fmla="*/ 54 h 212"/>
                <a:gd name="T108" fmla="*/ 36 w 44"/>
                <a:gd name="T109" fmla="*/ 44 h 212"/>
                <a:gd name="T110" fmla="*/ 40 w 44"/>
                <a:gd name="T111" fmla="*/ 35 h 212"/>
                <a:gd name="T112" fmla="*/ 40 w 44"/>
                <a:gd name="T113" fmla="*/ 28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4" h="212">
                  <a:moveTo>
                    <a:pt x="40" y="28"/>
                  </a:moveTo>
                  <a:cubicBezTo>
                    <a:pt x="38" y="27"/>
                    <a:pt x="40" y="22"/>
                    <a:pt x="38" y="20"/>
                  </a:cubicBezTo>
                  <a:cubicBezTo>
                    <a:pt x="37" y="19"/>
                    <a:pt x="35" y="16"/>
                    <a:pt x="36" y="14"/>
                  </a:cubicBezTo>
                  <a:cubicBezTo>
                    <a:pt x="38" y="13"/>
                    <a:pt x="35" y="13"/>
                    <a:pt x="36" y="12"/>
                  </a:cubicBezTo>
                  <a:cubicBezTo>
                    <a:pt x="37" y="11"/>
                    <a:pt x="36" y="10"/>
                    <a:pt x="35" y="9"/>
                  </a:cubicBezTo>
                  <a:cubicBezTo>
                    <a:pt x="34" y="8"/>
                    <a:pt x="34" y="7"/>
                    <a:pt x="34" y="5"/>
                  </a:cubicBezTo>
                  <a:cubicBezTo>
                    <a:pt x="34" y="3"/>
                    <a:pt x="33" y="2"/>
                    <a:pt x="32" y="0"/>
                  </a:cubicBezTo>
                  <a:cubicBezTo>
                    <a:pt x="31" y="1"/>
                    <a:pt x="30" y="2"/>
                    <a:pt x="30" y="3"/>
                  </a:cubicBezTo>
                  <a:cubicBezTo>
                    <a:pt x="29" y="5"/>
                    <a:pt x="27" y="4"/>
                    <a:pt x="28" y="6"/>
                  </a:cubicBezTo>
                  <a:cubicBezTo>
                    <a:pt x="28" y="9"/>
                    <a:pt x="28" y="12"/>
                    <a:pt x="28" y="15"/>
                  </a:cubicBezTo>
                  <a:cubicBezTo>
                    <a:pt x="28" y="19"/>
                    <a:pt x="29" y="24"/>
                    <a:pt x="28" y="28"/>
                  </a:cubicBezTo>
                  <a:cubicBezTo>
                    <a:pt x="27" y="29"/>
                    <a:pt x="26" y="30"/>
                    <a:pt x="26" y="31"/>
                  </a:cubicBezTo>
                  <a:cubicBezTo>
                    <a:pt x="26" y="33"/>
                    <a:pt x="27" y="35"/>
                    <a:pt x="27" y="37"/>
                  </a:cubicBezTo>
                  <a:cubicBezTo>
                    <a:pt x="27" y="43"/>
                    <a:pt x="25" y="50"/>
                    <a:pt x="23" y="56"/>
                  </a:cubicBezTo>
                  <a:cubicBezTo>
                    <a:pt x="22" y="59"/>
                    <a:pt x="22" y="61"/>
                    <a:pt x="23" y="64"/>
                  </a:cubicBezTo>
                  <a:cubicBezTo>
                    <a:pt x="23" y="66"/>
                    <a:pt x="23" y="67"/>
                    <a:pt x="21" y="68"/>
                  </a:cubicBezTo>
                  <a:cubicBezTo>
                    <a:pt x="20" y="69"/>
                    <a:pt x="21" y="70"/>
                    <a:pt x="21" y="71"/>
                  </a:cubicBezTo>
                  <a:cubicBezTo>
                    <a:pt x="21" y="74"/>
                    <a:pt x="21" y="77"/>
                    <a:pt x="21" y="80"/>
                  </a:cubicBezTo>
                  <a:cubicBezTo>
                    <a:pt x="21" y="81"/>
                    <a:pt x="21" y="83"/>
                    <a:pt x="21" y="84"/>
                  </a:cubicBezTo>
                  <a:cubicBezTo>
                    <a:pt x="20" y="85"/>
                    <a:pt x="21" y="87"/>
                    <a:pt x="20" y="88"/>
                  </a:cubicBezTo>
                  <a:cubicBezTo>
                    <a:pt x="18" y="93"/>
                    <a:pt x="16" y="98"/>
                    <a:pt x="14" y="103"/>
                  </a:cubicBezTo>
                  <a:cubicBezTo>
                    <a:pt x="13" y="106"/>
                    <a:pt x="10" y="107"/>
                    <a:pt x="11" y="110"/>
                  </a:cubicBezTo>
                  <a:cubicBezTo>
                    <a:pt x="12" y="113"/>
                    <a:pt x="14" y="118"/>
                    <a:pt x="12" y="122"/>
                  </a:cubicBezTo>
                  <a:cubicBezTo>
                    <a:pt x="10" y="124"/>
                    <a:pt x="8" y="129"/>
                    <a:pt x="10" y="132"/>
                  </a:cubicBezTo>
                  <a:cubicBezTo>
                    <a:pt x="11" y="134"/>
                    <a:pt x="12" y="134"/>
                    <a:pt x="13" y="133"/>
                  </a:cubicBezTo>
                  <a:cubicBezTo>
                    <a:pt x="14" y="132"/>
                    <a:pt x="18" y="132"/>
                    <a:pt x="17" y="133"/>
                  </a:cubicBezTo>
                  <a:cubicBezTo>
                    <a:pt x="17" y="133"/>
                    <a:pt x="16" y="133"/>
                    <a:pt x="15" y="134"/>
                  </a:cubicBezTo>
                  <a:cubicBezTo>
                    <a:pt x="15" y="135"/>
                    <a:pt x="15" y="135"/>
                    <a:pt x="16" y="136"/>
                  </a:cubicBezTo>
                  <a:cubicBezTo>
                    <a:pt x="16" y="136"/>
                    <a:pt x="15" y="137"/>
                    <a:pt x="15" y="137"/>
                  </a:cubicBezTo>
                  <a:cubicBezTo>
                    <a:pt x="14" y="139"/>
                    <a:pt x="13" y="143"/>
                    <a:pt x="14" y="145"/>
                  </a:cubicBezTo>
                  <a:cubicBezTo>
                    <a:pt x="14" y="146"/>
                    <a:pt x="14" y="146"/>
                    <a:pt x="13" y="148"/>
                  </a:cubicBezTo>
                  <a:cubicBezTo>
                    <a:pt x="12" y="149"/>
                    <a:pt x="14" y="149"/>
                    <a:pt x="15" y="150"/>
                  </a:cubicBezTo>
                  <a:cubicBezTo>
                    <a:pt x="15" y="150"/>
                    <a:pt x="15" y="150"/>
                    <a:pt x="14" y="151"/>
                  </a:cubicBezTo>
                  <a:cubicBezTo>
                    <a:pt x="13" y="151"/>
                    <a:pt x="11" y="152"/>
                    <a:pt x="13" y="152"/>
                  </a:cubicBezTo>
                  <a:cubicBezTo>
                    <a:pt x="12" y="153"/>
                    <a:pt x="13" y="156"/>
                    <a:pt x="14" y="156"/>
                  </a:cubicBezTo>
                  <a:cubicBezTo>
                    <a:pt x="13" y="156"/>
                    <a:pt x="10" y="155"/>
                    <a:pt x="11" y="158"/>
                  </a:cubicBezTo>
                  <a:cubicBezTo>
                    <a:pt x="11" y="158"/>
                    <a:pt x="12" y="163"/>
                    <a:pt x="10" y="162"/>
                  </a:cubicBezTo>
                  <a:cubicBezTo>
                    <a:pt x="10" y="162"/>
                    <a:pt x="8" y="160"/>
                    <a:pt x="8" y="159"/>
                  </a:cubicBezTo>
                  <a:cubicBezTo>
                    <a:pt x="6" y="158"/>
                    <a:pt x="7" y="157"/>
                    <a:pt x="5" y="158"/>
                  </a:cubicBezTo>
                  <a:cubicBezTo>
                    <a:pt x="5" y="158"/>
                    <a:pt x="4" y="159"/>
                    <a:pt x="4" y="159"/>
                  </a:cubicBezTo>
                  <a:cubicBezTo>
                    <a:pt x="4" y="160"/>
                    <a:pt x="5" y="160"/>
                    <a:pt x="4" y="161"/>
                  </a:cubicBezTo>
                  <a:cubicBezTo>
                    <a:pt x="4" y="162"/>
                    <a:pt x="0" y="162"/>
                    <a:pt x="0" y="164"/>
                  </a:cubicBezTo>
                  <a:cubicBezTo>
                    <a:pt x="0" y="164"/>
                    <a:pt x="1" y="165"/>
                    <a:pt x="2" y="165"/>
                  </a:cubicBezTo>
                  <a:cubicBezTo>
                    <a:pt x="2" y="165"/>
                    <a:pt x="1" y="164"/>
                    <a:pt x="2" y="163"/>
                  </a:cubicBezTo>
                  <a:cubicBezTo>
                    <a:pt x="2" y="163"/>
                    <a:pt x="5" y="165"/>
                    <a:pt x="7" y="164"/>
                  </a:cubicBezTo>
                  <a:cubicBezTo>
                    <a:pt x="11" y="163"/>
                    <a:pt x="5" y="170"/>
                    <a:pt x="7" y="171"/>
                  </a:cubicBezTo>
                  <a:cubicBezTo>
                    <a:pt x="8" y="171"/>
                    <a:pt x="10" y="170"/>
                    <a:pt x="11" y="171"/>
                  </a:cubicBezTo>
                  <a:cubicBezTo>
                    <a:pt x="12" y="171"/>
                    <a:pt x="12" y="174"/>
                    <a:pt x="11" y="173"/>
                  </a:cubicBezTo>
                  <a:cubicBezTo>
                    <a:pt x="11" y="173"/>
                    <a:pt x="8" y="171"/>
                    <a:pt x="8" y="172"/>
                  </a:cubicBezTo>
                  <a:cubicBezTo>
                    <a:pt x="7" y="173"/>
                    <a:pt x="6" y="173"/>
                    <a:pt x="7" y="174"/>
                  </a:cubicBezTo>
                  <a:cubicBezTo>
                    <a:pt x="7" y="174"/>
                    <a:pt x="9" y="176"/>
                    <a:pt x="8" y="176"/>
                  </a:cubicBezTo>
                  <a:cubicBezTo>
                    <a:pt x="7" y="176"/>
                    <a:pt x="7" y="179"/>
                    <a:pt x="7" y="179"/>
                  </a:cubicBezTo>
                  <a:cubicBezTo>
                    <a:pt x="6" y="182"/>
                    <a:pt x="9" y="178"/>
                    <a:pt x="9" y="178"/>
                  </a:cubicBezTo>
                  <a:cubicBezTo>
                    <a:pt x="9" y="178"/>
                    <a:pt x="8" y="183"/>
                    <a:pt x="9" y="182"/>
                  </a:cubicBezTo>
                  <a:cubicBezTo>
                    <a:pt x="9" y="182"/>
                    <a:pt x="8" y="182"/>
                    <a:pt x="8" y="183"/>
                  </a:cubicBezTo>
                  <a:cubicBezTo>
                    <a:pt x="7" y="184"/>
                    <a:pt x="8" y="184"/>
                    <a:pt x="9" y="185"/>
                  </a:cubicBezTo>
                  <a:cubicBezTo>
                    <a:pt x="9" y="185"/>
                    <a:pt x="7" y="186"/>
                    <a:pt x="7" y="186"/>
                  </a:cubicBezTo>
                  <a:cubicBezTo>
                    <a:pt x="6" y="186"/>
                    <a:pt x="7" y="186"/>
                    <a:pt x="7" y="187"/>
                  </a:cubicBezTo>
                  <a:cubicBezTo>
                    <a:pt x="6" y="189"/>
                    <a:pt x="10" y="189"/>
                    <a:pt x="10" y="188"/>
                  </a:cubicBezTo>
                  <a:cubicBezTo>
                    <a:pt x="10" y="189"/>
                    <a:pt x="9" y="189"/>
                    <a:pt x="10" y="190"/>
                  </a:cubicBezTo>
                  <a:cubicBezTo>
                    <a:pt x="10" y="190"/>
                    <a:pt x="10" y="190"/>
                    <a:pt x="10" y="190"/>
                  </a:cubicBezTo>
                  <a:cubicBezTo>
                    <a:pt x="10" y="191"/>
                    <a:pt x="8" y="192"/>
                    <a:pt x="8" y="193"/>
                  </a:cubicBezTo>
                  <a:cubicBezTo>
                    <a:pt x="7" y="195"/>
                    <a:pt x="10" y="192"/>
                    <a:pt x="11" y="192"/>
                  </a:cubicBezTo>
                  <a:cubicBezTo>
                    <a:pt x="10" y="193"/>
                    <a:pt x="11" y="194"/>
                    <a:pt x="11" y="194"/>
                  </a:cubicBezTo>
                  <a:cubicBezTo>
                    <a:pt x="11" y="195"/>
                    <a:pt x="8" y="196"/>
                    <a:pt x="8" y="196"/>
                  </a:cubicBezTo>
                  <a:cubicBezTo>
                    <a:pt x="10" y="197"/>
                    <a:pt x="10" y="196"/>
                    <a:pt x="11" y="198"/>
                  </a:cubicBezTo>
                  <a:cubicBezTo>
                    <a:pt x="12" y="200"/>
                    <a:pt x="14" y="195"/>
                    <a:pt x="13" y="195"/>
                  </a:cubicBezTo>
                  <a:cubicBezTo>
                    <a:pt x="14" y="195"/>
                    <a:pt x="14" y="196"/>
                    <a:pt x="15" y="197"/>
                  </a:cubicBezTo>
                  <a:cubicBezTo>
                    <a:pt x="15" y="197"/>
                    <a:pt x="15" y="195"/>
                    <a:pt x="15" y="195"/>
                  </a:cubicBezTo>
                  <a:cubicBezTo>
                    <a:pt x="15" y="195"/>
                    <a:pt x="15" y="197"/>
                    <a:pt x="15" y="197"/>
                  </a:cubicBezTo>
                  <a:cubicBezTo>
                    <a:pt x="16" y="196"/>
                    <a:pt x="16" y="195"/>
                    <a:pt x="16" y="196"/>
                  </a:cubicBezTo>
                  <a:cubicBezTo>
                    <a:pt x="17" y="196"/>
                    <a:pt x="16" y="198"/>
                    <a:pt x="16" y="198"/>
                  </a:cubicBezTo>
                  <a:cubicBezTo>
                    <a:pt x="15" y="199"/>
                    <a:pt x="17" y="199"/>
                    <a:pt x="16" y="200"/>
                  </a:cubicBezTo>
                  <a:cubicBezTo>
                    <a:pt x="15" y="202"/>
                    <a:pt x="17" y="201"/>
                    <a:pt x="18" y="202"/>
                  </a:cubicBezTo>
                  <a:cubicBezTo>
                    <a:pt x="21" y="202"/>
                    <a:pt x="24" y="204"/>
                    <a:pt x="21" y="206"/>
                  </a:cubicBezTo>
                  <a:cubicBezTo>
                    <a:pt x="20" y="207"/>
                    <a:pt x="17" y="206"/>
                    <a:pt x="16" y="207"/>
                  </a:cubicBezTo>
                  <a:cubicBezTo>
                    <a:pt x="15" y="209"/>
                    <a:pt x="18" y="208"/>
                    <a:pt x="19" y="209"/>
                  </a:cubicBezTo>
                  <a:cubicBezTo>
                    <a:pt x="18" y="209"/>
                    <a:pt x="18" y="209"/>
                    <a:pt x="18" y="209"/>
                  </a:cubicBezTo>
                  <a:cubicBezTo>
                    <a:pt x="18" y="209"/>
                    <a:pt x="22" y="212"/>
                    <a:pt x="24" y="210"/>
                  </a:cubicBezTo>
                  <a:cubicBezTo>
                    <a:pt x="25" y="208"/>
                    <a:pt x="23" y="206"/>
                    <a:pt x="25" y="204"/>
                  </a:cubicBezTo>
                  <a:cubicBezTo>
                    <a:pt x="26" y="202"/>
                    <a:pt x="29" y="202"/>
                    <a:pt x="30" y="202"/>
                  </a:cubicBezTo>
                  <a:cubicBezTo>
                    <a:pt x="35" y="199"/>
                    <a:pt x="28" y="199"/>
                    <a:pt x="26" y="199"/>
                  </a:cubicBezTo>
                  <a:cubicBezTo>
                    <a:pt x="24" y="199"/>
                    <a:pt x="21" y="199"/>
                    <a:pt x="19" y="198"/>
                  </a:cubicBezTo>
                  <a:cubicBezTo>
                    <a:pt x="17" y="196"/>
                    <a:pt x="17" y="196"/>
                    <a:pt x="17" y="192"/>
                  </a:cubicBezTo>
                  <a:cubicBezTo>
                    <a:pt x="17" y="188"/>
                    <a:pt x="16" y="191"/>
                    <a:pt x="13" y="189"/>
                  </a:cubicBezTo>
                  <a:cubicBezTo>
                    <a:pt x="12" y="189"/>
                    <a:pt x="12" y="186"/>
                    <a:pt x="12" y="185"/>
                  </a:cubicBezTo>
                  <a:cubicBezTo>
                    <a:pt x="11" y="183"/>
                    <a:pt x="11" y="180"/>
                    <a:pt x="13" y="179"/>
                  </a:cubicBezTo>
                  <a:cubicBezTo>
                    <a:pt x="14" y="178"/>
                    <a:pt x="14" y="178"/>
                    <a:pt x="15" y="177"/>
                  </a:cubicBezTo>
                  <a:cubicBezTo>
                    <a:pt x="15" y="176"/>
                    <a:pt x="16" y="175"/>
                    <a:pt x="17" y="175"/>
                  </a:cubicBezTo>
                  <a:cubicBezTo>
                    <a:pt x="18" y="174"/>
                    <a:pt x="16" y="171"/>
                    <a:pt x="17" y="169"/>
                  </a:cubicBezTo>
                  <a:cubicBezTo>
                    <a:pt x="17" y="168"/>
                    <a:pt x="19" y="167"/>
                    <a:pt x="20" y="165"/>
                  </a:cubicBezTo>
                  <a:cubicBezTo>
                    <a:pt x="20" y="163"/>
                    <a:pt x="20" y="160"/>
                    <a:pt x="21" y="158"/>
                  </a:cubicBezTo>
                  <a:cubicBezTo>
                    <a:pt x="21" y="156"/>
                    <a:pt x="23" y="156"/>
                    <a:pt x="21" y="154"/>
                  </a:cubicBezTo>
                  <a:cubicBezTo>
                    <a:pt x="20" y="153"/>
                    <a:pt x="17" y="153"/>
                    <a:pt x="21" y="152"/>
                  </a:cubicBezTo>
                  <a:cubicBezTo>
                    <a:pt x="26" y="151"/>
                    <a:pt x="20" y="151"/>
                    <a:pt x="19" y="149"/>
                  </a:cubicBezTo>
                  <a:cubicBezTo>
                    <a:pt x="19" y="146"/>
                    <a:pt x="19" y="142"/>
                    <a:pt x="19" y="140"/>
                  </a:cubicBezTo>
                  <a:cubicBezTo>
                    <a:pt x="19" y="136"/>
                    <a:pt x="19" y="131"/>
                    <a:pt x="19" y="127"/>
                  </a:cubicBezTo>
                  <a:cubicBezTo>
                    <a:pt x="20" y="124"/>
                    <a:pt x="21" y="119"/>
                    <a:pt x="23" y="117"/>
                  </a:cubicBezTo>
                  <a:cubicBezTo>
                    <a:pt x="26" y="114"/>
                    <a:pt x="23" y="109"/>
                    <a:pt x="23" y="106"/>
                  </a:cubicBezTo>
                  <a:cubicBezTo>
                    <a:pt x="23" y="104"/>
                    <a:pt x="24" y="103"/>
                    <a:pt x="26" y="102"/>
                  </a:cubicBezTo>
                  <a:cubicBezTo>
                    <a:pt x="28" y="100"/>
                    <a:pt x="27" y="99"/>
                    <a:pt x="27" y="96"/>
                  </a:cubicBezTo>
                  <a:cubicBezTo>
                    <a:pt x="27" y="92"/>
                    <a:pt x="30" y="89"/>
                    <a:pt x="29" y="85"/>
                  </a:cubicBezTo>
                  <a:cubicBezTo>
                    <a:pt x="29" y="82"/>
                    <a:pt x="28" y="79"/>
                    <a:pt x="27" y="76"/>
                  </a:cubicBezTo>
                  <a:cubicBezTo>
                    <a:pt x="27" y="75"/>
                    <a:pt x="26" y="74"/>
                    <a:pt x="27" y="73"/>
                  </a:cubicBezTo>
                  <a:cubicBezTo>
                    <a:pt x="28" y="72"/>
                    <a:pt x="29" y="68"/>
                    <a:pt x="29" y="67"/>
                  </a:cubicBezTo>
                  <a:cubicBezTo>
                    <a:pt x="29" y="66"/>
                    <a:pt x="28" y="64"/>
                    <a:pt x="30" y="62"/>
                  </a:cubicBezTo>
                  <a:cubicBezTo>
                    <a:pt x="31" y="61"/>
                    <a:pt x="30" y="59"/>
                    <a:pt x="31" y="58"/>
                  </a:cubicBezTo>
                  <a:cubicBezTo>
                    <a:pt x="31" y="56"/>
                    <a:pt x="33" y="55"/>
                    <a:pt x="34" y="54"/>
                  </a:cubicBezTo>
                  <a:cubicBezTo>
                    <a:pt x="34" y="53"/>
                    <a:pt x="37" y="50"/>
                    <a:pt x="37" y="49"/>
                  </a:cubicBezTo>
                  <a:cubicBezTo>
                    <a:pt x="37" y="48"/>
                    <a:pt x="36" y="46"/>
                    <a:pt x="36" y="44"/>
                  </a:cubicBezTo>
                  <a:cubicBezTo>
                    <a:pt x="36" y="42"/>
                    <a:pt x="36" y="41"/>
                    <a:pt x="36" y="39"/>
                  </a:cubicBezTo>
                  <a:cubicBezTo>
                    <a:pt x="36" y="36"/>
                    <a:pt x="37" y="36"/>
                    <a:pt x="40" y="35"/>
                  </a:cubicBezTo>
                  <a:cubicBezTo>
                    <a:pt x="44" y="34"/>
                    <a:pt x="44" y="32"/>
                    <a:pt x="44" y="28"/>
                  </a:cubicBezTo>
                  <a:cubicBezTo>
                    <a:pt x="43" y="29"/>
                    <a:pt x="41" y="29"/>
                    <a:pt x="40" y="28"/>
                  </a:cubicBezTo>
                  <a:cubicBezTo>
                    <a:pt x="40" y="28"/>
                    <a:pt x="40" y="29"/>
                    <a:pt x="40" y="2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8" name="Freeform 626">
              <a:extLst>
                <a:ext uri="{FF2B5EF4-FFF2-40B4-BE49-F238E27FC236}">
                  <a16:creationId xmlns:a16="http://schemas.microsoft.com/office/drawing/2014/main" id="{AEEDA221-92D9-9C8D-36EB-AA18C87B4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5851" y="9485418"/>
              <a:ext cx="598727" cy="653038"/>
            </a:xfrm>
            <a:custGeom>
              <a:avLst/>
              <a:gdLst>
                <a:gd name="T0" fmla="*/ 61 w 64"/>
                <a:gd name="T1" fmla="*/ 42 h 70"/>
                <a:gd name="T2" fmla="*/ 58 w 64"/>
                <a:gd name="T3" fmla="*/ 35 h 70"/>
                <a:gd name="T4" fmla="*/ 50 w 64"/>
                <a:gd name="T5" fmla="*/ 35 h 70"/>
                <a:gd name="T6" fmla="*/ 49 w 64"/>
                <a:gd name="T7" fmla="*/ 33 h 70"/>
                <a:gd name="T8" fmla="*/ 47 w 64"/>
                <a:gd name="T9" fmla="*/ 30 h 70"/>
                <a:gd name="T10" fmla="*/ 48 w 64"/>
                <a:gd name="T11" fmla="*/ 28 h 70"/>
                <a:gd name="T12" fmla="*/ 47 w 64"/>
                <a:gd name="T13" fmla="*/ 26 h 70"/>
                <a:gd name="T14" fmla="*/ 47 w 64"/>
                <a:gd name="T15" fmla="*/ 23 h 70"/>
                <a:gd name="T16" fmla="*/ 41 w 64"/>
                <a:gd name="T17" fmla="*/ 21 h 70"/>
                <a:gd name="T18" fmla="*/ 37 w 64"/>
                <a:gd name="T19" fmla="*/ 18 h 70"/>
                <a:gd name="T20" fmla="*/ 33 w 64"/>
                <a:gd name="T21" fmla="*/ 16 h 70"/>
                <a:gd name="T22" fmla="*/ 29 w 64"/>
                <a:gd name="T23" fmla="*/ 16 h 70"/>
                <a:gd name="T24" fmla="*/ 23 w 64"/>
                <a:gd name="T25" fmla="*/ 9 h 70"/>
                <a:gd name="T26" fmla="*/ 23 w 64"/>
                <a:gd name="T27" fmla="*/ 6 h 70"/>
                <a:gd name="T28" fmla="*/ 23 w 64"/>
                <a:gd name="T29" fmla="*/ 4 h 70"/>
                <a:gd name="T30" fmla="*/ 18 w 64"/>
                <a:gd name="T31" fmla="*/ 3 h 70"/>
                <a:gd name="T32" fmla="*/ 10 w 64"/>
                <a:gd name="T33" fmla="*/ 6 h 70"/>
                <a:gd name="T34" fmla="*/ 7 w 64"/>
                <a:gd name="T35" fmla="*/ 9 h 70"/>
                <a:gd name="T36" fmla="*/ 2 w 64"/>
                <a:gd name="T37" fmla="*/ 8 h 70"/>
                <a:gd name="T38" fmla="*/ 6 w 64"/>
                <a:gd name="T39" fmla="*/ 16 h 70"/>
                <a:gd name="T40" fmla="*/ 5 w 64"/>
                <a:gd name="T41" fmla="*/ 23 h 70"/>
                <a:gd name="T42" fmla="*/ 4 w 64"/>
                <a:gd name="T43" fmla="*/ 27 h 70"/>
                <a:gd name="T44" fmla="*/ 3 w 64"/>
                <a:gd name="T45" fmla="*/ 31 h 70"/>
                <a:gd name="T46" fmla="*/ 5 w 64"/>
                <a:gd name="T47" fmla="*/ 35 h 70"/>
                <a:gd name="T48" fmla="*/ 3 w 64"/>
                <a:gd name="T49" fmla="*/ 38 h 70"/>
                <a:gd name="T50" fmla="*/ 4 w 64"/>
                <a:gd name="T51" fmla="*/ 46 h 70"/>
                <a:gd name="T52" fmla="*/ 4 w 64"/>
                <a:gd name="T53" fmla="*/ 49 h 70"/>
                <a:gd name="T54" fmla="*/ 7 w 64"/>
                <a:gd name="T55" fmla="*/ 52 h 70"/>
                <a:gd name="T56" fmla="*/ 7 w 64"/>
                <a:gd name="T57" fmla="*/ 54 h 70"/>
                <a:gd name="T58" fmla="*/ 6 w 64"/>
                <a:gd name="T59" fmla="*/ 56 h 70"/>
                <a:gd name="T60" fmla="*/ 9 w 64"/>
                <a:gd name="T61" fmla="*/ 63 h 70"/>
                <a:gd name="T62" fmla="*/ 13 w 64"/>
                <a:gd name="T63" fmla="*/ 69 h 70"/>
                <a:gd name="T64" fmla="*/ 14 w 64"/>
                <a:gd name="T65" fmla="*/ 67 h 70"/>
                <a:gd name="T66" fmla="*/ 17 w 64"/>
                <a:gd name="T67" fmla="*/ 65 h 70"/>
                <a:gd name="T68" fmla="*/ 20 w 64"/>
                <a:gd name="T69" fmla="*/ 65 h 70"/>
                <a:gd name="T70" fmla="*/ 25 w 64"/>
                <a:gd name="T71" fmla="*/ 65 h 70"/>
                <a:gd name="T72" fmla="*/ 28 w 64"/>
                <a:gd name="T73" fmla="*/ 68 h 70"/>
                <a:gd name="T74" fmla="*/ 31 w 64"/>
                <a:gd name="T75" fmla="*/ 65 h 70"/>
                <a:gd name="T76" fmla="*/ 37 w 64"/>
                <a:gd name="T77" fmla="*/ 64 h 70"/>
                <a:gd name="T78" fmla="*/ 44 w 64"/>
                <a:gd name="T79" fmla="*/ 52 h 70"/>
                <a:gd name="T80" fmla="*/ 52 w 64"/>
                <a:gd name="T81" fmla="*/ 51 h 70"/>
                <a:gd name="T82" fmla="*/ 59 w 64"/>
                <a:gd name="T83" fmla="*/ 54 h 70"/>
                <a:gd name="T84" fmla="*/ 61 w 64"/>
                <a:gd name="T85" fmla="*/ 42 h 70"/>
                <a:gd name="T86" fmla="*/ 61 w 64"/>
                <a:gd name="T87" fmla="*/ 42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4" h="70">
                  <a:moveTo>
                    <a:pt x="61" y="42"/>
                  </a:moveTo>
                  <a:cubicBezTo>
                    <a:pt x="57" y="40"/>
                    <a:pt x="58" y="39"/>
                    <a:pt x="58" y="35"/>
                  </a:cubicBezTo>
                  <a:cubicBezTo>
                    <a:pt x="55" y="35"/>
                    <a:pt x="52" y="35"/>
                    <a:pt x="50" y="35"/>
                  </a:cubicBezTo>
                  <a:cubicBezTo>
                    <a:pt x="48" y="35"/>
                    <a:pt x="49" y="34"/>
                    <a:pt x="49" y="33"/>
                  </a:cubicBezTo>
                  <a:cubicBezTo>
                    <a:pt x="49" y="32"/>
                    <a:pt x="48" y="30"/>
                    <a:pt x="47" y="30"/>
                  </a:cubicBezTo>
                  <a:cubicBezTo>
                    <a:pt x="47" y="29"/>
                    <a:pt x="48" y="29"/>
                    <a:pt x="48" y="28"/>
                  </a:cubicBezTo>
                  <a:cubicBezTo>
                    <a:pt x="49" y="27"/>
                    <a:pt x="48" y="26"/>
                    <a:pt x="47" y="26"/>
                  </a:cubicBezTo>
                  <a:cubicBezTo>
                    <a:pt x="47" y="25"/>
                    <a:pt x="48" y="24"/>
                    <a:pt x="47" y="23"/>
                  </a:cubicBezTo>
                  <a:cubicBezTo>
                    <a:pt x="45" y="21"/>
                    <a:pt x="43" y="21"/>
                    <a:pt x="41" y="21"/>
                  </a:cubicBezTo>
                  <a:cubicBezTo>
                    <a:pt x="40" y="21"/>
                    <a:pt x="38" y="19"/>
                    <a:pt x="37" y="18"/>
                  </a:cubicBezTo>
                  <a:cubicBezTo>
                    <a:pt x="35" y="18"/>
                    <a:pt x="34" y="16"/>
                    <a:pt x="33" y="16"/>
                  </a:cubicBezTo>
                  <a:cubicBezTo>
                    <a:pt x="31" y="16"/>
                    <a:pt x="30" y="16"/>
                    <a:pt x="29" y="16"/>
                  </a:cubicBezTo>
                  <a:cubicBezTo>
                    <a:pt x="27" y="16"/>
                    <a:pt x="23" y="11"/>
                    <a:pt x="23" y="9"/>
                  </a:cubicBezTo>
                  <a:cubicBezTo>
                    <a:pt x="23" y="8"/>
                    <a:pt x="23" y="7"/>
                    <a:pt x="23" y="6"/>
                  </a:cubicBezTo>
                  <a:cubicBezTo>
                    <a:pt x="23" y="5"/>
                    <a:pt x="23" y="5"/>
                    <a:pt x="23" y="4"/>
                  </a:cubicBezTo>
                  <a:cubicBezTo>
                    <a:pt x="23" y="0"/>
                    <a:pt x="21" y="2"/>
                    <a:pt x="18" y="3"/>
                  </a:cubicBezTo>
                  <a:cubicBezTo>
                    <a:pt x="15" y="3"/>
                    <a:pt x="13" y="6"/>
                    <a:pt x="10" y="6"/>
                  </a:cubicBezTo>
                  <a:cubicBezTo>
                    <a:pt x="8" y="6"/>
                    <a:pt x="8" y="8"/>
                    <a:pt x="7" y="9"/>
                  </a:cubicBezTo>
                  <a:cubicBezTo>
                    <a:pt x="6" y="9"/>
                    <a:pt x="3" y="8"/>
                    <a:pt x="2" y="8"/>
                  </a:cubicBezTo>
                  <a:cubicBezTo>
                    <a:pt x="4" y="9"/>
                    <a:pt x="5" y="14"/>
                    <a:pt x="6" y="16"/>
                  </a:cubicBezTo>
                  <a:cubicBezTo>
                    <a:pt x="4" y="17"/>
                    <a:pt x="5" y="21"/>
                    <a:pt x="5" y="23"/>
                  </a:cubicBezTo>
                  <a:cubicBezTo>
                    <a:pt x="5" y="25"/>
                    <a:pt x="5" y="26"/>
                    <a:pt x="4" y="27"/>
                  </a:cubicBezTo>
                  <a:cubicBezTo>
                    <a:pt x="3" y="28"/>
                    <a:pt x="3" y="30"/>
                    <a:pt x="3" y="31"/>
                  </a:cubicBezTo>
                  <a:cubicBezTo>
                    <a:pt x="2" y="33"/>
                    <a:pt x="5" y="33"/>
                    <a:pt x="5" y="35"/>
                  </a:cubicBezTo>
                  <a:cubicBezTo>
                    <a:pt x="5" y="36"/>
                    <a:pt x="3" y="37"/>
                    <a:pt x="3" y="38"/>
                  </a:cubicBezTo>
                  <a:cubicBezTo>
                    <a:pt x="0" y="41"/>
                    <a:pt x="4" y="42"/>
                    <a:pt x="4" y="46"/>
                  </a:cubicBezTo>
                  <a:cubicBezTo>
                    <a:pt x="4" y="47"/>
                    <a:pt x="4" y="48"/>
                    <a:pt x="4" y="49"/>
                  </a:cubicBezTo>
                  <a:cubicBezTo>
                    <a:pt x="5" y="50"/>
                    <a:pt x="6" y="51"/>
                    <a:pt x="7" y="52"/>
                  </a:cubicBezTo>
                  <a:cubicBezTo>
                    <a:pt x="7" y="53"/>
                    <a:pt x="5" y="53"/>
                    <a:pt x="7" y="54"/>
                  </a:cubicBezTo>
                  <a:cubicBezTo>
                    <a:pt x="7" y="54"/>
                    <a:pt x="6" y="56"/>
                    <a:pt x="6" y="56"/>
                  </a:cubicBezTo>
                  <a:cubicBezTo>
                    <a:pt x="6" y="59"/>
                    <a:pt x="9" y="61"/>
                    <a:pt x="9" y="63"/>
                  </a:cubicBezTo>
                  <a:cubicBezTo>
                    <a:pt x="10" y="66"/>
                    <a:pt x="8" y="69"/>
                    <a:pt x="13" y="69"/>
                  </a:cubicBezTo>
                  <a:cubicBezTo>
                    <a:pt x="14" y="70"/>
                    <a:pt x="14" y="68"/>
                    <a:pt x="14" y="67"/>
                  </a:cubicBezTo>
                  <a:cubicBezTo>
                    <a:pt x="14" y="66"/>
                    <a:pt x="16" y="65"/>
                    <a:pt x="17" y="65"/>
                  </a:cubicBezTo>
                  <a:cubicBezTo>
                    <a:pt x="18" y="64"/>
                    <a:pt x="19" y="63"/>
                    <a:pt x="20" y="65"/>
                  </a:cubicBezTo>
                  <a:cubicBezTo>
                    <a:pt x="22" y="66"/>
                    <a:pt x="24" y="65"/>
                    <a:pt x="25" y="65"/>
                  </a:cubicBezTo>
                  <a:cubicBezTo>
                    <a:pt x="27" y="65"/>
                    <a:pt x="27" y="68"/>
                    <a:pt x="28" y="68"/>
                  </a:cubicBezTo>
                  <a:cubicBezTo>
                    <a:pt x="29" y="68"/>
                    <a:pt x="30" y="66"/>
                    <a:pt x="31" y="65"/>
                  </a:cubicBezTo>
                  <a:cubicBezTo>
                    <a:pt x="32" y="63"/>
                    <a:pt x="36" y="66"/>
                    <a:pt x="37" y="64"/>
                  </a:cubicBezTo>
                  <a:cubicBezTo>
                    <a:pt x="39" y="59"/>
                    <a:pt x="38" y="54"/>
                    <a:pt x="44" y="52"/>
                  </a:cubicBezTo>
                  <a:cubicBezTo>
                    <a:pt x="46" y="51"/>
                    <a:pt x="49" y="51"/>
                    <a:pt x="52" y="51"/>
                  </a:cubicBezTo>
                  <a:cubicBezTo>
                    <a:pt x="55" y="51"/>
                    <a:pt x="57" y="52"/>
                    <a:pt x="59" y="54"/>
                  </a:cubicBezTo>
                  <a:cubicBezTo>
                    <a:pt x="60" y="51"/>
                    <a:pt x="64" y="43"/>
                    <a:pt x="61" y="42"/>
                  </a:cubicBezTo>
                  <a:cubicBezTo>
                    <a:pt x="60" y="41"/>
                    <a:pt x="62" y="42"/>
                    <a:pt x="61" y="4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39" name="Freeform 627">
              <a:extLst>
                <a:ext uri="{FF2B5EF4-FFF2-40B4-BE49-F238E27FC236}">
                  <a16:creationId xmlns:a16="http://schemas.microsoft.com/office/drawing/2014/main" id="{25A50766-BD7B-D32E-2FE1-596C164270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3432" y="9950508"/>
              <a:ext cx="420382" cy="414121"/>
            </a:xfrm>
            <a:custGeom>
              <a:avLst/>
              <a:gdLst>
                <a:gd name="T0" fmla="*/ 40 w 45"/>
                <a:gd name="T1" fmla="*/ 24 h 44"/>
                <a:gd name="T2" fmla="*/ 36 w 45"/>
                <a:gd name="T3" fmla="*/ 24 h 44"/>
                <a:gd name="T4" fmla="*/ 36 w 45"/>
                <a:gd name="T5" fmla="*/ 20 h 44"/>
                <a:gd name="T6" fmla="*/ 34 w 45"/>
                <a:gd name="T7" fmla="*/ 17 h 44"/>
                <a:gd name="T8" fmla="*/ 29 w 45"/>
                <a:gd name="T9" fmla="*/ 16 h 44"/>
                <a:gd name="T10" fmla="*/ 25 w 45"/>
                <a:gd name="T11" fmla="*/ 15 h 44"/>
                <a:gd name="T12" fmla="*/ 25 w 45"/>
                <a:gd name="T13" fmla="*/ 12 h 44"/>
                <a:gd name="T14" fmla="*/ 24 w 45"/>
                <a:gd name="T15" fmla="*/ 7 h 44"/>
                <a:gd name="T16" fmla="*/ 21 w 45"/>
                <a:gd name="T17" fmla="*/ 3 h 44"/>
                <a:gd name="T18" fmla="*/ 14 w 45"/>
                <a:gd name="T19" fmla="*/ 1 h 44"/>
                <a:gd name="T20" fmla="*/ 5 w 45"/>
                <a:gd name="T21" fmla="*/ 3 h 44"/>
                <a:gd name="T22" fmla="*/ 2 w 45"/>
                <a:gd name="T23" fmla="*/ 11 h 44"/>
                <a:gd name="T24" fmla="*/ 1 w 45"/>
                <a:gd name="T25" fmla="*/ 14 h 44"/>
                <a:gd name="T26" fmla="*/ 2 w 45"/>
                <a:gd name="T27" fmla="*/ 17 h 44"/>
                <a:gd name="T28" fmla="*/ 9 w 45"/>
                <a:gd name="T29" fmla="*/ 24 h 44"/>
                <a:gd name="T30" fmla="*/ 13 w 45"/>
                <a:gd name="T31" fmla="*/ 25 h 44"/>
                <a:gd name="T32" fmla="*/ 17 w 45"/>
                <a:gd name="T33" fmla="*/ 27 h 44"/>
                <a:gd name="T34" fmla="*/ 25 w 45"/>
                <a:gd name="T35" fmla="*/ 35 h 44"/>
                <a:gd name="T36" fmla="*/ 22 w 45"/>
                <a:gd name="T37" fmla="*/ 39 h 44"/>
                <a:gd name="T38" fmla="*/ 20 w 45"/>
                <a:gd name="T39" fmla="*/ 42 h 44"/>
                <a:gd name="T40" fmla="*/ 28 w 45"/>
                <a:gd name="T41" fmla="*/ 44 h 44"/>
                <a:gd name="T42" fmla="*/ 32 w 45"/>
                <a:gd name="T43" fmla="*/ 43 h 44"/>
                <a:gd name="T44" fmla="*/ 37 w 45"/>
                <a:gd name="T45" fmla="*/ 42 h 44"/>
                <a:gd name="T46" fmla="*/ 40 w 45"/>
                <a:gd name="T47" fmla="*/ 39 h 44"/>
                <a:gd name="T48" fmla="*/ 41 w 45"/>
                <a:gd name="T49" fmla="*/ 34 h 44"/>
                <a:gd name="T50" fmla="*/ 40 w 45"/>
                <a:gd name="T51" fmla="*/ 24 h 44"/>
                <a:gd name="T52" fmla="*/ 40 w 45"/>
                <a:gd name="T53" fmla="*/ 2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5" h="44">
                  <a:moveTo>
                    <a:pt x="40" y="24"/>
                  </a:moveTo>
                  <a:cubicBezTo>
                    <a:pt x="39" y="25"/>
                    <a:pt x="37" y="26"/>
                    <a:pt x="36" y="24"/>
                  </a:cubicBezTo>
                  <a:cubicBezTo>
                    <a:pt x="35" y="23"/>
                    <a:pt x="37" y="22"/>
                    <a:pt x="36" y="20"/>
                  </a:cubicBezTo>
                  <a:cubicBezTo>
                    <a:pt x="35" y="19"/>
                    <a:pt x="35" y="18"/>
                    <a:pt x="34" y="17"/>
                  </a:cubicBezTo>
                  <a:cubicBezTo>
                    <a:pt x="31" y="15"/>
                    <a:pt x="31" y="17"/>
                    <a:pt x="29" y="16"/>
                  </a:cubicBezTo>
                  <a:cubicBezTo>
                    <a:pt x="28" y="16"/>
                    <a:pt x="27" y="16"/>
                    <a:pt x="25" y="15"/>
                  </a:cubicBezTo>
                  <a:cubicBezTo>
                    <a:pt x="23" y="15"/>
                    <a:pt x="24" y="13"/>
                    <a:pt x="25" y="12"/>
                  </a:cubicBezTo>
                  <a:cubicBezTo>
                    <a:pt x="25" y="10"/>
                    <a:pt x="24" y="8"/>
                    <a:pt x="24" y="7"/>
                  </a:cubicBezTo>
                  <a:cubicBezTo>
                    <a:pt x="23" y="4"/>
                    <a:pt x="24" y="4"/>
                    <a:pt x="21" y="3"/>
                  </a:cubicBezTo>
                  <a:cubicBezTo>
                    <a:pt x="19" y="1"/>
                    <a:pt x="18" y="0"/>
                    <a:pt x="14" y="1"/>
                  </a:cubicBezTo>
                  <a:cubicBezTo>
                    <a:pt x="11" y="1"/>
                    <a:pt x="7" y="2"/>
                    <a:pt x="5" y="3"/>
                  </a:cubicBezTo>
                  <a:cubicBezTo>
                    <a:pt x="2" y="6"/>
                    <a:pt x="3" y="8"/>
                    <a:pt x="2" y="11"/>
                  </a:cubicBezTo>
                  <a:cubicBezTo>
                    <a:pt x="2" y="12"/>
                    <a:pt x="1" y="13"/>
                    <a:pt x="1" y="14"/>
                  </a:cubicBezTo>
                  <a:cubicBezTo>
                    <a:pt x="0" y="15"/>
                    <a:pt x="1" y="15"/>
                    <a:pt x="2" y="17"/>
                  </a:cubicBezTo>
                  <a:cubicBezTo>
                    <a:pt x="4" y="20"/>
                    <a:pt x="6" y="21"/>
                    <a:pt x="9" y="24"/>
                  </a:cubicBezTo>
                  <a:cubicBezTo>
                    <a:pt x="10" y="25"/>
                    <a:pt x="12" y="25"/>
                    <a:pt x="13" y="25"/>
                  </a:cubicBezTo>
                  <a:cubicBezTo>
                    <a:pt x="15" y="25"/>
                    <a:pt x="16" y="26"/>
                    <a:pt x="17" y="27"/>
                  </a:cubicBezTo>
                  <a:cubicBezTo>
                    <a:pt x="19" y="28"/>
                    <a:pt x="27" y="31"/>
                    <a:pt x="25" y="35"/>
                  </a:cubicBezTo>
                  <a:cubicBezTo>
                    <a:pt x="24" y="36"/>
                    <a:pt x="22" y="37"/>
                    <a:pt x="22" y="39"/>
                  </a:cubicBezTo>
                  <a:cubicBezTo>
                    <a:pt x="22" y="41"/>
                    <a:pt x="22" y="41"/>
                    <a:pt x="20" y="42"/>
                  </a:cubicBezTo>
                  <a:cubicBezTo>
                    <a:pt x="19" y="44"/>
                    <a:pt x="27" y="43"/>
                    <a:pt x="28" y="44"/>
                  </a:cubicBezTo>
                  <a:cubicBezTo>
                    <a:pt x="30" y="44"/>
                    <a:pt x="30" y="44"/>
                    <a:pt x="32" y="43"/>
                  </a:cubicBezTo>
                  <a:cubicBezTo>
                    <a:pt x="33" y="41"/>
                    <a:pt x="36" y="43"/>
                    <a:pt x="37" y="42"/>
                  </a:cubicBezTo>
                  <a:cubicBezTo>
                    <a:pt x="38" y="41"/>
                    <a:pt x="39" y="40"/>
                    <a:pt x="40" y="39"/>
                  </a:cubicBezTo>
                  <a:cubicBezTo>
                    <a:pt x="41" y="37"/>
                    <a:pt x="40" y="35"/>
                    <a:pt x="41" y="34"/>
                  </a:cubicBezTo>
                  <a:cubicBezTo>
                    <a:pt x="41" y="32"/>
                    <a:pt x="45" y="24"/>
                    <a:pt x="40" y="24"/>
                  </a:cubicBezTo>
                  <a:cubicBezTo>
                    <a:pt x="40" y="25"/>
                    <a:pt x="41" y="24"/>
                    <a:pt x="40" y="2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0" name="Freeform 628">
              <a:extLst>
                <a:ext uri="{FF2B5EF4-FFF2-40B4-BE49-F238E27FC236}">
                  <a16:creationId xmlns:a16="http://schemas.microsoft.com/office/drawing/2014/main" id="{0A453969-31C2-99AF-551F-BA32E49735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41585" y="8800525"/>
              <a:ext cx="1856686" cy="1882659"/>
            </a:xfrm>
            <a:custGeom>
              <a:avLst/>
              <a:gdLst>
                <a:gd name="T0" fmla="*/ 188 w 199"/>
                <a:gd name="T1" fmla="*/ 51 h 201"/>
                <a:gd name="T2" fmla="*/ 165 w 199"/>
                <a:gd name="T3" fmla="*/ 41 h 201"/>
                <a:gd name="T4" fmla="*/ 135 w 199"/>
                <a:gd name="T5" fmla="*/ 30 h 201"/>
                <a:gd name="T6" fmla="*/ 122 w 199"/>
                <a:gd name="T7" fmla="*/ 36 h 201"/>
                <a:gd name="T8" fmla="*/ 116 w 199"/>
                <a:gd name="T9" fmla="*/ 29 h 201"/>
                <a:gd name="T10" fmla="*/ 111 w 199"/>
                <a:gd name="T11" fmla="*/ 33 h 201"/>
                <a:gd name="T12" fmla="*/ 120 w 199"/>
                <a:gd name="T13" fmla="*/ 23 h 201"/>
                <a:gd name="T14" fmla="*/ 116 w 199"/>
                <a:gd name="T15" fmla="*/ 8 h 201"/>
                <a:gd name="T16" fmla="*/ 105 w 199"/>
                <a:gd name="T17" fmla="*/ 15 h 201"/>
                <a:gd name="T18" fmla="*/ 93 w 199"/>
                <a:gd name="T19" fmla="*/ 14 h 201"/>
                <a:gd name="T20" fmla="*/ 77 w 199"/>
                <a:gd name="T21" fmla="*/ 19 h 201"/>
                <a:gd name="T22" fmla="*/ 69 w 199"/>
                <a:gd name="T23" fmla="*/ 1 h 201"/>
                <a:gd name="T24" fmla="*/ 56 w 199"/>
                <a:gd name="T25" fmla="*/ 7 h 201"/>
                <a:gd name="T26" fmla="*/ 50 w 199"/>
                <a:gd name="T27" fmla="*/ 11 h 201"/>
                <a:gd name="T28" fmla="*/ 51 w 199"/>
                <a:gd name="T29" fmla="*/ 16 h 201"/>
                <a:gd name="T30" fmla="*/ 41 w 199"/>
                <a:gd name="T31" fmla="*/ 22 h 201"/>
                <a:gd name="T32" fmla="*/ 27 w 199"/>
                <a:gd name="T33" fmla="*/ 18 h 201"/>
                <a:gd name="T34" fmla="*/ 25 w 199"/>
                <a:gd name="T35" fmla="*/ 21 h 201"/>
                <a:gd name="T36" fmla="*/ 22 w 199"/>
                <a:gd name="T37" fmla="*/ 39 h 201"/>
                <a:gd name="T38" fmla="*/ 10 w 199"/>
                <a:gd name="T39" fmla="*/ 49 h 201"/>
                <a:gd name="T40" fmla="*/ 2 w 199"/>
                <a:gd name="T41" fmla="*/ 66 h 201"/>
                <a:gd name="T42" fmla="*/ 9 w 199"/>
                <a:gd name="T43" fmla="*/ 75 h 201"/>
                <a:gd name="T44" fmla="*/ 24 w 199"/>
                <a:gd name="T45" fmla="*/ 81 h 201"/>
                <a:gd name="T46" fmla="*/ 39 w 199"/>
                <a:gd name="T47" fmla="*/ 76 h 201"/>
                <a:gd name="T48" fmla="*/ 49 w 199"/>
                <a:gd name="T49" fmla="*/ 88 h 201"/>
                <a:gd name="T50" fmla="*/ 61 w 199"/>
                <a:gd name="T51" fmla="*/ 94 h 201"/>
                <a:gd name="T52" fmla="*/ 68 w 199"/>
                <a:gd name="T53" fmla="*/ 102 h 201"/>
                <a:gd name="T54" fmla="*/ 80 w 199"/>
                <a:gd name="T55" fmla="*/ 114 h 201"/>
                <a:gd name="T56" fmla="*/ 82 w 199"/>
                <a:gd name="T57" fmla="*/ 135 h 201"/>
                <a:gd name="T58" fmla="*/ 93 w 199"/>
                <a:gd name="T59" fmla="*/ 145 h 201"/>
                <a:gd name="T60" fmla="*/ 98 w 199"/>
                <a:gd name="T61" fmla="*/ 157 h 201"/>
                <a:gd name="T62" fmla="*/ 90 w 199"/>
                <a:gd name="T63" fmla="*/ 173 h 201"/>
                <a:gd name="T64" fmla="*/ 86 w 199"/>
                <a:gd name="T65" fmla="*/ 181 h 201"/>
                <a:gd name="T66" fmla="*/ 94 w 199"/>
                <a:gd name="T67" fmla="*/ 187 h 201"/>
                <a:gd name="T68" fmla="*/ 107 w 199"/>
                <a:gd name="T69" fmla="*/ 197 h 201"/>
                <a:gd name="T70" fmla="*/ 119 w 199"/>
                <a:gd name="T71" fmla="*/ 180 h 201"/>
                <a:gd name="T72" fmla="*/ 128 w 199"/>
                <a:gd name="T73" fmla="*/ 157 h 201"/>
                <a:gd name="T74" fmla="*/ 137 w 199"/>
                <a:gd name="T75" fmla="*/ 149 h 201"/>
                <a:gd name="T76" fmla="*/ 144 w 199"/>
                <a:gd name="T77" fmla="*/ 147 h 201"/>
                <a:gd name="T78" fmla="*/ 155 w 199"/>
                <a:gd name="T79" fmla="*/ 142 h 201"/>
                <a:gd name="T80" fmla="*/ 163 w 199"/>
                <a:gd name="T81" fmla="*/ 139 h 201"/>
                <a:gd name="T82" fmla="*/ 169 w 199"/>
                <a:gd name="T83" fmla="*/ 130 h 201"/>
                <a:gd name="T84" fmla="*/ 175 w 199"/>
                <a:gd name="T85" fmla="*/ 116 h 201"/>
                <a:gd name="T86" fmla="*/ 176 w 199"/>
                <a:gd name="T87" fmla="*/ 98 h 201"/>
                <a:gd name="T88" fmla="*/ 178 w 199"/>
                <a:gd name="T89" fmla="*/ 91 h 201"/>
                <a:gd name="T90" fmla="*/ 182 w 199"/>
                <a:gd name="T91" fmla="*/ 86 h 201"/>
                <a:gd name="T92" fmla="*/ 196 w 199"/>
                <a:gd name="T93" fmla="*/ 57 h 201"/>
                <a:gd name="T94" fmla="*/ 110 w 199"/>
                <a:gd name="T95" fmla="*/ 190 h 201"/>
                <a:gd name="T96" fmla="*/ 115 w 199"/>
                <a:gd name="T97" fmla="*/ 18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9" h="201">
                  <a:moveTo>
                    <a:pt x="196" y="57"/>
                  </a:moveTo>
                  <a:cubicBezTo>
                    <a:pt x="195" y="55"/>
                    <a:pt x="195" y="53"/>
                    <a:pt x="194" y="52"/>
                  </a:cubicBezTo>
                  <a:cubicBezTo>
                    <a:pt x="192" y="51"/>
                    <a:pt x="189" y="52"/>
                    <a:pt x="188" y="51"/>
                  </a:cubicBezTo>
                  <a:cubicBezTo>
                    <a:pt x="183" y="50"/>
                    <a:pt x="180" y="46"/>
                    <a:pt x="177" y="44"/>
                  </a:cubicBezTo>
                  <a:cubicBezTo>
                    <a:pt x="175" y="43"/>
                    <a:pt x="173" y="42"/>
                    <a:pt x="172" y="41"/>
                  </a:cubicBezTo>
                  <a:cubicBezTo>
                    <a:pt x="169" y="40"/>
                    <a:pt x="168" y="41"/>
                    <a:pt x="165" y="41"/>
                  </a:cubicBezTo>
                  <a:cubicBezTo>
                    <a:pt x="161" y="42"/>
                    <a:pt x="157" y="37"/>
                    <a:pt x="153" y="39"/>
                  </a:cubicBezTo>
                  <a:cubicBezTo>
                    <a:pt x="150" y="40"/>
                    <a:pt x="147" y="35"/>
                    <a:pt x="145" y="34"/>
                  </a:cubicBezTo>
                  <a:cubicBezTo>
                    <a:pt x="142" y="32"/>
                    <a:pt x="138" y="30"/>
                    <a:pt x="135" y="30"/>
                  </a:cubicBezTo>
                  <a:cubicBezTo>
                    <a:pt x="133" y="29"/>
                    <a:pt x="131" y="29"/>
                    <a:pt x="130" y="30"/>
                  </a:cubicBezTo>
                  <a:cubicBezTo>
                    <a:pt x="129" y="33"/>
                    <a:pt x="126" y="34"/>
                    <a:pt x="125" y="36"/>
                  </a:cubicBezTo>
                  <a:cubicBezTo>
                    <a:pt x="123" y="39"/>
                    <a:pt x="124" y="38"/>
                    <a:pt x="122" y="36"/>
                  </a:cubicBezTo>
                  <a:cubicBezTo>
                    <a:pt x="122" y="36"/>
                    <a:pt x="121" y="35"/>
                    <a:pt x="121" y="35"/>
                  </a:cubicBezTo>
                  <a:cubicBezTo>
                    <a:pt x="119" y="34"/>
                    <a:pt x="120" y="36"/>
                    <a:pt x="119" y="37"/>
                  </a:cubicBezTo>
                  <a:cubicBezTo>
                    <a:pt x="118" y="38"/>
                    <a:pt x="115" y="29"/>
                    <a:pt x="116" y="29"/>
                  </a:cubicBezTo>
                  <a:cubicBezTo>
                    <a:pt x="116" y="29"/>
                    <a:pt x="113" y="33"/>
                    <a:pt x="112" y="33"/>
                  </a:cubicBezTo>
                  <a:cubicBezTo>
                    <a:pt x="112" y="33"/>
                    <a:pt x="116" y="30"/>
                    <a:pt x="115" y="29"/>
                  </a:cubicBezTo>
                  <a:cubicBezTo>
                    <a:pt x="113" y="28"/>
                    <a:pt x="113" y="33"/>
                    <a:pt x="111" y="33"/>
                  </a:cubicBezTo>
                  <a:cubicBezTo>
                    <a:pt x="111" y="33"/>
                    <a:pt x="115" y="27"/>
                    <a:pt x="115" y="26"/>
                  </a:cubicBezTo>
                  <a:cubicBezTo>
                    <a:pt x="115" y="25"/>
                    <a:pt x="117" y="25"/>
                    <a:pt x="117" y="24"/>
                  </a:cubicBezTo>
                  <a:cubicBezTo>
                    <a:pt x="118" y="23"/>
                    <a:pt x="119" y="25"/>
                    <a:pt x="120" y="23"/>
                  </a:cubicBezTo>
                  <a:cubicBezTo>
                    <a:pt x="121" y="22"/>
                    <a:pt x="120" y="22"/>
                    <a:pt x="120" y="20"/>
                  </a:cubicBezTo>
                  <a:cubicBezTo>
                    <a:pt x="121" y="19"/>
                    <a:pt x="121" y="17"/>
                    <a:pt x="119" y="16"/>
                  </a:cubicBezTo>
                  <a:cubicBezTo>
                    <a:pt x="116" y="15"/>
                    <a:pt x="116" y="11"/>
                    <a:pt x="116" y="8"/>
                  </a:cubicBezTo>
                  <a:cubicBezTo>
                    <a:pt x="116" y="7"/>
                    <a:pt x="115" y="6"/>
                    <a:pt x="114" y="5"/>
                  </a:cubicBezTo>
                  <a:cubicBezTo>
                    <a:pt x="113" y="4"/>
                    <a:pt x="112" y="7"/>
                    <a:pt x="111" y="8"/>
                  </a:cubicBezTo>
                  <a:cubicBezTo>
                    <a:pt x="110" y="11"/>
                    <a:pt x="108" y="15"/>
                    <a:pt x="105" y="15"/>
                  </a:cubicBezTo>
                  <a:cubicBezTo>
                    <a:pt x="104" y="15"/>
                    <a:pt x="103" y="14"/>
                    <a:pt x="101" y="14"/>
                  </a:cubicBezTo>
                  <a:cubicBezTo>
                    <a:pt x="100" y="14"/>
                    <a:pt x="99" y="15"/>
                    <a:pt x="98" y="14"/>
                  </a:cubicBezTo>
                  <a:cubicBezTo>
                    <a:pt x="96" y="13"/>
                    <a:pt x="95" y="14"/>
                    <a:pt x="93" y="14"/>
                  </a:cubicBezTo>
                  <a:cubicBezTo>
                    <a:pt x="91" y="14"/>
                    <a:pt x="92" y="14"/>
                    <a:pt x="91" y="16"/>
                  </a:cubicBezTo>
                  <a:cubicBezTo>
                    <a:pt x="90" y="17"/>
                    <a:pt x="85" y="16"/>
                    <a:pt x="84" y="17"/>
                  </a:cubicBezTo>
                  <a:cubicBezTo>
                    <a:pt x="82" y="17"/>
                    <a:pt x="79" y="19"/>
                    <a:pt x="77" y="19"/>
                  </a:cubicBezTo>
                  <a:cubicBezTo>
                    <a:pt x="74" y="19"/>
                    <a:pt x="72" y="15"/>
                    <a:pt x="72" y="13"/>
                  </a:cubicBezTo>
                  <a:cubicBezTo>
                    <a:pt x="70" y="10"/>
                    <a:pt x="74" y="8"/>
                    <a:pt x="73" y="5"/>
                  </a:cubicBezTo>
                  <a:cubicBezTo>
                    <a:pt x="72" y="3"/>
                    <a:pt x="71" y="0"/>
                    <a:pt x="69" y="1"/>
                  </a:cubicBezTo>
                  <a:cubicBezTo>
                    <a:pt x="69" y="2"/>
                    <a:pt x="62" y="5"/>
                    <a:pt x="61" y="5"/>
                  </a:cubicBezTo>
                  <a:cubicBezTo>
                    <a:pt x="60" y="5"/>
                    <a:pt x="58" y="5"/>
                    <a:pt x="58" y="6"/>
                  </a:cubicBezTo>
                  <a:cubicBezTo>
                    <a:pt x="57" y="6"/>
                    <a:pt x="57" y="9"/>
                    <a:pt x="56" y="7"/>
                  </a:cubicBezTo>
                  <a:cubicBezTo>
                    <a:pt x="55" y="6"/>
                    <a:pt x="47" y="5"/>
                    <a:pt x="47" y="6"/>
                  </a:cubicBezTo>
                  <a:cubicBezTo>
                    <a:pt x="47" y="6"/>
                    <a:pt x="49" y="7"/>
                    <a:pt x="49" y="7"/>
                  </a:cubicBezTo>
                  <a:cubicBezTo>
                    <a:pt x="50" y="8"/>
                    <a:pt x="50" y="9"/>
                    <a:pt x="50" y="11"/>
                  </a:cubicBezTo>
                  <a:cubicBezTo>
                    <a:pt x="51" y="11"/>
                    <a:pt x="51" y="13"/>
                    <a:pt x="52" y="14"/>
                  </a:cubicBezTo>
                  <a:cubicBezTo>
                    <a:pt x="52" y="14"/>
                    <a:pt x="54" y="14"/>
                    <a:pt x="54" y="14"/>
                  </a:cubicBezTo>
                  <a:cubicBezTo>
                    <a:pt x="54" y="15"/>
                    <a:pt x="52" y="16"/>
                    <a:pt x="51" y="16"/>
                  </a:cubicBezTo>
                  <a:cubicBezTo>
                    <a:pt x="50" y="17"/>
                    <a:pt x="50" y="18"/>
                    <a:pt x="49" y="19"/>
                  </a:cubicBezTo>
                  <a:cubicBezTo>
                    <a:pt x="49" y="19"/>
                    <a:pt x="44" y="23"/>
                    <a:pt x="43" y="22"/>
                  </a:cubicBezTo>
                  <a:cubicBezTo>
                    <a:pt x="43" y="21"/>
                    <a:pt x="42" y="21"/>
                    <a:pt x="41" y="22"/>
                  </a:cubicBezTo>
                  <a:cubicBezTo>
                    <a:pt x="40" y="23"/>
                    <a:pt x="38" y="21"/>
                    <a:pt x="38" y="21"/>
                  </a:cubicBezTo>
                  <a:cubicBezTo>
                    <a:pt x="36" y="20"/>
                    <a:pt x="35" y="16"/>
                    <a:pt x="34" y="16"/>
                  </a:cubicBezTo>
                  <a:cubicBezTo>
                    <a:pt x="32" y="15"/>
                    <a:pt x="29" y="18"/>
                    <a:pt x="27" y="18"/>
                  </a:cubicBezTo>
                  <a:cubicBezTo>
                    <a:pt x="25" y="18"/>
                    <a:pt x="23" y="18"/>
                    <a:pt x="21" y="18"/>
                  </a:cubicBezTo>
                  <a:cubicBezTo>
                    <a:pt x="21" y="18"/>
                    <a:pt x="21" y="20"/>
                    <a:pt x="22" y="20"/>
                  </a:cubicBezTo>
                  <a:cubicBezTo>
                    <a:pt x="22" y="21"/>
                    <a:pt x="24" y="21"/>
                    <a:pt x="25" y="21"/>
                  </a:cubicBezTo>
                  <a:cubicBezTo>
                    <a:pt x="25" y="22"/>
                    <a:pt x="21" y="23"/>
                    <a:pt x="20" y="23"/>
                  </a:cubicBezTo>
                  <a:cubicBezTo>
                    <a:pt x="19" y="24"/>
                    <a:pt x="21" y="27"/>
                    <a:pt x="22" y="28"/>
                  </a:cubicBezTo>
                  <a:cubicBezTo>
                    <a:pt x="24" y="32"/>
                    <a:pt x="24" y="35"/>
                    <a:pt x="22" y="39"/>
                  </a:cubicBezTo>
                  <a:cubicBezTo>
                    <a:pt x="22" y="41"/>
                    <a:pt x="22" y="47"/>
                    <a:pt x="20" y="47"/>
                  </a:cubicBezTo>
                  <a:cubicBezTo>
                    <a:pt x="19" y="48"/>
                    <a:pt x="17" y="47"/>
                    <a:pt x="15" y="48"/>
                  </a:cubicBezTo>
                  <a:cubicBezTo>
                    <a:pt x="14" y="49"/>
                    <a:pt x="11" y="49"/>
                    <a:pt x="10" y="49"/>
                  </a:cubicBezTo>
                  <a:cubicBezTo>
                    <a:pt x="5" y="51"/>
                    <a:pt x="5" y="53"/>
                    <a:pt x="5" y="57"/>
                  </a:cubicBezTo>
                  <a:cubicBezTo>
                    <a:pt x="5" y="59"/>
                    <a:pt x="2" y="59"/>
                    <a:pt x="2" y="60"/>
                  </a:cubicBezTo>
                  <a:cubicBezTo>
                    <a:pt x="2" y="63"/>
                    <a:pt x="0" y="64"/>
                    <a:pt x="2" y="66"/>
                  </a:cubicBezTo>
                  <a:cubicBezTo>
                    <a:pt x="4" y="68"/>
                    <a:pt x="4" y="70"/>
                    <a:pt x="5" y="72"/>
                  </a:cubicBezTo>
                  <a:cubicBezTo>
                    <a:pt x="5" y="73"/>
                    <a:pt x="6" y="73"/>
                    <a:pt x="7" y="73"/>
                  </a:cubicBezTo>
                  <a:cubicBezTo>
                    <a:pt x="8" y="73"/>
                    <a:pt x="8" y="74"/>
                    <a:pt x="9" y="75"/>
                  </a:cubicBezTo>
                  <a:cubicBezTo>
                    <a:pt x="11" y="78"/>
                    <a:pt x="16" y="75"/>
                    <a:pt x="18" y="73"/>
                  </a:cubicBezTo>
                  <a:cubicBezTo>
                    <a:pt x="18" y="76"/>
                    <a:pt x="16" y="81"/>
                    <a:pt x="19" y="82"/>
                  </a:cubicBezTo>
                  <a:cubicBezTo>
                    <a:pt x="20" y="82"/>
                    <a:pt x="23" y="81"/>
                    <a:pt x="24" y="81"/>
                  </a:cubicBezTo>
                  <a:cubicBezTo>
                    <a:pt x="27" y="82"/>
                    <a:pt x="28" y="82"/>
                    <a:pt x="30" y="80"/>
                  </a:cubicBezTo>
                  <a:cubicBezTo>
                    <a:pt x="30" y="79"/>
                    <a:pt x="32" y="79"/>
                    <a:pt x="33" y="79"/>
                  </a:cubicBezTo>
                  <a:cubicBezTo>
                    <a:pt x="35" y="77"/>
                    <a:pt x="37" y="76"/>
                    <a:pt x="39" y="76"/>
                  </a:cubicBezTo>
                  <a:cubicBezTo>
                    <a:pt x="41" y="75"/>
                    <a:pt x="46" y="73"/>
                    <a:pt x="44" y="77"/>
                  </a:cubicBezTo>
                  <a:cubicBezTo>
                    <a:pt x="44" y="79"/>
                    <a:pt x="43" y="81"/>
                    <a:pt x="44" y="83"/>
                  </a:cubicBezTo>
                  <a:cubicBezTo>
                    <a:pt x="45" y="85"/>
                    <a:pt x="47" y="87"/>
                    <a:pt x="49" y="88"/>
                  </a:cubicBezTo>
                  <a:cubicBezTo>
                    <a:pt x="51" y="90"/>
                    <a:pt x="54" y="89"/>
                    <a:pt x="56" y="90"/>
                  </a:cubicBezTo>
                  <a:cubicBezTo>
                    <a:pt x="57" y="91"/>
                    <a:pt x="58" y="92"/>
                    <a:pt x="59" y="92"/>
                  </a:cubicBezTo>
                  <a:cubicBezTo>
                    <a:pt x="60" y="92"/>
                    <a:pt x="61" y="93"/>
                    <a:pt x="61" y="94"/>
                  </a:cubicBezTo>
                  <a:cubicBezTo>
                    <a:pt x="63" y="94"/>
                    <a:pt x="68" y="93"/>
                    <a:pt x="68" y="96"/>
                  </a:cubicBezTo>
                  <a:cubicBezTo>
                    <a:pt x="69" y="98"/>
                    <a:pt x="68" y="98"/>
                    <a:pt x="69" y="100"/>
                  </a:cubicBezTo>
                  <a:cubicBezTo>
                    <a:pt x="70" y="101"/>
                    <a:pt x="69" y="101"/>
                    <a:pt x="68" y="102"/>
                  </a:cubicBezTo>
                  <a:cubicBezTo>
                    <a:pt x="68" y="102"/>
                    <a:pt x="70" y="107"/>
                    <a:pt x="70" y="108"/>
                  </a:cubicBezTo>
                  <a:cubicBezTo>
                    <a:pt x="70" y="109"/>
                    <a:pt x="78" y="108"/>
                    <a:pt x="79" y="108"/>
                  </a:cubicBezTo>
                  <a:cubicBezTo>
                    <a:pt x="79" y="110"/>
                    <a:pt x="78" y="113"/>
                    <a:pt x="80" y="114"/>
                  </a:cubicBezTo>
                  <a:cubicBezTo>
                    <a:pt x="83" y="116"/>
                    <a:pt x="83" y="118"/>
                    <a:pt x="82" y="122"/>
                  </a:cubicBezTo>
                  <a:cubicBezTo>
                    <a:pt x="81" y="124"/>
                    <a:pt x="80" y="127"/>
                    <a:pt x="81" y="130"/>
                  </a:cubicBezTo>
                  <a:cubicBezTo>
                    <a:pt x="81" y="131"/>
                    <a:pt x="82" y="133"/>
                    <a:pt x="82" y="135"/>
                  </a:cubicBezTo>
                  <a:cubicBezTo>
                    <a:pt x="82" y="136"/>
                    <a:pt x="80" y="138"/>
                    <a:pt x="82" y="138"/>
                  </a:cubicBezTo>
                  <a:cubicBezTo>
                    <a:pt x="83" y="139"/>
                    <a:pt x="86" y="140"/>
                    <a:pt x="88" y="139"/>
                  </a:cubicBezTo>
                  <a:cubicBezTo>
                    <a:pt x="90" y="137"/>
                    <a:pt x="94" y="144"/>
                    <a:pt x="93" y="145"/>
                  </a:cubicBezTo>
                  <a:cubicBezTo>
                    <a:pt x="93" y="146"/>
                    <a:pt x="93" y="147"/>
                    <a:pt x="94" y="148"/>
                  </a:cubicBezTo>
                  <a:cubicBezTo>
                    <a:pt x="95" y="149"/>
                    <a:pt x="97" y="147"/>
                    <a:pt x="98" y="148"/>
                  </a:cubicBezTo>
                  <a:cubicBezTo>
                    <a:pt x="102" y="150"/>
                    <a:pt x="98" y="154"/>
                    <a:pt x="98" y="157"/>
                  </a:cubicBezTo>
                  <a:cubicBezTo>
                    <a:pt x="100" y="154"/>
                    <a:pt x="102" y="160"/>
                    <a:pt x="102" y="160"/>
                  </a:cubicBezTo>
                  <a:cubicBezTo>
                    <a:pt x="103" y="164"/>
                    <a:pt x="101" y="165"/>
                    <a:pt x="98" y="166"/>
                  </a:cubicBezTo>
                  <a:cubicBezTo>
                    <a:pt x="94" y="168"/>
                    <a:pt x="92" y="170"/>
                    <a:pt x="90" y="173"/>
                  </a:cubicBezTo>
                  <a:cubicBezTo>
                    <a:pt x="89" y="175"/>
                    <a:pt x="88" y="176"/>
                    <a:pt x="86" y="177"/>
                  </a:cubicBezTo>
                  <a:cubicBezTo>
                    <a:pt x="85" y="179"/>
                    <a:pt x="83" y="180"/>
                    <a:pt x="81" y="182"/>
                  </a:cubicBezTo>
                  <a:cubicBezTo>
                    <a:pt x="83" y="182"/>
                    <a:pt x="85" y="181"/>
                    <a:pt x="86" y="181"/>
                  </a:cubicBezTo>
                  <a:cubicBezTo>
                    <a:pt x="87" y="181"/>
                    <a:pt x="88" y="183"/>
                    <a:pt x="89" y="183"/>
                  </a:cubicBezTo>
                  <a:cubicBezTo>
                    <a:pt x="89" y="184"/>
                    <a:pt x="90" y="185"/>
                    <a:pt x="91" y="186"/>
                  </a:cubicBezTo>
                  <a:cubicBezTo>
                    <a:pt x="92" y="187"/>
                    <a:pt x="93" y="186"/>
                    <a:pt x="94" y="187"/>
                  </a:cubicBezTo>
                  <a:cubicBezTo>
                    <a:pt x="96" y="189"/>
                    <a:pt x="100" y="190"/>
                    <a:pt x="101" y="193"/>
                  </a:cubicBezTo>
                  <a:cubicBezTo>
                    <a:pt x="102" y="195"/>
                    <a:pt x="103" y="199"/>
                    <a:pt x="104" y="201"/>
                  </a:cubicBezTo>
                  <a:cubicBezTo>
                    <a:pt x="105" y="200"/>
                    <a:pt x="106" y="199"/>
                    <a:pt x="107" y="197"/>
                  </a:cubicBezTo>
                  <a:cubicBezTo>
                    <a:pt x="107" y="196"/>
                    <a:pt x="108" y="194"/>
                    <a:pt x="109" y="193"/>
                  </a:cubicBezTo>
                  <a:cubicBezTo>
                    <a:pt x="110" y="190"/>
                    <a:pt x="113" y="189"/>
                    <a:pt x="116" y="187"/>
                  </a:cubicBezTo>
                  <a:cubicBezTo>
                    <a:pt x="118" y="185"/>
                    <a:pt x="118" y="183"/>
                    <a:pt x="119" y="180"/>
                  </a:cubicBezTo>
                  <a:cubicBezTo>
                    <a:pt x="121" y="176"/>
                    <a:pt x="124" y="175"/>
                    <a:pt x="126" y="172"/>
                  </a:cubicBezTo>
                  <a:cubicBezTo>
                    <a:pt x="129" y="169"/>
                    <a:pt x="126" y="165"/>
                    <a:pt x="127" y="161"/>
                  </a:cubicBezTo>
                  <a:cubicBezTo>
                    <a:pt x="128" y="160"/>
                    <a:pt x="128" y="159"/>
                    <a:pt x="128" y="157"/>
                  </a:cubicBezTo>
                  <a:cubicBezTo>
                    <a:pt x="128" y="156"/>
                    <a:pt x="128" y="156"/>
                    <a:pt x="129" y="156"/>
                  </a:cubicBezTo>
                  <a:cubicBezTo>
                    <a:pt x="131" y="155"/>
                    <a:pt x="132" y="153"/>
                    <a:pt x="133" y="152"/>
                  </a:cubicBezTo>
                  <a:cubicBezTo>
                    <a:pt x="134" y="151"/>
                    <a:pt x="135" y="150"/>
                    <a:pt x="137" y="149"/>
                  </a:cubicBezTo>
                  <a:cubicBezTo>
                    <a:pt x="138" y="149"/>
                    <a:pt x="139" y="148"/>
                    <a:pt x="141" y="147"/>
                  </a:cubicBezTo>
                  <a:cubicBezTo>
                    <a:pt x="142" y="147"/>
                    <a:pt x="143" y="148"/>
                    <a:pt x="144" y="148"/>
                  </a:cubicBezTo>
                  <a:cubicBezTo>
                    <a:pt x="145" y="148"/>
                    <a:pt x="144" y="147"/>
                    <a:pt x="144" y="147"/>
                  </a:cubicBezTo>
                  <a:cubicBezTo>
                    <a:pt x="143" y="146"/>
                    <a:pt x="147" y="145"/>
                    <a:pt x="147" y="145"/>
                  </a:cubicBezTo>
                  <a:cubicBezTo>
                    <a:pt x="147" y="145"/>
                    <a:pt x="149" y="142"/>
                    <a:pt x="149" y="143"/>
                  </a:cubicBezTo>
                  <a:cubicBezTo>
                    <a:pt x="150" y="144"/>
                    <a:pt x="155" y="142"/>
                    <a:pt x="155" y="142"/>
                  </a:cubicBezTo>
                  <a:cubicBezTo>
                    <a:pt x="156" y="142"/>
                    <a:pt x="155" y="143"/>
                    <a:pt x="156" y="143"/>
                  </a:cubicBezTo>
                  <a:cubicBezTo>
                    <a:pt x="157" y="143"/>
                    <a:pt x="160" y="143"/>
                    <a:pt x="161" y="142"/>
                  </a:cubicBezTo>
                  <a:cubicBezTo>
                    <a:pt x="162" y="141"/>
                    <a:pt x="162" y="140"/>
                    <a:pt x="163" y="139"/>
                  </a:cubicBezTo>
                  <a:cubicBezTo>
                    <a:pt x="164" y="139"/>
                    <a:pt x="165" y="138"/>
                    <a:pt x="165" y="137"/>
                  </a:cubicBezTo>
                  <a:cubicBezTo>
                    <a:pt x="166" y="136"/>
                    <a:pt x="165" y="134"/>
                    <a:pt x="166" y="133"/>
                  </a:cubicBezTo>
                  <a:cubicBezTo>
                    <a:pt x="167" y="132"/>
                    <a:pt x="168" y="131"/>
                    <a:pt x="169" y="130"/>
                  </a:cubicBezTo>
                  <a:cubicBezTo>
                    <a:pt x="171" y="127"/>
                    <a:pt x="172" y="126"/>
                    <a:pt x="172" y="123"/>
                  </a:cubicBezTo>
                  <a:cubicBezTo>
                    <a:pt x="172" y="121"/>
                    <a:pt x="172" y="120"/>
                    <a:pt x="173" y="118"/>
                  </a:cubicBezTo>
                  <a:cubicBezTo>
                    <a:pt x="173" y="117"/>
                    <a:pt x="174" y="117"/>
                    <a:pt x="175" y="116"/>
                  </a:cubicBezTo>
                  <a:cubicBezTo>
                    <a:pt x="176" y="115"/>
                    <a:pt x="175" y="113"/>
                    <a:pt x="175" y="112"/>
                  </a:cubicBezTo>
                  <a:cubicBezTo>
                    <a:pt x="175" y="110"/>
                    <a:pt x="176" y="109"/>
                    <a:pt x="176" y="107"/>
                  </a:cubicBezTo>
                  <a:cubicBezTo>
                    <a:pt x="177" y="104"/>
                    <a:pt x="176" y="101"/>
                    <a:pt x="176" y="98"/>
                  </a:cubicBezTo>
                  <a:cubicBezTo>
                    <a:pt x="176" y="96"/>
                    <a:pt x="175" y="94"/>
                    <a:pt x="176" y="93"/>
                  </a:cubicBezTo>
                  <a:cubicBezTo>
                    <a:pt x="177" y="91"/>
                    <a:pt x="176" y="92"/>
                    <a:pt x="176" y="90"/>
                  </a:cubicBezTo>
                  <a:cubicBezTo>
                    <a:pt x="176" y="90"/>
                    <a:pt x="178" y="91"/>
                    <a:pt x="178" y="91"/>
                  </a:cubicBezTo>
                  <a:cubicBezTo>
                    <a:pt x="178" y="91"/>
                    <a:pt x="178" y="90"/>
                    <a:pt x="178" y="90"/>
                  </a:cubicBezTo>
                  <a:cubicBezTo>
                    <a:pt x="178" y="90"/>
                    <a:pt x="179" y="90"/>
                    <a:pt x="179" y="90"/>
                  </a:cubicBezTo>
                  <a:cubicBezTo>
                    <a:pt x="181" y="90"/>
                    <a:pt x="182" y="87"/>
                    <a:pt x="182" y="86"/>
                  </a:cubicBezTo>
                  <a:cubicBezTo>
                    <a:pt x="183" y="85"/>
                    <a:pt x="184" y="83"/>
                    <a:pt x="185" y="81"/>
                  </a:cubicBezTo>
                  <a:cubicBezTo>
                    <a:pt x="187" y="79"/>
                    <a:pt x="189" y="79"/>
                    <a:pt x="190" y="77"/>
                  </a:cubicBezTo>
                  <a:cubicBezTo>
                    <a:pt x="195" y="71"/>
                    <a:pt x="199" y="64"/>
                    <a:pt x="196" y="57"/>
                  </a:cubicBezTo>
                  <a:cubicBezTo>
                    <a:pt x="194" y="53"/>
                    <a:pt x="198" y="60"/>
                    <a:pt x="196" y="57"/>
                  </a:cubicBezTo>
                  <a:close/>
                  <a:moveTo>
                    <a:pt x="115" y="186"/>
                  </a:moveTo>
                  <a:cubicBezTo>
                    <a:pt x="113" y="187"/>
                    <a:pt x="112" y="189"/>
                    <a:pt x="110" y="190"/>
                  </a:cubicBezTo>
                  <a:cubicBezTo>
                    <a:pt x="107" y="191"/>
                    <a:pt x="112" y="188"/>
                    <a:pt x="112" y="187"/>
                  </a:cubicBezTo>
                  <a:cubicBezTo>
                    <a:pt x="113" y="186"/>
                    <a:pt x="114" y="184"/>
                    <a:pt x="116" y="182"/>
                  </a:cubicBezTo>
                  <a:cubicBezTo>
                    <a:pt x="118" y="180"/>
                    <a:pt x="117" y="184"/>
                    <a:pt x="115" y="186"/>
                  </a:cubicBezTo>
                  <a:cubicBezTo>
                    <a:pt x="115" y="186"/>
                    <a:pt x="116" y="185"/>
                    <a:pt x="115" y="18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1" name="Freeform 629">
              <a:extLst>
                <a:ext uri="{FF2B5EF4-FFF2-40B4-BE49-F238E27FC236}">
                  <a16:creationId xmlns:a16="http://schemas.microsoft.com/office/drawing/2014/main" id="{883B04D1-3E2B-5B27-0E61-A1697822BA00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1329" y="10485681"/>
              <a:ext cx="251592" cy="261215"/>
            </a:xfrm>
            <a:custGeom>
              <a:avLst/>
              <a:gdLst>
                <a:gd name="T0" fmla="*/ 21 w 27"/>
                <a:gd name="T1" fmla="*/ 10 h 28"/>
                <a:gd name="T2" fmla="*/ 17 w 27"/>
                <a:gd name="T3" fmla="*/ 7 h 28"/>
                <a:gd name="T4" fmla="*/ 14 w 27"/>
                <a:gd name="T5" fmla="*/ 6 h 28"/>
                <a:gd name="T6" fmla="*/ 11 w 27"/>
                <a:gd name="T7" fmla="*/ 3 h 28"/>
                <a:gd name="T8" fmla="*/ 6 w 27"/>
                <a:gd name="T9" fmla="*/ 2 h 28"/>
                <a:gd name="T10" fmla="*/ 4 w 27"/>
                <a:gd name="T11" fmla="*/ 3 h 28"/>
                <a:gd name="T12" fmla="*/ 3 w 27"/>
                <a:gd name="T13" fmla="*/ 6 h 28"/>
                <a:gd name="T14" fmla="*/ 3 w 27"/>
                <a:gd name="T15" fmla="*/ 12 h 28"/>
                <a:gd name="T16" fmla="*/ 2 w 27"/>
                <a:gd name="T17" fmla="*/ 17 h 28"/>
                <a:gd name="T18" fmla="*/ 1 w 27"/>
                <a:gd name="T19" fmla="*/ 22 h 28"/>
                <a:gd name="T20" fmla="*/ 4 w 27"/>
                <a:gd name="T21" fmla="*/ 25 h 28"/>
                <a:gd name="T22" fmla="*/ 9 w 27"/>
                <a:gd name="T23" fmla="*/ 26 h 28"/>
                <a:gd name="T24" fmla="*/ 13 w 27"/>
                <a:gd name="T25" fmla="*/ 28 h 28"/>
                <a:gd name="T26" fmla="*/ 19 w 27"/>
                <a:gd name="T27" fmla="*/ 28 h 28"/>
                <a:gd name="T28" fmla="*/ 24 w 27"/>
                <a:gd name="T29" fmla="*/ 25 h 28"/>
                <a:gd name="T30" fmla="*/ 26 w 27"/>
                <a:gd name="T31" fmla="*/ 19 h 28"/>
                <a:gd name="T32" fmla="*/ 24 w 27"/>
                <a:gd name="T33" fmla="*/ 14 h 28"/>
                <a:gd name="T34" fmla="*/ 21 w 27"/>
                <a:gd name="T35" fmla="*/ 10 h 28"/>
                <a:gd name="T36" fmla="*/ 21 w 27"/>
                <a:gd name="T37" fmla="*/ 1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" h="28">
                  <a:moveTo>
                    <a:pt x="21" y="10"/>
                  </a:moveTo>
                  <a:cubicBezTo>
                    <a:pt x="20" y="8"/>
                    <a:pt x="18" y="8"/>
                    <a:pt x="17" y="7"/>
                  </a:cubicBezTo>
                  <a:cubicBezTo>
                    <a:pt x="16" y="6"/>
                    <a:pt x="15" y="7"/>
                    <a:pt x="14" y="6"/>
                  </a:cubicBezTo>
                  <a:cubicBezTo>
                    <a:pt x="13" y="5"/>
                    <a:pt x="12" y="4"/>
                    <a:pt x="11" y="3"/>
                  </a:cubicBezTo>
                  <a:cubicBezTo>
                    <a:pt x="10" y="0"/>
                    <a:pt x="9" y="1"/>
                    <a:pt x="6" y="2"/>
                  </a:cubicBezTo>
                  <a:cubicBezTo>
                    <a:pt x="5" y="2"/>
                    <a:pt x="5" y="1"/>
                    <a:pt x="4" y="3"/>
                  </a:cubicBezTo>
                  <a:cubicBezTo>
                    <a:pt x="3" y="4"/>
                    <a:pt x="3" y="5"/>
                    <a:pt x="3" y="6"/>
                  </a:cubicBezTo>
                  <a:cubicBezTo>
                    <a:pt x="3" y="8"/>
                    <a:pt x="3" y="10"/>
                    <a:pt x="3" y="12"/>
                  </a:cubicBezTo>
                  <a:cubicBezTo>
                    <a:pt x="3" y="13"/>
                    <a:pt x="3" y="15"/>
                    <a:pt x="2" y="17"/>
                  </a:cubicBezTo>
                  <a:cubicBezTo>
                    <a:pt x="0" y="19"/>
                    <a:pt x="0" y="19"/>
                    <a:pt x="1" y="22"/>
                  </a:cubicBezTo>
                  <a:cubicBezTo>
                    <a:pt x="2" y="24"/>
                    <a:pt x="2" y="24"/>
                    <a:pt x="4" y="25"/>
                  </a:cubicBezTo>
                  <a:cubicBezTo>
                    <a:pt x="6" y="25"/>
                    <a:pt x="8" y="25"/>
                    <a:pt x="9" y="26"/>
                  </a:cubicBezTo>
                  <a:cubicBezTo>
                    <a:pt x="10" y="26"/>
                    <a:pt x="12" y="28"/>
                    <a:pt x="13" y="28"/>
                  </a:cubicBezTo>
                  <a:cubicBezTo>
                    <a:pt x="15" y="27"/>
                    <a:pt x="17" y="28"/>
                    <a:pt x="19" y="28"/>
                  </a:cubicBezTo>
                  <a:cubicBezTo>
                    <a:pt x="20" y="28"/>
                    <a:pt x="23" y="26"/>
                    <a:pt x="24" y="25"/>
                  </a:cubicBezTo>
                  <a:cubicBezTo>
                    <a:pt x="26" y="23"/>
                    <a:pt x="27" y="21"/>
                    <a:pt x="26" y="19"/>
                  </a:cubicBezTo>
                  <a:cubicBezTo>
                    <a:pt x="25" y="17"/>
                    <a:pt x="25" y="16"/>
                    <a:pt x="24" y="14"/>
                  </a:cubicBezTo>
                  <a:cubicBezTo>
                    <a:pt x="24" y="12"/>
                    <a:pt x="23" y="11"/>
                    <a:pt x="21" y="10"/>
                  </a:cubicBezTo>
                  <a:cubicBezTo>
                    <a:pt x="20" y="9"/>
                    <a:pt x="22" y="10"/>
                    <a:pt x="21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2" name="Freeform 630">
              <a:extLst>
                <a:ext uri="{FF2B5EF4-FFF2-40B4-BE49-F238E27FC236}">
                  <a16:creationId xmlns:a16="http://schemas.microsoft.com/office/drawing/2014/main" id="{717D16AC-BD67-C675-7F4A-8916745A6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1585" y="10074744"/>
              <a:ext cx="961782" cy="1672412"/>
            </a:xfrm>
            <a:custGeom>
              <a:avLst/>
              <a:gdLst>
                <a:gd name="T0" fmla="*/ 80 w 103"/>
                <a:gd name="T1" fmla="*/ 52 h 179"/>
                <a:gd name="T2" fmla="*/ 85 w 103"/>
                <a:gd name="T3" fmla="*/ 42 h 179"/>
                <a:gd name="T4" fmla="*/ 102 w 103"/>
                <a:gd name="T5" fmla="*/ 29 h 179"/>
                <a:gd name="T6" fmla="*/ 99 w 103"/>
                <a:gd name="T7" fmla="*/ 21 h 179"/>
                <a:gd name="T8" fmla="*/ 94 w 103"/>
                <a:gd name="T9" fmla="*/ 29 h 179"/>
                <a:gd name="T10" fmla="*/ 82 w 103"/>
                <a:gd name="T11" fmla="*/ 30 h 179"/>
                <a:gd name="T12" fmla="*/ 79 w 103"/>
                <a:gd name="T13" fmla="*/ 28 h 179"/>
                <a:gd name="T14" fmla="*/ 81 w 103"/>
                <a:gd name="T15" fmla="*/ 22 h 179"/>
                <a:gd name="T16" fmla="*/ 64 w 103"/>
                <a:gd name="T17" fmla="*/ 9 h 179"/>
                <a:gd name="T18" fmla="*/ 57 w 103"/>
                <a:gd name="T19" fmla="*/ 2 h 179"/>
                <a:gd name="T20" fmla="*/ 48 w 103"/>
                <a:gd name="T21" fmla="*/ 4 h 179"/>
                <a:gd name="T22" fmla="*/ 39 w 103"/>
                <a:gd name="T23" fmla="*/ 1 h 179"/>
                <a:gd name="T24" fmla="*/ 35 w 103"/>
                <a:gd name="T25" fmla="*/ 9 h 179"/>
                <a:gd name="T26" fmla="*/ 27 w 103"/>
                <a:gd name="T27" fmla="*/ 22 h 179"/>
                <a:gd name="T28" fmla="*/ 25 w 103"/>
                <a:gd name="T29" fmla="*/ 32 h 179"/>
                <a:gd name="T30" fmla="*/ 21 w 103"/>
                <a:gd name="T31" fmla="*/ 39 h 179"/>
                <a:gd name="T32" fmla="*/ 19 w 103"/>
                <a:gd name="T33" fmla="*/ 47 h 179"/>
                <a:gd name="T34" fmla="*/ 17 w 103"/>
                <a:gd name="T35" fmla="*/ 52 h 179"/>
                <a:gd name="T36" fmla="*/ 20 w 103"/>
                <a:gd name="T37" fmla="*/ 61 h 179"/>
                <a:gd name="T38" fmla="*/ 18 w 103"/>
                <a:gd name="T39" fmla="*/ 79 h 179"/>
                <a:gd name="T40" fmla="*/ 15 w 103"/>
                <a:gd name="T41" fmla="*/ 94 h 179"/>
                <a:gd name="T42" fmla="*/ 10 w 103"/>
                <a:gd name="T43" fmla="*/ 117 h 179"/>
                <a:gd name="T44" fmla="*/ 13 w 103"/>
                <a:gd name="T45" fmla="*/ 130 h 179"/>
                <a:gd name="T46" fmla="*/ 12 w 103"/>
                <a:gd name="T47" fmla="*/ 135 h 179"/>
                <a:gd name="T48" fmla="*/ 8 w 103"/>
                <a:gd name="T49" fmla="*/ 147 h 179"/>
                <a:gd name="T50" fmla="*/ 5 w 103"/>
                <a:gd name="T51" fmla="*/ 156 h 179"/>
                <a:gd name="T52" fmla="*/ 8 w 103"/>
                <a:gd name="T53" fmla="*/ 170 h 179"/>
                <a:gd name="T54" fmla="*/ 13 w 103"/>
                <a:gd name="T55" fmla="*/ 176 h 179"/>
                <a:gd name="T56" fmla="*/ 23 w 103"/>
                <a:gd name="T57" fmla="*/ 178 h 179"/>
                <a:gd name="T58" fmla="*/ 27 w 103"/>
                <a:gd name="T59" fmla="*/ 179 h 179"/>
                <a:gd name="T60" fmla="*/ 24 w 103"/>
                <a:gd name="T61" fmla="*/ 169 h 179"/>
                <a:gd name="T62" fmla="*/ 25 w 103"/>
                <a:gd name="T63" fmla="*/ 163 h 179"/>
                <a:gd name="T64" fmla="*/ 28 w 103"/>
                <a:gd name="T65" fmla="*/ 163 h 179"/>
                <a:gd name="T66" fmla="*/ 31 w 103"/>
                <a:gd name="T67" fmla="*/ 157 h 179"/>
                <a:gd name="T68" fmla="*/ 40 w 103"/>
                <a:gd name="T69" fmla="*/ 151 h 179"/>
                <a:gd name="T70" fmla="*/ 41 w 103"/>
                <a:gd name="T71" fmla="*/ 145 h 179"/>
                <a:gd name="T72" fmla="*/ 32 w 103"/>
                <a:gd name="T73" fmla="*/ 140 h 179"/>
                <a:gd name="T74" fmla="*/ 39 w 103"/>
                <a:gd name="T75" fmla="*/ 131 h 179"/>
                <a:gd name="T76" fmla="*/ 43 w 103"/>
                <a:gd name="T77" fmla="*/ 124 h 179"/>
                <a:gd name="T78" fmla="*/ 48 w 103"/>
                <a:gd name="T79" fmla="*/ 116 h 179"/>
                <a:gd name="T80" fmla="*/ 51 w 103"/>
                <a:gd name="T81" fmla="*/ 114 h 179"/>
                <a:gd name="T82" fmla="*/ 45 w 103"/>
                <a:gd name="T83" fmla="*/ 113 h 179"/>
                <a:gd name="T84" fmla="*/ 54 w 103"/>
                <a:gd name="T85" fmla="*/ 108 h 179"/>
                <a:gd name="T86" fmla="*/ 58 w 103"/>
                <a:gd name="T87" fmla="*/ 102 h 179"/>
                <a:gd name="T88" fmla="*/ 59 w 103"/>
                <a:gd name="T89" fmla="*/ 97 h 179"/>
                <a:gd name="T90" fmla="*/ 60 w 103"/>
                <a:gd name="T91" fmla="*/ 96 h 179"/>
                <a:gd name="T92" fmla="*/ 76 w 103"/>
                <a:gd name="T93" fmla="*/ 93 h 179"/>
                <a:gd name="T94" fmla="*/ 84 w 103"/>
                <a:gd name="T95" fmla="*/ 87 h 179"/>
                <a:gd name="T96" fmla="*/ 83 w 103"/>
                <a:gd name="T97" fmla="*/ 78 h 179"/>
                <a:gd name="T98" fmla="*/ 78 w 103"/>
                <a:gd name="T99" fmla="*/ 69 h 179"/>
                <a:gd name="T100" fmla="*/ 78 w 103"/>
                <a:gd name="T101" fmla="*/ 66 h 179"/>
                <a:gd name="T102" fmla="*/ 78 w 103"/>
                <a:gd name="T103" fmla="*/ 62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3" h="179">
                  <a:moveTo>
                    <a:pt x="78" y="62"/>
                  </a:moveTo>
                  <a:cubicBezTo>
                    <a:pt x="81" y="59"/>
                    <a:pt x="79" y="56"/>
                    <a:pt x="80" y="52"/>
                  </a:cubicBezTo>
                  <a:cubicBezTo>
                    <a:pt x="80" y="51"/>
                    <a:pt x="80" y="49"/>
                    <a:pt x="80" y="48"/>
                  </a:cubicBezTo>
                  <a:cubicBezTo>
                    <a:pt x="81" y="45"/>
                    <a:pt x="83" y="44"/>
                    <a:pt x="85" y="42"/>
                  </a:cubicBezTo>
                  <a:cubicBezTo>
                    <a:pt x="89" y="39"/>
                    <a:pt x="91" y="34"/>
                    <a:pt x="95" y="31"/>
                  </a:cubicBezTo>
                  <a:cubicBezTo>
                    <a:pt x="97" y="30"/>
                    <a:pt x="100" y="30"/>
                    <a:pt x="102" y="29"/>
                  </a:cubicBezTo>
                  <a:cubicBezTo>
                    <a:pt x="103" y="27"/>
                    <a:pt x="102" y="24"/>
                    <a:pt x="101" y="23"/>
                  </a:cubicBezTo>
                  <a:cubicBezTo>
                    <a:pt x="100" y="21"/>
                    <a:pt x="101" y="21"/>
                    <a:pt x="99" y="21"/>
                  </a:cubicBezTo>
                  <a:cubicBezTo>
                    <a:pt x="97" y="20"/>
                    <a:pt x="98" y="24"/>
                    <a:pt x="97" y="25"/>
                  </a:cubicBezTo>
                  <a:cubicBezTo>
                    <a:pt x="96" y="26"/>
                    <a:pt x="95" y="28"/>
                    <a:pt x="94" y="29"/>
                  </a:cubicBezTo>
                  <a:cubicBezTo>
                    <a:pt x="93" y="30"/>
                    <a:pt x="90" y="29"/>
                    <a:pt x="88" y="30"/>
                  </a:cubicBezTo>
                  <a:cubicBezTo>
                    <a:pt x="87" y="32"/>
                    <a:pt x="84" y="30"/>
                    <a:pt x="82" y="30"/>
                  </a:cubicBezTo>
                  <a:cubicBezTo>
                    <a:pt x="81" y="30"/>
                    <a:pt x="79" y="31"/>
                    <a:pt x="78" y="30"/>
                  </a:cubicBezTo>
                  <a:cubicBezTo>
                    <a:pt x="76" y="30"/>
                    <a:pt x="79" y="28"/>
                    <a:pt x="79" y="28"/>
                  </a:cubicBezTo>
                  <a:cubicBezTo>
                    <a:pt x="80" y="27"/>
                    <a:pt x="79" y="26"/>
                    <a:pt x="79" y="26"/>
                  </a:cubicBezTo>
                  <a:cubicBezTo>
                    <a:pt x="79" y="24"/>
                    <a:pt x="80" y="23"/>
                    <a:pt x="81" y="22"/>
                  </a:cubicBezTo>
                  <a:cubicBezTo>
                    <a:pt x="85" y="18"/>
                    <a:pt x="77" y="16"/>
                    <a:pt x="74" y="14"/>
                  </a:cubicBezTo>
                  <a:cubicBezTo>
                    <a:pt x="71" y="12"/>
                    <a:pt x="67" y="12"/>
                    <a:pt x="64" y="9"/>
                  </a:cubicBezTo>
                  <a:cubicBezTo>
                    <a:pt x="63" y="8"/>
                    <a:pt x="61" y="7"/>
                    <a:pt x="60" y="6"/>
                  </a:cubicBezTo>
                  <a:cubicBezTo>
                    <a:pt x="59" y="4"/>
                    <a:pt x="58" y="2"/>
                    <a:pt x="57" y="2"/>
                  </a:cubicBezTo>
                  <a:cubicBezTo>
                    <a:pt x="56" y="1"/>
                    <a:pt x="53" y="1"/>
                    <a:pt x="52" y="2"/>
                  </a:cubicBezTo>
                  <a:cubicBezTo>
                    <a:pt x="51" y="3"/>
                    <a:pt x="50" y="6"/>
                    <a:pt x="48" y="4"/>
                  </a:cubicBezTo>
                  <a:cubicBezTo>
                    <a:pt x="47" y="2"/>
                    <a:pt x="45" y="2"/>
                    <a:pt x="43" y="2"/>
                  </a:cubicBezTo>
                  <a:cubicBezTo>
                    <a:pt x="41" y="2"/>
                    <a:pt x="41" y="0"/>
                    <a:pt x="39" y="1"/>
                  </a:cubicBezTo>
                  <a:cubicBezTo>
                    <a:pt x="38" y="2"/>
                    <a:pt x="35" y="3"/>
                    <a:pt x="35" y="4"/>
                  </a:cubicBezTo>
                  <a:cubicBezTo>
                    <a:pt x="34" y="6"/>
                    <a:pt x="35" y="8"/>
                    <a:pt x="35" y="9"/>
                  </a:cubicBezTo>
                  <a:cubicBezTo>
                    <a:pt x="34" y="13"/>
                    <a:pt x="31" y="13"/>
                    <a:pt x="28" y="14"/>
                  </a:cubicBezTo>
                  <a:cubicBezTo>
                    <a:pt x="26" y="15"/>
                    <a:pt x="27" y="20"/>
                    <a:pt x="27" y="22"/>
                  </a:cubicBezTo>
                  <a:cubicBezTo>
                    <a:pt x="27" y="24"/>
                    <a:pt x="28" y="26"/>
                    <a:pt x="28" y="27"/>
                  </a:cubicBezTo>
                  <a:cubicBezTo>
                    <a:pt x="28" y="28"/>
                    <a:pt x="25" y="31"/>
                    <a:pt x="25" y="32"/>
                  </a:cubicBezTo>
                  <a:cubicBezTo>
                    <a:pt x="24" y="33"/>
                    <a:pt x="21" y="35"/>
                    <a:pt x="21" y="36"/>
                  </a:cubicBezTo>
                  <a:cubicBezTo>
                    <a:pt x="21" y="37"/>
                    <a:pt x="21" y="38"/>
                    <a:pt x="21" y="39"/>
                  </a:cubicBezTo>
                  <a:cubicBezTo>
                    <a:pt x="21" y="40"/>
                    <a:pt x="20" y="41"/>
                    <a:pt x="20" y="42"/>
                  </a:cubicBezTo>
                  <a:cubicBezTo>
                    <a:pt x="20" y="43"/>
                    <a:pt x="21" y="46"/>
                    <a:pt x="19" y="47"/>
                  </a:cubicBezTo>
                  <a:cubicBezTo>
                    <a:pt x="19" y="48"/>
                    <a:pt x="19" y="50"/>
                    <a:pt x="19" y="51"/>
                  </a:cubicBezTo>
                  <a:cubicBezTo>
                    <a:pt x="18" y="51"/>
                    <a:pt x="17" y="51"/>
                    <a:pt x="17" y="52"/>
                  </a:cubicBezTo>
                  <a:cubicBezTo>
                    <a:pt x="17" y="54"/>
                    <a:pt x="19" y="55"/>
                    <a:pt x="19" y="57"/>
                  </a:cubicBezTo>
                  <a:cubicBezTo>
                    <a:pt x="19" y="58"/>
                    <a:pt x="19" y="60"/>
                    <a:pt x="20" y="61"/>
                  </a:cubicBezTo>
                  <a:cubicBezTo>
                    <a:pt x="22" y="65"/>
                    <a:pt x="18" y="69"/>
                    <a:pt x="18" y="73"/>
                  </a:cubicBezTo>
                  <a:cubicBezTo>
                    <a:pt x="17" y="75"/>
                    <a:pt x="19" y="77"/>
                    <a:pt x="18" y="79"/>
                  </a:cubicBezTo>
                  <a:cubicBezTo>
                    <a:pt x="17" y="80"/>
                    <a:pt x="15" y="81"/>
                    <a:pt x="14" y="83"/>
                  </a:cubicBezTo>
                  <a:cubicBezTo>
                    <a:pt x="13" y="85"/>
                    <a:pt x="17" y="93"/>
                    <a:pt x="15" y="94"/>
                  </a:cubicBezTo>
                  <a:cubicBezTo>
                    <a:pt x="11" y="96"/>
                    <a:pt x="12" y="101"/>
                    <a:pt x="11" y="105"/>
                  </a:cubicBezTo>
                  <a:cubicBezTo>
                    <a:pt x="9" y="108"/>
                    <a:pt x="10" y="113"/>
                    <a:pt x="10" y="117"/>
                  </a:cubicBezTo>
                  <a:cubicBezTo>
                    <a:pt x="10" y="120"/>
                    <a:pt x="10" y="123"/>
                    <a:pt x="10" y="126"/>
                  </a:cubicBezTo>
                  <a:cubicBezTo>
                    <a:pt x="10" y="127"/>
                    <a:pt x="15" y="130"/>
                    <a:pt x="13" y="130"/>
                  </a:cubicBezTo>
                  <a:cubicBezTo>
                    <a:pt x="13" y="130"/>
                    <a:pt x="9" y="131"/>
                    <a:pt x="11" y="132"/>
                  </a:cubicBezTo>
                  <a:cubicBezTo>
                    <a:pt x="13" y="132"/>
                    <a:pt x="13" y="133"/>
                    <a:pt x="12" y="135"/>
                  </a:cubicBezTo>
                  <a:cubicBezTo>
                    <a:pt x="11" y="137"/>
                    <a:pt x="11" y="139"/>
                    <a:pt x="11" y="142"/>
                  </a:cubicBezTo>
                  <a:cubicBezTo>
                    <a:pt x="11" y="144"/>
                    <a:pt x="9" y="145"/>
                    <a:pt x="8" y="147"/>
                  </a:cubicBezTo>
                  <a:cubicBezTo>
                    <a:pt x="7" y="148"/>
                    <a:pt x="8" y="150"/>
                    <a:pt x="8" y="152"/>
                  </a:cubicBezTo>
                  <a:cubicBezTo>
                    <a:pt x="8" y="153"/>
                    <a:pt x="6" y="156"/>
                    <a:pt x="5" y="156"/>
                  </a:cubicBezTo>
                  <a:cubicBezTo>
                    <a:pt x="0" y="158"/>
                    <a:pt x="3" y="164"/>
                    <a:pt x="4" y="167"/>
                  </a:cubicBezTo>
                  <a:cubicBezTo>
                    <a:pt x="5" y="169"/>
                    <a:pt x="8" y="166"/>
                    <a:pt x="8" y="170"/>
                  </a:cubicBezTo>
                  <a:cubicBezTo>
                    <a:pt x="8" y="171"/>
                    <a:pt x="7" y="174"/>
                    <a:pt x="9" y="175"/>
                  </a:cubicBezTo>
                  <a:cubicBezTo>
                    <a:pt x="10" y="176"/>
                    <a:pt x="11" y="176"/>
                    <a:pt x="13" y="176"/>
                  </a:cubicBezTo>
                  <a:cubicBezTo>
                    <a:pt x="15" y="177"/>
                    <a:pt x="18" y="177"/>
                    <a:pt x="20" y="177"/>
                  </a:cubicBezTo>
                  <a:cubicBezTo>
                    <a:pt x="21" y="177"/>
                    <a:pt x="22" y="177"/>
                    <a:pt x="23" y="178"/>
                  </a:cubicBezTo>
                  <a:cubicBezTo>
                    <a:pt x="23" y="177"/>
                    <a:pt x="24" y="177"/>
                    <a:pt x="25" y="177"/>
                  </a:cubicBezTo>
                  <a:cubicBezTo>
                    <a:pt x="25" y="178"/>
                    <a:pt x="27" y="179"/>
                    <a:pt x="27" y="179"/>
                  </a:cubicBezTo>
                  <a:cubicBezTo>
                    <a:pt x="28" y="179"/>
                    <a:pt x="26" y="176"/>
                    <a:pt x="26" y="175"/>
                  </a:cubicBezTo>
                  <a:cubicBezTo>
                    <a:pt x="24" y="173"/>
                    <a:pt x="24" y="171"/>
                    <a:pt x="24" y="169"/>
                  </a:cubicBezTo>
                  <a:cubicBezTo>
                    <a:pt x="24" y="167"/>
                    <a:pt x="24" y="166"/>
                    <a:pt x="27" y="164"/>
                  </a:cubicBezTo>
                  <a:cubicBezTo>
                    <a:pt x="29" y="163"/>
                    <a:pt x="25" y="163"/>
                    <a:pt x="25" y="163"/>
                  </a:cubicBezTo>
                  <a:cubicBezTo>
                    <a:pt x="25" y="163"/>
                    <a:pt x="27" y="162"/>
                    <a:pt x="26" y="162"/>
                  </a:cubicBezTo>
                  <a:cubicBezTo>
                    <a:pt x="27" y="162"/>
                    <a:pt x="27" y="163"/>
                    <a:pt x="28" y="163"/>
                  </a:cubicBezTo>
                  <a:cubicBezTo>
                    <a:pt x="29" y="164"/>
                    <a:pt x="30" y="163"/>
                    <a:pt x="31" y="163"/>
                  </a:cubicBezTo>
                  <a:cubicBezTo>
                    <a:pt x="32" y="161"/>
                    <a:pt x="31" y="159"/>
                    <a:pt x="31" y="157"/>
                  </a:cubicBezTo>
                  <a:cubicBezTo>
                    <a:pt x="32" y="155"/>
                    <a:pt x="34" y="154"/>
                    <a:pt x="37" y="153"/>
                  </a:cubicBezTo>
                  <a:cubicBezTo>
                    <a:pt x="38" y="152"/>
                    <a:pt x="39" y="152"/>
                    <a:pt x="40" y="151"/>
                  </a:cubicBezTo>
                  <a:cubicBezTo>
                    <a:pt x="41" y="150"/>
                    <a:pt x="39" y="149"/>
                    <a:pt x="39" y="149"/>
                  </a:cubicBezTo>
                  <a:cubicBezTo>
                    <a:pt x="39" y="148"/>
                    <a:pt x="42" y="147"/>
                    <a:pt x="41" y="145"/>
                  </a:cubicBezTo>
                  <a:cubicBezTo>
                    <a:pt x="40" y="143"/>
                    <a:pt x="36" y="145"/>
                    <a:pt x="35" y="143"/>
                  </a:cubicBezTo>
                  <a:cubicBezTo>
                    <a:pt x="34" y="142"/>
                    <a:pt x="33" y="142"/>
                    <a:pt x="32" y="140"/>
                  </a:cubicBezTo>
                  <a:cubicBezTo>
                    <a:pt x="31" y="138"/>
                    <a:pt x="33" y="135"/>
                    <a:pt x="34" y="134"/>
                  </a:cubicBezTo>
                  <a:cubicBezTo>
                    <a:pt x="36" y="133"/>
                    <a:pt x="37" y="131"/>
                    <a:pt x="39" y="131"/>
                  </a:cubicBezTo>
                  <a:cubicBezTo>
                    <a:pt x="41" y="130"/>
                    <a:pt x="41" y="132"/>
                    <a:pt x="42" y="129"/>
                  </a:cubicBezTo>
                  <a:cubicBezTo>
                    <a:pt x="42" y="127"/>
                    <a:pt x="44" y="126"/>
                    <a:pt x="43" y="124"/>
                  </a:cubicBezTo>
                  <a:cubicBezTo>
                    <a:pt x="42" y="121"/>
                    <a:pt x="47" y="121"/>
                    <a:pt x="48" y="119"/>
                  </a:cubicBezTo>
                  <a:cubicBezTo>
                    <a:pt x="48" y="119"/>
                    <a:pt x="43" y="115"/>
                    <a:pt x="48" y="116"/>
                  </a:cubicBezTo>
                  <a:cubicBezTo>
                    <a:pt x="49" y="117"/>
                    <a:pt x="49" y="118"/>
                    <a:pt x="50" y="118"/>
                  </a:cubicBezTo>
                  <a:cubicBezTo>
                    <a:pt x="52" y="118"/>
                    <a:pt x="52" y="115"/>
                    <a:pt x="51" y="114"/>
                  </a:cubicBezTo>
                  <a:cubicBezTo>
                    <a:pt x="51" y="113"/>
                    <a:pt x="49" y="115"/>
                    <a:pt x="49" y="115"/>
                  </a:cubicBezTo>
                  <a:cubicBezTo>
                    <a:pt x="47" y="115"/>
                    <a:pt x="45" y="114"/>
                    <a:pt x="45" y="113"/>
                  </a:cubicBezTo>
                  <a:cubicBezTo>
                    <a:pt x="45" y="112"/>
                    <a:pt x="43" y="105"/>
                    <a:pt x="45" y="105"/>
                  </a:cubicBezTo>
                  <a:cubicBezTo>
                    <a:pt x="48" y="106"/>
                    <a:pt x="50" y="108"/>
                    <a:pt x="54" y="108"/>
                  </a:cubicBezTo>
                  <a:cubicBezTo>
                    <a:pt x="55" y="108"/>
                    <a:pt x="56" y="107"/>
                    <a:pt x="57" y="107"/>
                  </a:cubicBezTo>
                  <a:cubicBezTo>
                    <a:pt x="59" y="105"/>
                    <a:pt x="57" y="104"/>
                    <a:pt x="58" y="102"/>
                  </a:cubicBezTo>
                  <a:cubicBezTo>
                    <a:pt x="58" y="101"/>
                    <a:pt x="59" y="100"/>
                    <a:pt x="59" y="100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6"/>
                    <a:pt x="58" y="94"/>
                    <a:pt x="59" y="94"/>
                  </a:cubicBezTo>
                  <a:cubicBezTo>
                    <a:pt x="61" y="94"/>
                    <a:pt x="60" y="96"/>
                    <a:pt x="60" y="96"/>
                  </a:cubicBezTo>
                  <a:cubicBezTo>
                    <a:pt x="59" y="95"/>
                    <a:pt x="65" y="95"/>
                    <a:pt x="65" y="95"/>
                  </a:cubicBezTo>
                  <a:cubicBezTo>
                    <a:pt x="69" y="95"/>
                    <a:pt x="72" y="93"/>
                    <a:pt x="76" y="93"/>
                  </a:cubicBezTo>
                  <a:cubicBezTo>
                    <a:pt x="77" y="92"/>
                    <a:pt x="80" y="91"/>
                    <a:pt x="82" y="90"/>
                  </a:cubicBezTo>
                  <a:cubicBezTo>
                    <a:pt x="83" y="89"/>
                    <a:pt x="83" y="88"/>
                    <a:pt x="84" y="87"/>
                  </a:cubicBezTo>
                  <a:cubicBezTo>
                    <a:pt x="85" y="86"/>
                    <a:pt x="86" y="85"/>
                    <a:pt x="87" y="83"/>
                  </a:cubicBezTo>
                  <a:cubicBezTo>
                    <a:pt x="87" y="80"/>
                    <a:pt x="85" y="80"/>
                    <a:pt x="83" y="78"/>
                  </a:cubicBezTo>
                  <a:cubicBezTo>
                    <a:pt x="82" y="76"/>
                    <a:pt x="85" y="75"/>
                    <a:pt x="83" y="73"/>
                  </a:cubicBezTo>
                  <a:cubicBezTo>
                    <a:pt x="82" y="72"/>
                    <a:pt x="78" y="71"/>
                    <a:pt x="78" y="69"/>
                  </a:cubicBezTo>
                  <a:cubicBezTo>
                    <a:pt x="78" y="69"/>
                    <a:pt x="78" y="68"/>
                    <a:pt x="79" y="68"/>
                  </a:cubicBezTo>
                  <a:cubicBezTo>
                    <a:pt x="79" y="67"/>
                    <a:pt x="78" y="67"/>
                    <a:pt x="78" y="66"/>
                  </a:cubicBezTo>
                  <a:cubicBezTo>
                    <a:pt x="78" y="65"/>
                    <a:pt x="77" y="63"/>
                    <a:pt x="78" y="62"/>
                  </a:cubicBezTo>
                  <a:cubicBezTo>
                    <a:pt x="79" y="61"/>
                    <a:pt x="77" y="63"/>
                    <a:pt x="78" y="6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3" name="Freeform 631">
              <a:extLst>
                <a:ext uri="{FF2B5EF4-FFF2-40B4-BE49-F238E27FC236}">
                  <a16:creationId xmlns:a16="http://schemas.microsoft.com/office/drawing/2014/main" id="{211D5F50-8E12-F4C2-D492-BC16084DD45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7379" y="8313140"/>
              <a:ext cx="203823" cy="226173"/>
            </a:xfrm>
            <a:custGeom>
              <a:avLst/>
              <a:gdLst>
                <a:gd name="T0" fmla="*/ 15 w 22"/>
                <a:gd name="T1" fmla="*/ 23 h 24"/>
                <a:gd name="T2" fmla="*/ 19 w 22"/>
                <a:gd name="T3" fmla="*/ 24 h 24"/>
                <a:gd name="T4" fmla="*/ 19 w 22"/>
                <a:gd name="T5" fmla="*/ 17 h 24"/>
                <a:gd name="T6" fmla="*/ 20 w 22"/>
                <a:gd name="T7" fmla="*/ 10 h 24"/>
                <a:gd name="T8" fmla="*/ 21 w 22"/>
                <a:gd name="T9" fmla="*/ 7 h 24"/>
                <a:gd name="T10" fmla="*/ 22 w 22"/>
                <a:gd name="T11" fmla="*/ 3 h 24"/>
                <a:gd name="T12" fmla="*/ 17 w 22"/>
                <a:gd name="T13" fmla="*/ 4 h 24"/>
                <a:gd name="T14" fmla="*/ 12 w 22"/>
                <a:gd name="T15" fmla="*/ 5 h 24"/>
                <a:gd name="T16" fmla="*/ 9 w 22"/>
                <a:gd name="T17" fmla="*/ 8 h 24"/>
                <a:gd name="T18" fmla="*/ 4 w 22"/>
                <a:gd name="T19" fmla="*/ 9 h 24"/>
                <a:gd name="T20" fmla="*/ 3 w 22"/>
                <a:gd name="T21" fmla="*/ 12 h 24"/>
                <a:gd name="T22" fmla="*/ 0 w 22"/>
                <a:gd name="T23" fmla="*/ 13 h 24"/>
                <a:gd name="T24" fmla="*/ 6 w 22"/>
                <a:gd name="T25" fmla="*/ 19 h 24"/>
                <a:gd name="T26" fmla="*/ 11 w 22"/>
                <a:gd name="T27" fmla="*/ 22 h 24"/>
                <a:gd name="T28" fmla="*/ 15 w 22"/>
                <a:gd name="T29" fmla="*/ 23 h 24"/>
                <a:gd name="T30" fmla="*/ 15 w 22"/>
                <a:gd name="T31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" h="24">
                  <a:moveTo>
                    <a:pt x="15" y="23"/>
                  </a:moveTo>
                  <a:cubicBezTo>
                    <a:pt x="16" y="24"/>
                    <a:pt x="17" y="24"/>
                    <a:pt x="19" y="24"/>
                  </a:cubicBezTo>
                  <a:cubicBezTo>
                    <a:pt x="17" y="21"/>
                    <a:pt x="19" y="20"/>
                    <a:pt x="19" y="17"/>
                  </a:cubicBezTo>
                  <a:cubicBezTo>
                    <a:pt x="19" y="15"/>
                    <a:pt x="20" y="12"/>
                    <a:pt x="20" y="10"/>
                  </a:cubicBezTo>
                  <a:cubicBezTo>
                    <a:pt x="20" y="9"/>
                    <a:pt x="21" y="8"/>
                    <a:pt x="21" y="7"/>
                  </a:cubicBezTo>
                  <a:cubicBezTo>
                    <a:pt x="22" y="6"/>
                    <a:pt x="21" y="5"/>
                    <a:pt x="22" y="3"/>
                  </a:cubicBezTo>
                  <a:cubicBezTo>
                    <a:pt x="22" y="0"/>
                    <a:pt x="18" y="4"/>
                    <a:pt x="17" y="4"/>
                  </a:cubicBezTo>
                  <a:cubicBezTo>
                    <a:pt x="15" y="4"/>
                    <a:pt x="14" y="3"/>
                    <a:pt x="12" y="5"/>
                  </a:cubicBezTo>
                  <a:cubicBezTo>
                    <a:pt x="12" y="5"/>
                    <a:pt x="10" y="9"/>
                    <a:pt x="9" y="8"/>
                  </a:cubicBezTo>
                  <a:cubicBezTo>
                    <a:pt x="7" y="8"/>
                    <a:pt x="6" y="8"/>
                    <a:pt x="4" y="9"/>
                  </a:cubicBezTo>
                  <a:cubicBezTo>
                    <a:pt x="4" y="10"/>
                    <a:pt x="4" y="12"/>
                    <a:pt x="3" y="12"/>
                  </a:cubicBezTo>
                  <a:cubicBezTo>
                    <a:pt x="3" y="13"/>
                    <a:pt x="1" y="13"/>
                    <a:pt x="0" y="13"/>
                  </a:cubicBezTo>
                  <a:cubicBezTo>
                    <a:pt x="2" y="15"/>
                    <a:pt x="4" y="18"/>
                    <a:pt x="6" y="19"/>
                  </a:cubicBezTo>
                  <a:cubicBezTo>
                    <a:pt x="7" y="21"/>
                    <a:pt x="9" y="22"/>
                    <a:pt x="11" y="22"/>
                  </a:cubicBezTo>
                  <a:cubicBezTo>
                    <a:pt x="12" y="22"/>
                    <a:pt x="14" y="22"/>
                    <a:pt x="15" y="23"/>
                  </a:cubicBezTo>
                  <a:cubicBezTo>
                    <a:pt x="16" y="23"/>
                    <a:pt x="15" y="22"/>
                    <a:pt x="15" y="2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4" name="Freeform 632">
              <a:extLst>
                <a:ext uri="{FF2B5EF4-FFF2-40B4-BE49-F238E27FC236}">
                  <a16:creationId xmlns:a16="http://schemas.microsoft.com/office/drawing/2014/main" id="{B5E45A4D-94F2-A5C2-501D-1912C6ABB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1076" y="8520197"/>
              <a:ext cx="159235" cy="140163"/>
            </a:xfrm>
            <a:custGeom>
              <a:avLst/>
              <a:gdLst>
                <a:gd name="T0" fmla="*/ 16 w 17"/>
                <a:gd name="T1" fmla="*/ 10 h 15"/>
                <a:gd name="T2" fmla="*/ 17 w 17"/>
                <a:gd name="T3" fmla="*/ 8 h 15"/>
                <a:gd name="T4" fmla="*/ 15 w 17"/>
                <a:gd name="T5" fmla="*/ 6 h 15"/>
                <a:gd name="T6" fmla="*/ 12 w 17"/>
                <a:gd name="T7" fmla="*/ 2 h 15"/>
                <a:gd name="T8" fmla="*/ 8 w 17"/>
                <a:gd name="T9" fmla="*/ 1 h 15"/>
                <a:gd name="T10" fmla="*/ 3 w 17"/>
                <a:gd name="T11" fmla="*/ 0 h 15"/>
                <a:gd name="T12" fmla="*/ 3 w 17"/>
                <a:gd name="T13" fmla="*/ 6 h 15"/>
                <a:gd name="T14" fmla="*/ 6 w 17"/>
                <a:gd name="T15" fmla="*/ 7 h 15"/>
                <a:gd name="T16" fmla="*/ 4 w 17"/>
                <a:gd name="T17" fmla="*/ 5 h 15"/>
                <a:gd name="T18" fmla="*/ 7 w 17"/>
                <a:gd name="T19" fmla="*/ 7 h 15"/>
                <a:gd name="T20" fmla="*/ 11 w 17"/>
                <a:gd name="T21" fmla="*/ 10 h 15"/>
                <a:gd name="T22" fmla="*/ 14 w 17"/>
                <a:gd name="T23" fmla="*/ 14 h 15"/>
                <a:gd name="T24" fmla="*/ 16 w 17"/>
                <a:gd name="T25" fmla="*/ 10 h 15"/>
                <a:gd name="T26" fmla="*/ 16 w 17"/>
                <a:gd name="T27" fmla="*/ 1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" h="15">
                  <a:moveTo>
                    <a:pt x="16" y="10"/>
                  </a:moveTo>
                  <a:cubicBezTo>
                    <a:pt x="16" y="9"/>
                    <a:pt x="16" y="8"/>
                    <a:pt x="17" y="8"/>
                  </a:cubicBezTo>
                  <a:cubicBezTo>
                    <a:pt x="16" y="7"/>
                    <a:pt x="16" y="6"/>
                    <a:pt x="15" y="6"/>
                  </a:cubicBezTo>
                  <a:cubicBezTo>
                    <a:pt x="14" y="5"/>
                    <a:pt x="13" y="2"/>
                    <a:pt x="12" y="2"/>
                  </a:cubicBezTo>
                  <a:cubicBezTo>
                    <a:pt x="10" y="2"/>
                    <a:pt x="9" y="2"/>
                    <a:pt x="8" y="1"/>
                  </a:cubicBezTo>
                  <a:cubicBezTo>
                    <a:pt x="7" y="0"/>
                    <a:pt x="4" y="0"/>
                    <a:pt x="3" y="0"/>
                  </a:cubicBezTo>
                  <a:cubicBezTo>
                    <a:pt x="4" y="1"/>
                    <a:pt x="0" y="6"/>
                    <a:pt x="3" y="6"/>
                  </a:cubicBezTo>
                  <a:cubicBezTo>
                    <a:pt x="4" y="6"/>
                    <a:pt x="4" y="8"/>
                    <a:pt x="6" y="7"/>
                  </a:cubicBezTo>
                  <a:cubicBezTo>
                    <a:pt x="7" y="6"/>
                    <a:pt x="4" y="5"/>
                    <a:pt x="4" y="5"/>
                  </a:cubicBezTo>
                  <a:cubicBezTo>
                    <a:pt x="5" y="5"/>
                    <a:pt x="7" y="6"/>
                    <a:pt x="7" y="7"/>
                  </a:cubicBezTo>
                  <a:cubicBezTo>
                    <a:pt x="8" y="9"/>
                    <a:pt x="10" y="8"/>
                    <a:pt x="11" y="10"/>
                  </a:cubicBezTo>
                  <a:cubicBezTo>
                    <a:pt x="12" y="11"/>
                    <a:pt x="12" y="13"/>
                    <a:pt x="14" y="14"/>
                  </a:cubicBezTo>
                  <a:cubicBezTo>
                    <a:pt x="17" y="15"/>
                    <a:pt x="17" y="12"/>
                    <a:pt x="16" y="10"/>
                  </a:cubicBezTo>
                  <a:cubicBezTo>
                    <a:pt x="16" y="9"/>
                    <a:pt x="16" y="11"/>
                    <a:pt x="16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5" name="Freeform 633">
              <a:extLst>
                <a:ext uri="{FF2B5EF4-FFF2-40B4-BE49-F238E27FC236}">
                  <a16:creationId xmlns:a16="http://schemas.microsoft.com/office/drawing/2014/main" id="{B04A607B-D92A-2091-1E72-C07C54DECA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502730" y="8360921"/>
              <a:ext cx="105096" cy="82827"/>
            </a:xfrm>
            <a:custGeom>
              <a:avLst/>
              <a:gdLst>
                <a:gd name="T0" fmla="*/ 4 w 11"/>
                <a:gd name="T1" fmla="*/ 1 h 9"/>
                <a:gd name="T2" fmla="*/ 4 w 11"/>
                <a:gd name="T3" fmla="*/ 0 h 9"/>
                <a:gd name="T4" fmla="*/ 0 w 11"/>
                <a:gd name="T5" fmla="*/ 4 h 9"/>
                <a:gd name="T6" fmla="*/ 11 w 11"/>
                <a:gd name="T7" fmla="*/ 5 h 9"/>
                <a:gd name="T8" fmla="*/ 4 w 11"/>
                <a:gd name="T9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9">
                  <a:moveTo>
                    <a:pt x="4" y="1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3" y="1"/>
                    <a:pt x="1" y="3"/>
                    <a:pt x="0" y="4"/>
                  </a:cubicBezTo>
                  <a:cubicBezTo>
                    <a:pt x="2" y="5"/>
                    <a:pt x="11" y="9"/>
                    <a:pt x="11" y="5"/>
                  </a:cubicBezTo>
                  <a:cubicBezTo>
                    <a:pt x="11" y="2"/>
                    <a:pt x="6" y="3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6" name="Freeform 634">
              <a:extLst>
                <a:ext uri="{FF2B5EF4-FFF2-40B4-BE49-F238E27FC236}">
                  <a16:creationId xmlns:a16="http://schemas.microsoft.com/office/drawing/2014/main" id="{D5D6B108-3703-4334-B3F9-76224413A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1265" y="8192091"/>
              <a:ext cx="187902" cy="216615"/>
            </a:xfrm>
            <a:custGeom>
              <a:avLst/>
              <a:gdLst>
                <a:gd name="T0" fmla="*/ 16 w 20"/>
                <a:gd name="T1" fmla="*/ 16 h 23"/>
                <a:gd name="T2" fmla="*/ 20 w 20"/>
                <a:gd name="T3" fmla="*/ 12 h 23"/>
                <a:gd name="T4" fmla="*/ 16 w 20"/>
                <a:gd name="T5" fmla="*/ 8 h 23"/>
                <a:gd name="T6" fmla="*/ 16 w 20"/>
                <a:gd name="T7" fmla="*/ 1 h 23"/>
                <a:gd name="T8" fmla="*/ 8 w 20"/>
                <a:gd name="T9" fmla="*/ 1 h 23"/>
                <a:gd name="T10" fmla="*/ 7 w 20"/>
                <a:gd name="T11" fmla="*/ 6 h 23"/>
                <a:gd name="T12" fmla="*/ 8 w 20"/>
                <a:gd name="T13" fmla="*/ 10 h 23"/>
                <a:gd name="T14" fmla="*/ 4 w 20"/>
                <a:gd name="T15" fmla="*/ 10 h 23"/>
                <a:gd name="T16" fmla="*/ 2 w 20"/>
                <a:gd name="T17" fmla="*/ 15 h 23"/>
                <a:gd name="T18" fmla="*/ 12 w 20"/>
                <a:gd name="T19" fmla="*/ 21 h 23"/>
                <a:gd name="T20" fmla="*/ 16 w 20"/>
                <a:gd name="T21" fmla="*/ 16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" h="23">
                  <a:moveTo>
                    <a:pt x="16" y="16"/>
                  </a:moveTo>
                  <a:cubicBezTo>
                    <a:pt x="16" y="14"/>
                    <a:pt x="19" y="13"/>
                    <a:pt x="20" y="12"/>
                  </a:cubicBezTo>
                  <a:cubicBezTo>
                    <a:pt x="17" y="11"/>
                    <a:pt x="16" y="11"/>
                    <a:pt x="16" y="8"/>
                  </a:cubicBezTo>
                  <a:cubicBezTo>
                    <a:pt x="16" y="7"/>
                    <a:pt x="17" y="2"/>
                    <a:pt x="16" y="1"/>
                  </a:cubicBezTo>
                  <a:cubicBezTo>
                    <a:pt x="15" y="0"/>
                    <a:pt x="10" y="1"/>
                    <a:pt x="8" y="1"/>
                  </a:cubicBezTo>
                  <a:cubicBezTo>
                    <a:pt x="6" y="1"/>
                    <a:pt x="6" y="4"/>
                    <a:pt x="7" y="6"/>
                  </a:cubicBezTo>
                  <a:cubicBezTo>
                    <a:pt x="8" y="7"/>
                    <a:pt x="12" y="10"/>
                    <a:pt x="8" y="10"/>
                  </a:cubicBezTo>
                  <a:cubicBezTo>
                    <a:pt x="7" y="10"/>
                    <a:pt x="5" y="10"/>
                    <a:pt x="4" y="10"/>
                  </a:cubicBezTo>
                  <a:cubicBezTo>
                    <a:pt x="2" y="10"/>
                    <a:pt x="2" y="14"/>
                    <a:pt x="2" y="15"/>
                  </a:cubicBezTo>
                  <a:cubicBezTo>
                    <a:pt x="0" y="21"/>
                    <a:pt x="8" y="20"/>
                    <a:pt x="12" y="21"/>
                  </a:cubicBezTo>
                  <a:cubicBezTo>
                    <a:pt x="13" y="23"/>
                    <a:pt x="16" y="17"/>
                    <a:pt x="16" y="1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7" name="Freeform 635">
              <a:extLst>
                <a:ext uri="{FF2B5EF4-FFF2-40B4-BE49-F238E27FC236}">
                  <a16:creationId xmlns:a16="http://schemas.microsoft.com/office/drawing/2014/main" id="{4C2662B7-9643-61CB-E170-5F3F42E221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4324" y="7453043"/>
              <a:ext cx="1398091" cy="898324"/>
            </a:xfrm>
            <a:custGeom>
              <a:avLst/>
              <a:gdLst>
                <a:gd name="T0" fmla="*/ 132 w 150"/>
                <a:gd name="T1" fmla="*/ 88 h 96"/>
                <a:gd name="T2" fmla="*/ 130 w 150"/>
                <a:gd name="T3" fmla="*/ 80 h 96"/>
                <a:gd name="T4" fmla="*/ 144 w 150"/>
                <a:gd name="T5" fmla="*/ 78 h 96"/>
                <a:gd name="T6" fmla="*/ 146 w 150"/>
                <a:gd name="T7" fmla="*/ 68 h 96"/>
                <a:gd name="T8" fmla="*/ 146 w 150"/>
                <a:gd name="T9" fmla="*/ 61 h 96"/>
                <a:gd name="T10" fmla="*/ 132 w 150"/>
                <a:gd name="T11" fmla="*/ 64 h 96"/>
                <a:gd name="T12" fmla="*/ 126 w 150"/>
                <a:gd name="T13" fmla="*/ 76 h 96"/>
                <a:gd name="T14" fmla="*/ 110 w 150"/>
                <a:gd name="T15" fmla="*/ 76 h 96"/>
                <a:gd name="T16" fmla="*/ 102 w 150"/>
                <a:gd name="T17" fmla="*/ 69 h 96"/>
                <a:gd name="T18" fmla="*/ 96 w 150"/>
                <a:gd name="T19" fmla="*/ 51 h 96"/>
                <a:gd name="T20" fmla="*/ 98 w 150"/>
                <a:gd name="T21" fmla="*/ 38 h 96"/>
                <a:gd name="T22" fmla="*/ 90 w 150"/>
                <a:gd name="T23" fmla="*/ 35 h 96"/>
                <a:gd name="T24" fmla="*/ 82 w 150"/>
                <a:gd name="T25" fmla="*/ 24 h 96"/>
                <a:gd name="T26" fmla="*/ 75 w 150"/>
                <a:gd name="T27" fmla="*/ 17 h 96"/>
                <a:gd name="T28" fmla="*/ 68 w 150"/>
                <a:gd name="T29" fmla="*/ 20 h 96"/>
                <a:gd name="T30" fmla="*/ 59 w 150"/>
                <a:gd name="T31" fmla="*/ 10 h 96"/>
                <a:gd name="T32" fmla="*/ 45 w 150"/>
                <a:gd name="T33" fmla="*/ 6 h 96"/>
                <a:gd name="T34" fmla="*/ 29 w 150"/>
                <a:gd name="T35" fmla="*/ 8 h 96"/>
                <a:gd name="T36" fmla="*/ 13 w 150"/>
                <a:gd name="T37" fmla="*/ 1 h 96"/>
                <a:gd name="T38" fmla="*/ 7 w 150"/>
                <a:gd name="T39" fmla="*/ 16 h 96"/>
                <a:gd name="T40" fmla="*/ 15 w 150"/>
                <a:gd name="T41" fmla="*/ 28 h 96"/>
                <a:gd name="T42" fmla="*/ 15 w 150"/>
                <a:gd name="T43" fmla="*/ 32 h 96"/>
                <a:gd name="T44" fmla="*/ 25 w 150"/>
                <a:gd name="T45" fmla="*/ 38 h 96"/>
                <a:gd name="T46" fmla="*/ 26 w 150"/>
                <a:gd name="T47" fmla="*/ 44 h 96"/>
                <a:gd name="T48" fmla="*/ 36 w 150"/>
                <a:gd name="T49" fmla="*/ 53 h 96"/>
                <a:gd name="T50" fmla="*/ 36 w 150"/>
                <a:gd name="T51" fmla="*/ 47 h 96"/>
                <a:gd name="T52" fmla="*/ 32 w 150"/>
                <a:gd name="T53" fmla="*/ 42 h 96"/>
                <a:gd name="T54" fmla="*/ 26 w 150"/>
                <a:gd name="T55" fmla="*/ 32 h 96"/>
                <a:gd name="T56" fmla="*/ 20 w 150"/>
                <a:gd name="T57" fmla="*/ 23 h 96"/>
                <a:gd name="T58" fmla="*/ 13 w 150"/>
                <a:gd name="T59" fmla="*/ 16 h 96"/>
                <a:gd name="T60" fmla="*/ 11 w 150"/>
                <a:gd name="T61" fmla="*/ 5 h 96"/>
                <a:gd name="T62" fmla="*/ 15 w 150"/>
                <a:gd name="T63" fmla="*/ 7 h 96"/>
                <a:gd name="T64" fmla="*/ 20 w 150"/>
                <a:gd name="T65" fmla="*/ 9 h 96"/>
                <a:gd name="T66" fmla="*/ 23 w 150"/>
                <a:gd name="T67" fmla="*/ 19 h 96"/>
                <a:gd name="T68" fmla="*/ 23 w 150"/>
                <a:gd name="T69" fmla="*/ 20 h 96"/>
                <a:gd name="T70" fmla="*/ 32 w 150"/>
                <a:gd name="T71" fmla="*/ 27 h 96"/>
                <a:gd name="T72" fmla="*/ 36 w 150"/>
                <a:gd name="T73" fmla="*/ 33 h 96"/>
                <a:gd name="T74" fmla="*/ 38 w 150"/>
                <a:gd name="T75" fmla="*/ 38 h 96"/>
                <a:gd name="T76" fmla="*/ 46 w 150"/>
                <a:gd name="T77" fmla="*/ 45 h 96"/>
                <a:gd name="T78" fmla="*/ 54 w 150"/>
                <a:gd name="T79" fmla="*/ 53 h 96"/>
                <a:gd name="T80" fmla="*/ 56 w 150"/>
                <a:gd name="T81" fmla="*/ 59 h 96"/>
                <a:gd name="T82" fmla="*/ 58 w 150"/>
                <a:gd name="T83" fmla="*/ 65 h 96"/>
                <a:gd name="T84" fmla="*/ 60 w 150"/>
                <a:gd name="T85" fmla="*/ 72 h 96"/>
                <a:gd name="T86" fmla="*/ 68 w 150"/>
                <a:gd name="T87" fmla="*/ 77 h 96"/>
                <a:gd name="T88" fmla="*/ 89 w 150"/>
                <a:gd name="T89" fmla="*/ 86 h 96"/>
                <a:gd name="T90" fmla="*/ 113 w 150"/>
                <a:gd name="T91" fmla="*/ 88 h 96"/>
                <a:gd name="T92" fmla="*/ 126 w 150"/>
                <a:gd name="T93" fmla="*/ 89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50" h="96">
                  <a:moveTo>
                    <a:pt x="126" y="89"/>
                  </a:moveTo>
                  <a:cubicBezTo>
                    <a:pt x="127" y="89"/>
                    <a:pt x="134" y="90"/>
                    <a:pt x="132" y="88"/>
                  </a:cubicBezTo>
                  <a:cubicBezTo>
                    <a:pt x="131" y="86"/>
                    <a:pt x="129" y="85"/>
                    <a:pt x="128" y="83"/>
                  </a:cubicBezTo>
                  <a:cubicBezTo>
                    <a:pt x="128" y="83"/>
                    <a:pt x="129" y="80"/>
                    <a:pt x="130" y="80"/>
                  </a:cubicBezTo>
                  <a:cubicBezTo>
                    <a:pt x="131" y="79"/>
                    <a:pt x="136" y="80"/>
                    <a:pt x="138" y="80"/>
                  </a:cubicBezTo>
                  <a:cubicBezTo>
                    <a:pt x="141" y="80"/>
                    <a:pt x="140" y="75"/>
                    <a:pt x="144" y="78"/>
                  </a:cubicBezTo>
                  <a:cubicBezTo>
                    <a:pt x="145" y="76"/>
                    <a:pt x="146" y="75"/>
                    <a:pt x="146" y="73"/>
                  </a:cubicBezTo>
                  <a:cubicBezTo>
                    <a:pt x="146" y="71"/>
                    <a:pt x="145" y="69"/>
                    <a:pt x="146" y="68"/>
                  </a:cubicBezTo>
                  <a:cubicBezTo>
                    <a:pt x="147" y="66"/>
                    <a:pt x="150" y="64"/>
                    <a:pt x="150" y="63"/>
                  </a:cubicBezTo>
                  <a:cubicBezTo>
                    <a:pt x="149" y="61"/>
                    <a:pt x="148" y="61"/>
                    <a:pt x="146" y="61"/>
                  </a:cubicBezTo>
                  <a:cubicBezTo>
                    <a:pt x="143" y="61"/>
                    <a:pt x="139" y="61"/>
                    <a:pt x="136" y="62"/>
                  </a:cubicBezTo>
                  <a:cubicBezTo>
                    <a:pt x="134" y="62"/>
                    <a:pt x="133" y="63"/>
                    <a:pt x="132" y="64"/>
                  </a:cubicBezTo>
                  <a:cubicBezTo>
                    <a:pt x="131" y="66"/>
                    <a:pt x="132" y="68"/>
                    <a:pt x="131" y="70"/>
                  </a:cubicBezTo>
                  <a:cubicBezTo>
                    <a:pt x="131" y="71"/>
                    <a:pt x="126" y="76"/>
                    <a:pt x="126" y="76"/>
                  </a:cubicBezTo>
                  <a:cubicBezTo>
                    <a:pt x="122" y="75"/>
                    <a:pt x="118" y="76"/>
                    <a:pt x="114" y="78"/>
                  </a:cubicBezTo>
                  <a:cubicBezTo>
                    <a:pt x="112" y="78"/>
                    <a:pt x="111" y="77"/>
                    <a:pt x="110" y="76"/>
                  </a:cubicBezTo>
                  <a:cubicBezTo>
                    <a:pt x="109" y="75"/>
                    <a:pt x="107" y="75"/>
                    <a:pt x="105" y="74"/>
                  </a:cubicBezTo>
                  <a:cubicBezTo>
                    <a:pt x="103" y="74"/>
                    <a:pt x="103" y="71"/>
                    <a:pt x="102" y="69"/>
                  </a:cubicBezTo>
                  <a:cubicBezTo>
                    <a:pt x="101" y="67"/>
                    <a:pt x="99" y="66"/>
                    <a:pt x="98" y="64"/>
                  </a:cubicBezTo>
                  <a:cubicBezTo>
                    <a:pt x="97" y="60"/>
                    <a:pt x="95" y="55"/>
                    <a:pt x="96" y="51"/>
                  </a:cubicBezTo>
                  <a:cubicBezTo>
                    <a:pt x="96" y="48"/>
                    <a:pt x="95" y="44"/>
                    <a:pt x="97" y="41"/>
                  </a:cubicBezTo>
                  <a:cubicBezTo>
                    <a:pt x="98" y="40"/>
                    <a:pt x="98" y="39"/>
                    <a:pt x="98" y="38"/>
                  </a:cubicBezTo>
                  <a:cubicBezTo>
                    <a:pt x="99" y="36"/>
                    <a:pt x="97" y="37"/>
                    <a:pt x="96" y="36"/>
                  </a:cubicBezTo>
                  <a:cubicBezTo>
                    <a:pt x="94" y="36"/>
                    <a:pt x="92" y="35"/>
                    <a:pt x="90" y="35"/>
                  </a:cubicBezTo>
                  <a:cubicBezTo>
                    <a:pt x="89" y="34"/>
                    <a:pt x="87" y="32"/>
                    <a:pt x="87" y="30"/>
                  </a:cubicBezTo>
                  <a:cubicBezTo>
                    <a:pt x="87" y="27"/>
                    <a:pt x="84" y="26"/>
                    <a:pt x="82" y="24"/>
                  </a:cubicBezTo>
                  <a:cubicBezTo>
                    <a:pt x="81" y="22"/>
                    <a:pt x="81" y="20"/>
                    <a:pt x="80" y="18"/>
                  </a:cubicBezTo>
                  <a:cubicBezTo>
                    <a:pt x="79" y="17"/>
                    <a:pt x="77" y="17"/>
                    <a:pt x="75" y="17"/>
                  </a:cubicBezTo>
                  <a:cubicBezTo>
                    <a:pt x="74" y="16"/>
                    <a:pt x="72" y="16"/>
                    <a:pt x="71" y="17"/>
                  </a:cubicBezTo>
                  <a:cubicBezTo>
                    <a:pt x="71" y="18"/>
                    <a:pt x="70" y="20"/>
                    <a:pt x="68" y="20"/>
                  </a:cubicBezTo>
                  <a:cubicBezTo>
                    <a:pt x="66" y="20"/>
                    <a:pt x="63" y="18"/>
                    <a:pt x="62" y="16"/>
                  </a:cubicBezTo>
                  <a:cubicBezTo>
                    <a:pt x="61" y="13"/>
                    <a:pt x="61" y="12"/>
                    <a:pt x="59" y="10"/>
                  </a:cubicBezTo>
                  <a:cubicBezTo>
                    <a:pt x="57" y="9"/>
                    <a:pt x="54" y="6"/>
                    <a:pt x="52" y="6"/>
                  </a:cubicBezTo>
                  <a:cubicBezTo>
                    <a:pt x="51" y="5"/>
                    <a:pt x="45" y="5"/>
                    <a:pt x="45" y="6"/>
                  </a:cubicBezTo>
                  <a:cubicBezTo>
                    <a:pt x="43" y="9"/>
                    <a:pt x="42" y="8"/>
                    <a:pt x="39" y="8"/>
                  </a:cubicBezTo>
                  <a:cubicBezTo>
                    <a:pt x="35" y="8"/>
                    <a:pt x="32" y="8"/>
                    <a:pt x="29" y="8"/>
                  </a:cubicBezTo>
                  <a:cubicBezTo>
                    <a:pt x="28" y="8"/>
                    <a:pt x="25" y="6"/>
                    <a:pt x="23" y="5"/>
                  </a:cubicBezTo>
                  <a:cubicBezTo>
                    <a:pt x="20" y="4"/>
                    <a:pt x="17" y="3"/>
                    <a:pt x="13" y="1"/>
                  </a:cubicBezTo>
                  <a:cubicBezTo>
                    <a:pt x="9" y="0"/>
                    <a:pt x="4" y="1"/>
                    <a:pt x="0" y="2"/>
                  </a:cubicBezTo>
                  <a:cubicBezTo>
                    <a:pt x="1" y="7"/>
                    <a:pt x="5" y="11"/>
                    <a:pt x="7" y="16"/>
                  </a:cubicBezTo>
                  <a:cubicBezTo>
                    <a:pt x="8" y="18"/>
                    <a:pt x="11" y="20"/>
                    <a:pt x="13" y="21"/>
                  </a:cubicBezTo>
                  <a:cubicBezTo>
                    <a:pt x="14" y="23"/>
                    <a:pt x="16" y="26"/>
                    <a:pt x="15" y="28"/>
                  </a:cubicBezTo>
                  <a:cubicBezTo>
                    <a:pt x="15" y="28"/>
                    <a:pt x="8" y="26"/>
                    <a:pt x="12" y="29"/>
                  </a:cubicBezTo>
                  <a:cubicBezTo>
                    <a:pt x="13" y="30"/>
                    <a:pt x="14" y="31"/>
                    <a:pt x="15" y="32"/>
                  </a:cubicBezTo>
                  <a:cubicBezTo>
                    <a:pt x="17" y="32"/>
                    <a:pt x="18" y="32"/>
                    <a:pt x="19" y="33"/>
                  </a:cubicBezTo>
                  <a:cubicBezTo>
                    <a:pt x="21" y="34"/>
                    <a:pt x="23" y="36"/>
                    <a:pt x="25" y="38"/>
                  </a:cubicBezTo>
                  <a:cubicBezTo>
                    <a:pt x="26" y="39"/>
                    <a:pt x="25" y="41"/>
                    <a:pt x="24" y="42"/>
                  </a:cubicBezTo>
                  <a:cubicBezTo>
                    <a:pt x="23" y="43"/>
                    <a:pt x="25" y="44"/>
                    <a:pt x="26" y="44"/>
                  </a:cubicBezTo>
                  <a:cubicBezTo>
                    <a:pt x="29" y="46"/>
                    <a:pt x="31" y="48"/>
                    <a:pt x="33" y="50"/>
                  </a:cubicBezTo>
                  <a:cubicBezTo>
                    <a:pt x="34" y="51"/>
                    <a:pt x="35" y="53"/>
                    <a:pt x="36" y="53"/>
                  </a:cubicBezTo>
                  <a:cubicBezTo>
                    <a:pt x="37" y="53"/>
                    <a:pt x="38" y="51"/>
                    <a:pt x="37" y="50"/>
                  </a:cubicBezTo>
                  <a:cubicBezTo>
                    <a:pt x="37" y="49"/>
                    <a:pt x="36" y="48"/>
                    <a:pt x="36" y="47"/>
                  </a:cubicBezTo>
                  <a:cubicBezTo>
                    <a:pt x="35" y="46"/>
                    <a:pt x="33" y="47"/>
                    <a:pt x="32" y="46"/>
                  </a:cubicBezTo>
                  <a:cubicBezTo>
                    <a:pt x="30" y="44"/>
                    <a:pt x="32" y="44"/>
                    <a:pt x="32" y="42"/>
                  </a:cubicBezTo>
                  <a:cubicBezTo>
                    <a:pt x="32" y="42"/>
                    <a:pt x="30" y="40"/>
                    <a:pt x="30" y="39"/>
                  </a:cubicBezTo>
                  <a:cubicBezTo>
                    <a:pt x="28" y="37"/>
                    <a:pt x="28" y="34"/>
                    <a:pt x="26" y="32"/>
                  </a:cubicBezTo>
                  <a:cubicBezTo>
                    <a:pt x="24" y="31"/>
                    <a:pt x="22" y="29"/>
                    <a:pt x="21" y="27"/>
                  </a:cubicBezTo>
                  <a:cubicBezTo>
                    <a:pt x="21" y="26"/>
                    <a:pt x="21" y="24"/>
                    <a:pt x="20" y="23"/>
                  </a:cubicBezTo>
                  <a:cubicBezTo>
                    <a:pt x="19" y="22"/>
                    <a:pt x="18" y="21"/>
                    <a:pt x="17" y="20"/>
                  </a:cubicBezTo>
                  <a:cubicBezTo>
                    <a:pt x="16" y="18"/>
                    <a:pt x="15" y="17"/>
                    <a:pt x="13" y="16"/>
                  </a:cubicBezTo>
                  <a:cubicBezTo>
                    <a:pt x="12" y="15"/>
                    <a:pt x="12" y="13"/>
                    <a:pt x="12" y="12"/>
                  </a:cubicBezTo>
                  <a:cubicBezTo>
                    <a:pt x="12" y="11"/>
                    <a:pt x="10" y="6"/>
                    <a:pt x="11" y="5"/>
                  </a:cubicBezTo>
                  <a:cubicBezTo>
                    <a:pt x="12" y="4"/>
                    <a:pt x="13" y="7"/>
                    <a:pt x="14" y="7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7" y="6"/>
                    <a:pt x="17" y="7"/>
                    <a:pt x="18" y="8"/>
                  </a:cubicBezTo>
                  <a:cubicBezTo>
                    <a:pt x="19" y="8"/>
                    <a:pt x="20" y="8"/>
                    <a:pt x="20" y="9"/>
                  </a:cubicBezTo>
                  <a:cubicBezTo>
                    <a:pt x="20" y="11"/>
                    <a:pt x="21" y="13"/>
                    <a:pt x="22" y="15"/>
                  </a:cubicBezTo>
                  <a:cubicBezTo>
                    <a:pt x="22" y="16"/>
                    <a:pt x="23" y="18"/>
                    <a:pt x="23" y="19"/>
                  </a:cubicBezTo>
                  <a:cubicBezTo>
                    <a:pt x="23" y="20"/>
                    <a:pt x="22" y="21"/>
                    <a:pt x="22" y="22"/>
                  </a:cubicBezTo>
                  <a:cubicBezTo>
                    <a:pt x="23" y="22"/>
                    <a:pt x="23" y="20"/>
                    <a:pt x="23" y="20"/>
                  </a:cubicBezTo>
                  <a:cubicBezTo>
                    <a:pt x="24" y="19"/>
                    <a:pt x="25" y="22"/>
                    <a:pt x="26" y="22"/>
                  </a:cubicBezTo>
                  <a:cubicBezTo>
                    <a:pt x="27" y="23"/>
                    <a:pt x="32" y="26"/>
                    <a:pt x="32" y="27"/>
                  </a:cubicBezTo>
                  <a:cubicBezTo>
                    <a:pt x="32" y="29"/>
                    <a:pt x="33" y="30"/>
                    <a:pt x="34" y="30"/>
                  </a:cubicBezTo>
                  <a:cubicBezTo>
                    <a:pt x="35" y="31"/>
                    <a:pt x="35" y="32"/>
                    <a:pt x="36" y="33"/>
                  </a:cubicBezTo>
                  <a:cubicBezTo>
                    <a:pt x="37" y="34"/>
                    <a:pt x="38" y="33"/>
                    <a:pt x="38" y="34"/>
                  </a:cubicBezTo>
                  <a:cubicBezTo>
                    <a:pt x="39" y="35"/>
                    <a:pt x="37" y="36"/>
                    <a:pt x="38" y="38"/>
                  </a:cubicBezTo>
                  <a:cubicBezTo>
                    <a:pt x="40" y="39"/>
                    <a:pt x="42" y="40"/>
                    <a:pt x="44" y="42"/>
                  </a:cubicBezTo>
                  <a:cubicBezTo>
                    <a:pt x="45" y="43"/>
                    <a:pt x="45" y="44"/>
                    <a:pt x="46" y="45"/>
                  </a:cubicBezTo>
                  <a:cubicBezTo>
                    <a:pt x="47" y="46"/>
                    <a:pt x="48" y="46"/>
                    <a:pt x="49" y="48"/>
                  </a:cubicBezTo>
                  <a:cubicBezTo>
                    <a:pt x="51" y="49"/>
                    <a:pt x="52" y="51"/>
                    <a:pt x="54" y="53"/>
                  </a:cubicBezTo>
                  <a:cubicBezTo>
                    <a:pt x="55" y="54"/>
                    <a:pt x="56" y="55"/>
                    <a:pt x="57" y="56"/>
                  </a:cubicBezTo>
                  <a:cubicBezTo>
                    <a:pt x="58" y="58"/>
                    <a:pt x="56" y="58"/>
                    <a:pt x="56" y="59"/>
                  </a:cubicBezTo>
                  <a:cubicBezTo>
                    <a:pt x="56" y="60"/>
                    <a:pt x="59" y="59"/>
                    <a:pt x="59" y="61"/>
                  </a:cubicBezTo>
                  <a:cubicBezTo>
                    <a:pt x="58" y="63"/>
                    <a:pt x="57" y="63"/>
                    <a:pt x="58" y="65"/>
                  </a:cubicBezTo>
                  <a:cubicBezTo>
                    <a:pt x="58" y="65"/>
                    <a:pt x="56" y="67"/>
                    <a:pt x="57" y="68"/>
                  </a:cubicBezTo>
                  <a:cubicBezTo>
                    <a:pt x="58" y="69"/>
                    <a:pt x="59" y="71"/>
                    <a:pt x="60" y="72"/>
                  </a:cubicBezTo>
                  <a:cubicBezTo>
                    <a:pt x="61" y="73"/>
                    <a:pt x="62" y="73"/>
                    <a:pt x="63" y="73"/>
                  </a:cubicBezTo>
                  <a:cubicBezTo>
                    <a:pt x="66" y="74"/>
                    <a:pt x="66" y="76"/>
                    <a:pt x="68" y="77"/>
                  </a:cubicBezTo>
                  <a:cubicBezTo>
                    <a:pt x="71" y="79"/>
                    <a:pt x="75" y="79"/>
                    <a:pt x="77" y="81"/>
                  </a:cubicBezTo>
                  <a:cubicBezTo>
                    <a:pt x="81" y="83"/>
                    <a:pt x="85" y="85"/>
                    <a:pt x="89" y="86"/>
                  </a:cubicBezTo>
                  <a:cubicBezTo>
                    <a:pt x="92" y="88"/>
                    <a:pt x="97" y="90"/>
                    <a:pt x="101" y="91"/>
                  </a:cubicBezTo>
                  <a:cubicBezTo>
                    <a:pt x="105" y="91"/>
                    <a:pt x="108" y="87"/>
                    <a:pt x="113" y="88"/>
                  </a:cubicBezTo>
                  <a:cubicBezTo>
                    <a:pt x="117" y="89"/>
                    <a:pt x="120" y="93"/>
                    <a:pt x="123" y="96"/>
                  </a:cubicBezTo>
                  <a:cubicBezTo>
                    <a:pt x="123" y="95"/>
                    <a:pt x="124" y="90"/>
                    <a:pt x="126" y="89"/>
                  </a:cubicBezTo>
                  <a:cubicBezTo>
                    <a:pt x="127" y="89"/>
                    <a:pt x="125" y="89"/>
                    <a:pt x="126" y="8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8" name="Freeform 636">
              <a:extLst>
                <a:ext uri="{FF2B5EF4-FFF2-40B4-BE49-F238E27FC236}">
                  <a16:creationId xmlns:a16="http://schemas.microsoft.com/office/drawing/2014/main" id="{0979B314-DD86-8E8B-790E-85C943FB1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1394" y="8287656"/>
              <a:ext cx="280255" cy="149721"/>
            </a:xfrm>
            <a:custGeom>
              <a:avLst/>
              <a:gdLst>
                <a:gd name="T0" fmla="*/ 12 w 30"/>
                <a:gd name="T1" fmla="*/ 15 h 16"/>
                <a:gd name="T2" fmla="*/ 13 w 30"/>
                <a:gd name="T3" fmla="*/ 13 h 16"/>
                <a:gd name="T4" fmla="*/ 16 w 30"/>
                <a:gd name="T5" fmla="*/ 11 h 16"/>
                <a:gd name="T6" fmla="*/ 20 w 30"/>
                <a:gd name="T7" fmla="*/ 10 h 16"/>
                <a:gd name="T8" fmla="*/ 24 w 30"/>
                <a:gd name="T9" fmla="*/ 7 h 16"/>
                <a:gd name="T10" fmla="*/ 30 w 30"/>
                <a:gd name="T11" fmla="*/ 5 h 16"/>
                <a:gd name="T12" fmla="*/ 20 w 30"/>
                <a:gd name="T13" fmla="*/ 1 h 16"/>
                <a:gd name="T14" fmla="*/ 14 w 30"/>
                <a:gd name="T15" fmla="*/ 2 h 16"/>
                <a:gd name="T16" fmla="*/ 8 w 30"/>
                <a:gd name="T17" fmla="*/ 1 h 16"/>
                <a:gd name="T18" fmla="*/ 2 w 30"/>
                <a:gd name="T19" fmla="*/ 4 h 16"/>
                <a:gd name="T20" fmla="*/ 1 w 30"/>
                <a:gd name="T21" fmla="*/ 9 h 16"/>
                <a:gd name="T22" fmla="*/ 8 w 30"/>
                <a:gd name="T23" fmla="*/ 14 h 16"/>
                <a:gd name="T24" fmla="*/ 10 w 30"/>
                <a:gd name="T25" fmla="*/ 14 h 16"/>
                <a:gd name="T26" fmla="*/ 9 w 30"/>
                <a:gd name="T27" fmla="*/ 16 h 16"/>
                <a:gd name="T28" fmla="*/ 12 w 30"/>
                <a:gd name="T2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" h="16">
                  <a:moveTo>
                    <a:pt x="12" y="15"/>
                  </a:moveTo>
                  <a:cubicBezTo>
                    <a:pt x="13" y="15"/>
                    <a:pt x="13" y="14"/>
                    <a:pt x="13" y="13"/>
                  </a:cubicBezTo>
                  <a:cubicBezTo>
                    <a:pt x="13" y="12"/>
                    <a:pt x="15" y="11"/>
                    <a:pt x="16" y="11"/>
                  </a:cubicBezTo>
                  <a:cubicBezTo>
                    <a:pt x="18" y="10"/>
                    <a:pt x="18" y="12"/>
                    <a:pt x="20" y="10"/>
                  </a:cubicBezTo>
                  <a:cubicBezTo>
                    <a:pt x="21" y="9"/>
                    <a:pt x="22" y="6"/>
                    <a:pt x="24" y="7"/>
                  </a:cubicBezTo>
                  <a:cubicBezTo>
                    <a:pt x="27" y="7"/>
                    <a:pt x="27" y="6"/>
                    <a:pt x="30" y="5"/>
                  </a:cubicBezTo>
                  <a:cubicBezTo>
                    <a:pt x="26" y="3"/>
                    <a:pt x="25" y="0"/>
                    <a:pt x="20" y="1"/>
                  </a:cubicBezTo>
                  <a:cubicBezTo>
                    <a:pt x="18" y="1"/>
                    <a:pt x="16" y="2"/>
                    <a:pt x="14" y="2"/>
                  </a:cubicBezTo>
                  <a:cubicBezTo>
                    <a:pt x="12" y="2"/>
                    <a:pt x="10" y="1"/>
                    <a:pt x="8" y="1"/>
                  </a:cubicBezTo>
                  <a:cubicBezTo>
                    <a:pt x="5" y="2"/>
                    <a:pt x="4" y="2"/>
                    <a:pt x="2" y="4"/>
                  </a:cubicBezTo>
                  <a:cubicBezTo>
                    <a:pt x="2" y="5"/>
                    <a:pt x="0" y="7"/>
                    <a:pt x="1" y="9"/>
                  </a:cubicBezTo>
                  <a:cubicBezTo>
                    <a:pt x="4" y="11"/>
                    <a:pt x="8" y="9"/>
                    <a:pt x="8" y="14"/>
                  </a:cubicBezTo>
                  <a:cubicBezTo>
                    <a:pt x="8" y="14"/>
                    <a:pt x="10" y="14"/>
                    <a:pt x="10" y="14"/>
                  </a:cubicBezTo>
                  <a:cubicBezTo>
                    <a:pt x="10" y="14"/>
                    <a:pt x="9" y="16"/>
                    <a:pt x="9" y="16"/>
                  </a:cubicBezTo>
                  <a:cubicBezTo>
                    <a:pt x="10" y="16"/>
                    <a:pt x="12" y="16"/>
                    <a:pt x="12" y="1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49" name="Freeform 637">
              <a:extLst>
                <a:ext uri="{FF2B5EF4-FFF2-40B4-BE49-F238E27FC236}">
                  <a16:creationId xmlns:a16="http://schemas.microsoft.com/office/drawing/2014/main" id="{E6094A20-64D7-6E78-7661-5BDE6807A53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1394" y="8163419"/>
              <a:ext cx="66879" cy="140163"/>
            </a:xfrm>
            <a:custGeom>
              <a:avLst/>
              <a:gdLst>
                <a:gd name="T0" fmla="*/ 5 w 7"/>
                <a:gd name="T1" fmla="*/ 1 h 15"/>
                <a:gd name="T2" fmla="*/ 2 w 7"/>
                <a:gd name="T3" fmla="*/ 4 h 15"/>
                <a:gd name="T4" fmla="*/ 1 w 7"/>
                <a:gd name="T5" fmla="*/ 6 h 15"/>
                <a:gd name="T6" fmla="*/ 2 w 7"/>
                <a:gd name="T7" fmla="*/ 14 h 15"/>
                <a:gd name="T8" fmla="*/ 6 w 7"/>
                <a:gd name="T9" fmla="*/ 8 h 15"/>
                <a:gd name="T10" fmla="*/ 7 w 7"/>
                <a:gd name="T11" fmla="*/ 2 h 15"/>
                <a:gd name="T12" fmla="*/ 5 w 7"/>
                <a:gd name="T13" fmla="*/ 1 h 15"/>
                <a:gd name="T14" fmla="*/ 5 w 7"/>
                <a:gd name="T15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" h="15">
                  <a:moveTo>
                    <a:pt x="5" y="1"/>
                  </a:moveTo>
                  <a:cubicBezTo>
                    <a:pt x="4" y="0"/>
                    <a:pt x="2" y="3"/>
                    <a:pt x="2" y="4"/>
                  </a:cubicBezTo>
                  <a:cubicBezTo>
                    <a:pt x="1" y="5"/>
                    <a:pt x="1" y="4"/>
                    <a:pt x="1" y="6"/>
                  </a:cubicBezTo>
                  <a:cubicBezTo>
                    <a:pt x="1" y="7"/>
                    <a:pt x="0" y="15"/>
                    <a:pt x="2" y="14"/>
                  </a:cubicBezTo>
                  <a:cubicBezTo>
                    <a:pt x="2" y="13"/>
                    <a:pt x="5" y="10"/>
                    <a:pt x="6" y="8"/>
                  </a:cubicBezTo>
                  <a:cubicBezTo>
                    <a:pt x="6" y="5"/>
                    <a:pt x="6" y="4"/>
                    <a:pt x="7" y="2"/>
                  </a:cubicBezTo>
                  <a:cubicBezTo>
                    <a:pt x="7" y="1"/>
                    <a:pt x="6" y="1"/>
                    <a:pt x="5" y="1"/>
                  </a:cubicBezTo>
                  <a:cubicBezTo>
                    <a:pt x="4" y="0"/>
                    <a:pt x="6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0" name="Freeform 638">
              <a:extLst>
                <a:ext uri="{FF2B5EF4-FFF2-40B4-BE49-F238E27FC236}">
                  <a16:creationId xmlns:a16="http://schemas.microsoft.com/office/drawing/2014/main" id="{2397BF98-D6ED-B299-BF4D-E9CA98EB7BE2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2027" y="8080592"/>
              <a:ext cx="121018" cy="101936"/>
            </a:xfrm>
            <a:custGeom>
              <a:avLst/>
              <a:gdLst>
                <a:gd name="T0" fmla="*/ 12 w 13"/>
                <a:gd name="T1" fmla="*/ 3 h 11"/>
                <a:gd name="T2" fmla="*/ 6 w 13"/>
                <a:gd name="T3" fmla="*/ 1 h 11"/>
                <a:gd name="T4" fmla="*/ 7 w 13"/>
                <a:gd name="T5" fmla="*/ 5 h 11"/>
                <a:gd name="T6" fmla="*/ 9 w 13"/>
                <a:gd name="T7" fmla="*/ 9 h 11"/>
                <a:gd name="T8" fmla="*/ 6 w 13"/>
                <a:gd name="T9" fmla="*/ 10 h 11"/>
                <a:gd name="T10" fmla="*/ 5 w 13"/>
                <a:gd name="T11" fmla="*/ 8 h 11"/>
                <a:gd name="T12" fmla="*/ 0 w 13"/>
                <a:gd name="T13" fmla="*/ 9 h 11"/>
                <a:gd name="T14" fmla="*/ 3 w 13"/>
                <a:gd name="T15" fmla="*/ 11 h 11"/>
                <a:gd name="T16" fmla="*/ 13 w 13"/>
                <a:gd name="T17" fmla="*/ 11 h 11"/>
                <a:gd name="T18" fmla="*/ 12 w 13"/>
                <a:gd name="T19" fmla="*/ 3 h 11"/>
                <a:gd name="T20" fmla="*/ 12 w 13"/>
                <a:gd name="T21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" h="11">
                  <a:moveTo>
                    <a:pt x="12" y="3"/>
                  </a:moveTo>
                  <a:cubicBezTo>
                    <a:pt x="10" y="3"/>
                    <a:pt x="8" y="0"/>
                    <a:pt x="6" y="1"/>
                  </a:cubicBezTo>
                  <a:cubicBezTo>
                    <a:pt x="3" y="2"/>
                    <a:pt x="7" y="3"/>
                    <a:pt x="7" y="5"/>
                  </a:cubicBezTo>
                  <a:cubicBezTo>
                    <a:pt x="8" y="6"/>
                    <a:pt x="10" y="8"/>
                    <a:pt x="9" y="9"/>
                  </a:cubicBezTo>
                  <a:cubicBezTo>
                    <a:pt x="8" y="10"/>
                    <a:pt x="7" y="10"/>
                    <a:pt x="6" y="10"/>
                  </a:cubicBezTo>
                  <a:cubicBezTo>
                    <a:pt x="4" y="9"/>
                    <a:pt x="6" y="9"/>
                    <a:pt x="5" y="8"/>
                  </a:cubicBezTo>
                  <a:cubicBezTo>
                    <a:pt x="5" y="8"/>
                    <a:pt x="0" y="9"/>
                    <a:pt x="0" y="9"/>
                  </a:cubicBezTo>
                  <a:cubicBezTo>
                    <a:pt x="0" y="11"/>
                    <a:pt x="2" y="11"/>
                    <a:pt x="3" y="11"/>
                  </a:cubicBezTo>
                  <a:cubicBezTo>
                    <a:pt x="6" y="10"/>
                    <a:pt x="9" y="11"/>
                    <a:pt x="13" y="11"/>
                  </a:cubicBezTo>
                  <a:cubicBezTo>
                    <a:pt x="13" y="8"/>
                    <a:pt x="12" y="5"/>
                    <a:pt x="12" y="3"/>
                  </a:cubicBezTo>
                  <a:cubicBezTo>
                    <a:pt x="11" y="3"/>
                    <a:pt x="12" y="5"/>
                    <a:pt x="1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1" name="Freeform 639">
              <a:extLst>
                <a:ext uri="{FF2B5EF4-FFF2-40B4-BE49-F238E27FC236}">
                  <a16:creationId xmlns:a16="http://schemas.microsoft.com/office/drawing/2014/main" id="{90915D51-391B-82AF-1FF8-56FFD4A111CF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3495" y="8080592"/>
              <a:ext cx="168791" cy="140163"/>
            </a:xfrm>
            <a:custGeom>
              <a:avLst/>
              <a:gdLst>
                <a:gd name="T0" fmla="*/ 14 w 18"/>
                <a:gd name="T1" fmla="*/ 7 h 15"/>
                <a:gd name="T2" fmla="*/ 8 w 18"/>
                <a:gd name="T3" fmla="*/ 3 h 15"/>
                <a:gd name="T4" fmla="*/ 1 w 18"/>
                <a:gd name="T5" fmla="*/ 1 h 15"/>
                <a:gd name="T6" fmla="*/ 0 w 18"/>
                <a:gd name="T7" fmla="*/ 3 h 15"/>
                <a:gd name="T8" fmla="*/ 1 w 18"/>
                <a:gd name="T9" fmla="*/ 10 h 15"/>
                <a:gd name="T10" fmla="*/ 2 w 18"/>
                <a:gd name="T11" fmla="*/ 12 h 15"/>
                <a:gd name="T12" fmla="*/ 4 w 18"/>
                <a:gd name="T13" fmla="*/ 10 h 15"/>
                <a:gd name="T14" fmla="*/ 13 w 18"/>
                <a:gd name="T15" fmla="*/ 10 h 15"/>
                <a:gd name="T16" fmla="*/ 17 w 18"/>
                <a:gd name="T17" fmla="*/ 10 h 15"/>
                <a:gd name="T18" fmla="*/ 14 w 18"/>
                <a:gd name="T19" fmla="*/ 7 h 15"/>
                <a:gd name="T20" fmla="*/ 14 w 18"/>
                <a:gd name="T21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" h="15">
                  <a:moveTo>
                    <a:pt x="14" y="7"/>
                  </a:moveTo>
                  <a:cubicBezTo>
                    <a:pt x="12" y="6"/>
                    <a:pt x="10" y="4"/>
                    <a:pt x="8" y="3"/>
                  </a:cubicBezTo>
                  <a:cubicBezTo>
                    <a:pt x="7" y="2"/>
                    <a:pt x="2" y="0"/>
                    <a:pt x="1" y="1"/>
                  </a:cubicBezTo>
                  <a:cubicBezTo>
                    <a:pt x="1" y="1"/>
                    <a:pt x="3" y="3"/>
                    <a:pt x="0" y="3"/>
                  </a:cubicBezTo>
                  <a:cubicBezTo>
                    <a:pt x="0" y="5"/>
                    <a:pt x="1" y="7"/>
                    <a:pt x="1" y="10"/>
                  </a:cubicBezTo>
                  <a:cubicBezTo>
                    <a:pt x="1" y="11"/>
                    <a:pt x="1" y="11"/>
                    <a:pt x="2" y="12"/>
                  </a:cubicBezTo>
                  <a:cubicBezTo>
                    <a:pt x="3" y="15"/>
                    <a:pt x="3" y="11"/>
                    <a:pt x="4" y="10"/>
                  </a:cubicBezTo>
                  <a:cubicBezTo>
                    <a:pt x="6" y="8"/>
                    <a:pt x="11" y="10"/>
                    <a:pt x="13" y="10"/>
                  </a:cubicBezTo>
                  <a:cubicBezTo>
                    <a:pt x="15" y="10"/>
                    <a:pt x="15" y="11"/>
                    <a:pt x="17" y="10"/>
                  </a:cubicBezTo>
                  <a:cubicBezTo>
                    <a:pt x="18" y="8"/>
                    <a:pt x="17" y="7"/>
                    <a:pt x="14" y="7"/>
                  </a:cubicBezTo>
                  <a:cubicBezTo>
                    <a:pt x="12" y="7"/>
                    <a:pt x="16" y="7"/>
                    <a:pt x="14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2" name="Freeform 640">
              <a:extLst>
                <a:ext uri="{FF2B5EF4-FFF2-40B4-BE49-F238E27FC236}">
                  <a16:creationId xmlns:a16="http://schemas.microsoft.com/office/drawing/2014/main" id="{9E89E693-941D-5B7E-C3F1-B2542D654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3495" y="4965129"/>
              <a:ext cx="1812104" cy="1216878"/>
            </a:xfrm>
            <a:custGeom>
              <a:avLst/>
              <a:gdLst>
                <a:gd name="T0" fmla="*/ 184 w 194"/>
                <a:gd name="T1" fmla="*/ 118 h 130"/>
                <a:gd name="T2" fmla="*/ 161 w 194"/>
                <a:gd name="T3" fmla="*/ 97 h 130"/>
                <a:gd name="T4" fmla="*/ 143 w 194"/>
                <a:gd name="T5" fmla="*/ 92 h 130"/>
                <a:gd name="T6" fmla="*/ 138 w 194"/>
                <a:gd name="T7" fmla="*/ 76 h 130"/>
                <a:gd name="T8" fmla="*/ 135 w 194"/>
                <a:gd name="T9" fmla="*/ 14 h 130"/>
                <a:gd name="T10" fmla="*/ 84 w 194"/>
                <a:gd name="T11" fmla="*/ 8 h 130"/>
                <a:gd name="T12" fmla="*/ 71 w 194"/>
                <a:gd name="T13" fmla="*/ 5 h 130"/>
                <a:gd name="T14" fmla="*/ 62 w 194"/>
                <a:gd name="T15" fmla="*/ 1 h 130"/>
                <a:gd name="T16" fmla="*/ 43 w 194"/>
                <a:gd name="T17" fmla="*/ 8 h 130"/>
                <a:gd name="T18" fmla="*/ 32 w 194"/>
                <a:gd name="T19" fmla="*/ 11 h 130"/>
                <a:gd name="T20" fmla="*/ 12 w 194"/>
                <a:gd name="T21" fmla="*/ 23 h 130"/>
                <a:gd name="T22" fmla="*/ 26 w 194"/>
                <a:gd name="T23" fmla="*/ 38 h 130"/>
                <a:gd name="T24" fmla="*/ 33 w 194"/>
                <a:gd name="T25" fmla="*/ 42 h 130"/>
                <a:gd name="T26" fmla="*/ 38 w 194"/>
                <a:gd name="T27" fmla="*/ 45 h 130"/>
                <a:gd name="T28" fmla="*/ 24 w 194"/>
                <a:gd name="T29" fmla="*/ 42 h 130"/>
                <a:gd name="T30" fmla="*/ 9 w 194"/>
                <a:gd name="T31" fmla="*/ 46 h 130"/>
                <a:gd name="T32" fmla="*/ 12 w 194"/>
                <a:gd name="T33" fmla="*/ 58 h 130"/>
                <a:gd name="T34" fmla="*/ 32 w 194"/>
                <a:gd name="T35" fmla="*/ 58 h 130"/>
                <a:gd name="T36" fmla="*/ 38 w 194"/>
                <a:gd name="T37" fmla="*/ 61 h 130"/>
                <a:gd name="T38" fmla="*/ 21 w 194"/>
                <a:gd name="T39" fmla="*/ 71 h 130"/>
                <a:gd name="T40" fmla="*/ 15 w 194"/>
                <a:gd name="T41" fmla="*/ 78 h 130"/>
                <a:gd name="T42" fmla="*/ 17 w 194"/>
                <a:gd name="T43" fmla="*/ 84 h 130"/>
                <a:gd name="T44" fmla="*/ 26 w 194"/>
                <a:gd name="T45" fmla="*/ 89 h 130"/>
                <a:gd name="T46" fmla="*/ 22 w 194"/>
                <a:gd name="T47" fmla="*/ 94 h 130"/>
                <a:gd name="T48" fmla="*/ 31 w 194"/>
                <a:gd name="T49" fmla="*/ 93 h 130"/>
                <a:gd name="T50" fmla="*/ 38 w 194"/>
                <a:gd name="T51" fmla="*/ 102 h 130"/>
                <a:gd name="T52" fmla="*/ 48 w 194"/>
                <a:gd name="T53" fmla="*/ 105 h 130"/>
                <a:gd name="T54" fmla="*/ 54 w 194"/>
                <a:gd name="T55" fmla="*/ 103 h 130"/>
                <a:gd name="T56" fmla="*/ 55 w 194"/>
                <a:gd name="T57" fmla="*/ 106 h 130"/>
                <a:gd name="T58" fmla="*/ 51 w 194"/>
                <a:gd name="T59" fmla="*/ 114 h 130"/>
                <a:gd name="T60" fmla="*/ 41 w 194"/>
                <a:gd name="T61" fmla="*/ 124 h 130"/>
                <a:gd name="T62" fmla="*/ 36 w 194"/>
                <a:gd name="T63" fmla="*/ 126 h 130"/>
                <a:gd name="T64" fmla="*/ 43 w 194"/>
                <a:gd name="T65" fmla="*/ 125 h 130"/>
                <a:gd name="T66" fmla="*/ 54 w 194"/>
                <a:gd name="T67" fmla="*/ 118 h 130"/>
                <a:gd name="T68" fmla="*/ 72 w 194"/>
                <a:gd name="T69" fmla="*/ 107 h 130"/>
                <a:gd name="T70" fmla="*/ 77 w 194"/>
                <a:gd name="T71" fmla="*/ 91 h 130"/>
                <a:gd name="T72" fmla="*/ 94 w 194"/>
                <a:gd name="T73" fmla="*/ 86 h 130"/>
                <a:gd name="T74" fmla="*/ 87 w 194"/>
                <a:gd name="T75" fmla="*/ 97 h 130"/>
                <a:gd name="T76" fmla="*/ 101 w 194"/>
                <a:gd name="T77" fmla="*/ 88 h 130"/>
                <a:gd name="T78" fmla="*/ 119 w 194"/>
                <a:gd name="T79" fmla="*/ 92 h 130"/>
                <a:gd name="T80" fmla="*/ 136 w 194"/>
                <a:gd name="T81" fmla="*/ 95 h 130"/>
                <a:gd name="T82" fmla="*/ 145 w 194"/>
                <a:gd name="T83" fmla="*/ 98 h 130"/>
                <a:gd name="T84" fmla="*/ 160 w 194"/>
                <a:gd name="T85" fmla="*/ 102 h 130"/>
                <a:gd name="T86" fmla="*/ 169 w 194"/>
                <a:gd name="T87" fmla="*/ 104 h 130"/>
                <a:gd name="T88" fmla="*/ 176 w 194"/>
                <a:gd name="T89" fmla="*/ 111 h 130"/>
                <a:gd name="T90" fmla="*/ 184 w 194"/>
                <a:gd name="T91" fmla="*/ 121 h 130"/>
                <a:gd name="T92" fmla="*/ 186 w 194"/>
                <a:gd name="T93" fmla="*/ 125 h 130"/>
                <a:gd name="T94" fmla="*/ 194 w 194"/>
                <a:gd name="T95" fmla="*/ 126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4" h="130">
                  <a:moveTo>
                    <a:pt x="194" y="126"/>
                  </a:moveTo>
                  <a:cubicBezTo>
                    <a:pt x="193" y="125"/>
                    <a:pt x="191" y="125"/>
                    <a:pt x="193" y="123"/>
                  </a:cubicBezTo>
                  <a:cubicBezTo>
                    <a:pt x="193" y="122"/>
                    <a:pt x="192" y="122"/>
                    <a:pt x="191" y="122"/>
                  </a:cubicBezTo>
                  <a:cubicBezTo>
                    <a:pt x="189" y="120"/>
                    <a:pt x="185" y="119"/>
                    <a:pt x="184" y="118"/>
                  </a:cubicBezTo>
                  <a:cubicBezTo>
                    <a:pt x="180" y="113"/>
                    <a:pt x="178" y="107"/>
                    <a:pt x="174" y="103"/>
                  </a:cubicBezTo>
                  <a:cubicBezTo>
                    <a:pt x="172" y="102"/>
                    <a:pt x="170" y="100"/>
                    <a:pt x="169" y="99"/>
                  </a:cubicBezTo>
                  <a:cubicBezTo>
                    <a:pt x="167" y="98"/>
                    <a:pt x="167" y="95"/>
                    <a:pt x="165" y="95"/>
                  </a:cubicBezTo>
                  <a:cubicBezTo>
                    <a:pt x="164" y="95"/>
                    <a:pt x="161" y="97"/>
                    <a:pt x="161" y="97"/>
                  </a:cubicBezTo>
                  <a:cubicBezTo>
                    <a:pt x="162" y="99"/>
                    <a:pt x="159" y="100"/>
                    <a:pt x="158" y="100"/>
                  </a:cubicBezTo>
                  <a:cubicBezTo>
                    <a:pt x="155" y="101"/>
                    <a:pt x="152" y="97"/>
                    <a:pt x="150" y="95"/>
                  </a:cubicBezTo>
                  <a:cubicBezTo>
                    <a:pt x="149" y="94"/>
                    <a:pt x="148" y="94"/>
                    <a:pt x="147" y="92"/>
                  </a:cubicBezTo>
                  <a:cubicBezTo>
                    <a:pt x="146" y="90"/>
                    <a:pt x="144" y="91"/>
                    <a:pt x="143" y="92"/>
                  </a:cubicBezTo>
                  <a:cubicBezTo>
                    <a:pt x="141" y="92"/>
                    <a:pt x="141" y="91"/>
                    <a:pt x="139" y="92"/>
                  </a:cubicBezTo>
                  <a:cubicBezTo>
                    <a:pt x="139" y="92"/>
                    <a:pt x="138" y="92"/>
                    <a:pt x="138" y="91"/>
                  </a:cubicBezTo>
                  <a:cubicBezTo>
                    <a:pt x="138" y="90"/>
                    <a:pt x="138" y="90"/>
                    <a:pt x="138" y="89"/>
                  </a:cubicBezTo>
                  <a:cubicBezTo>
                    <a:pt x="138" y="85"/>
                    <a:pt x="138" y="80"/>
                    <a:pt x="138" y="76"/>
                  </a:cubicBezTo>
                  <a:cubicBezTo>
                    <a:pt x="138" y="64"/>
                    <a:pt x="138" y="51"/>
                    <a:pt x="138" y="38"/>
                  </a:cubicBezTo>
                  <a:cubicBezTo>
                    <a:pt x="138" y="33"/>
                    <a:pt x="138" y="27"/>
                    <a:pt x="138" y="21"/>
                  </a:cubicBezTo>
                  <a:cubicBezTo>
                    <a:pt x="138" y="20"/>
                    <a:pt x="138" y="18"/>
                    <a:pt x="138" y="16"/>
                  </a:cubicBezTo>
                  <a:cubicBezTo>
                    <a:pt x="138" y="15"/>
                    <a:pt x="137" y="15"/>
                    <a:pt x="135" y="14"/>
                  </a:cubicBezTo>
                  <a:cubicBezTo>
                    <a:pt x="130" y="12"/>
                    <a:pt x="127" y="12"/>
                    <a:pt x="122" y="12"/>
                  </a:cubicBezTo>
                  <a:cubicBezTo>
                    <a:pt x="117" y="12"/>
                    <a:pt x="113" y="11"/>
                    <a:pt x="108" y="10"/>
                  </a:cubicBezTo>
                  <a:cubicBezTo>
                    <a:pt x="102" y="10"/>
                    <a:pt x="97" y="8"/>
                    <a:pt x="92" y="8"/>
                  </a:cubicBezTo>
                  <a:cubicBezTo>
                    <a:pt x="89" y="8"/>
                    <a:pt x="87" y="9"/>
                    <a:pt x="84" y="8"/>
                  </a:cubicBezTo>
                  <a:cubicBezTo>
                    <a:pt x="84" y="8"/>
                    <a:pt x="80" y="7"/>
                    <a:pt x="80" y="7"/>
                  </a:cubicBezTo>
                  <a:cubicBezTo>
                    <a:pt x="80" y="7"/>
                    <a:pt x="81" y="5"/>
                    <a:pt x="81" y="4"/>
                  </a:cubicBezTo>
                  <a:cubicBezTo>
                    <a:pt x="81" y="4"/>
                    <a:pt x="78" y="4"/>
                    <a:pt x="78" y="4"/>
                  </a:cubicBezTo>
                  <a:cubicBezTo>
                    <a:pt x="76" y="4"/>
                    <a:pt x="73" y="5"/>
                    <a:pt x="71" y="5"/>
                  </a:cubicBezTo>
                  <a:cubicBezTo>
                    <a:pt x="69" y="5"/>
                    <a:pt x="70" y="1"/>
                    <a:pt x="67" y="3"/>
                  </a:cubicBezTo>
                  <a:cubicBezTo>
                    <a:pt x="66" y="3"/>
                    <a:pt x="65" y="5"/>
                    <a:pt x="64" y="4"/>
                  </a:cubicBezTo>
                  <a:cubicBezTo>
                    <a:pt x="62" y="4"/>
                    <a:pt x="62" y="3"/>
                    <a:pt x="64" y="2"/>
                  </a:cubicBezTo>
                  <a:cubicBezTo>
                    <a:pt x="66" y="2"/>
                    <a:pt x="63" y="1"/>
                    <a:pt x="62" y="1"/>
                  </a:cubicBezTo>
                  <a:cubicBezTo>
                    <a:pt x="58" y="0"/>
                    <a:pt x="58" y="1"/>
                    <a:pt x="56" y="3"/>
                  </a:cubicBezTo>
                  <a:cubicBezTo>
                    <a:pt x="53" y="6"/>
                    <a:pt x="49" y="4"/>
                    <a:pt x="45" y="5"/>
                  </a:cubicBezTo>
                  <a:cubicBezTo>
                    <a:pt x="41" y="6"/>
                    <a:pt x="45" y="8"/>
                    <a:pt x="45" y="8"/>
                  </a:cubicBezTo>
                  <a:cubicBezTo>
                    <a:pt x="44" y="8"/>
                    <a:pt x="43" y="8"/>
                    <a:pt x="43" y="8"/>
                  </a:cubicBezTo>
                  <a:cubicBezTo>
                    <a:pt x="43" y="8"/>
                    <a:pt x="44" y="10"/>
                    <a:pt x="43" y="10"/>
                  </a:cubicBezTo>
                  <a:cubicBezTo>
                    <a:pt x="42" y="10"/>
                    <a:pt x="42" y="8"/>
                    <a:pt x="42" y="7"/>
                  </a:cubicBezTo>
                  <a:cubicBezTo>
                    <a:pt x="41" y="7"/>
                    <a:pt x="38" y="10"/>
                    <a:pt x="38" y="10"/>
                  </a:cubicBezTo>
                  <a:cubicBezTo>
                    <a:pt x="36" y="11"/>
                    <a:pt x="34" y="9"/>
                    <a:pt x="32" y="11"/>
                  </a:cubicBezTo>
                  <a:cubicBezTo>
                    <a:pt x="30" y="12"/>
                    <a:pt x="28" y="13"/>
                    <a:pt x="27" y="15"/>
                  </a:cubicBezTo>
                  <a:cubicBezTo>
                    <a:pt x="27" y="17"/>
                    <a:pt x="27" y="19"/>
                    <a:pt x="25" y="20"/>
                  </a:cubicBezTo>
                  <a:cubicBezTo>
                    <a:pt x="23" y="21"/>
                    <a:pt x="22" y="22"/>
                    <a:pt x="20" y="22"/>
                  </a:cubicBezTo>
                  <a:cubicBezTo>
                    <a:pt x="19" y="22"/>
                    <a:pt x="13" y="22"/>
                    <a:pt x="12" y="23"/>
                  </a:cubicBezTo>
                  <a:cubicBezTo>
                    <a:pt x="12" y="24"/>
                    <a:pt x="10" y="27"/>
                    <a:pt x="10" y="27"/>
                  </a:cubicBezTo>
                  <a:cubicBezTo>
                    <a:pt x="11" y="28"/>
                    <a:pt x="14" y="28"/>
                    <a:pt x="15" y="29"/>
                  </a:cubicBezTo>
                  <a:cubicBezTo>
                    <a:pt x="18" y="30"/>
                    <a:pt x="21" y="32"/>
                    <a:pt x="23" y="34"/>
                  </a:cubicBezTo>
                  <a:cubicBezTo>
                    <a:pt x="24" y="35"/>
                    <a:pt x="24" y="37"/>
                    <a:pt x="26" y="38"/>
                  </a:cubicBezTo>
                  <a:cubicBezTo>
                    <a:pt x="28" y="38"/>
                    <a:pt x="29" y="38"/>
                    <a:pt x="31" y="37"/>
                  </a:cubicBezTo>
                  <a:cubicBezTo>
                    <a:pt x="31" y="37"/>
                    <a:pt x="34" y="38"/>
                    <a:pt x="34" y="38"/>
                  </a:cubicBezTo>
                  <a:cubicBezTo>
                    <a:pt x="36" y="41"/>
                    <a:pt x="31" y="39"/>
                    <a:pt x="31" y="39"/>
                  </a:cubicBezTo>
                  <a:cubicBezTo>
                    <a:pt x="29" y="39"/>
                    <a:pt x="32" y="41"/>
                    <a:pt x="33" y="42"/>
                  </a:cubicBezTo>
                  <a:cubicBezTo>
                    <a:pt x="34" y="44"/>
                    <a:pt x="35" y="43"/>
                    <a:pt x="37" y="42"/>
                  </a:cubicBezTo>
                  <a:cubicBezTo>
                    <a:pt x="38" y="41"/>
                    <a:pt x="41" y="41"/>
                    <a:pt x="42" y="42"/>
                  </a:cubicBezTo>
                  <a:cubicBezTo>
                    <a:pt x="43" y="43"/>
                    <a:pt x="38" y="44"/>
                    <a:pt x="38" y="44"/>
                  </a:cubicBezTo>
                  <a:cubicBezTo>
                    <a:pt x="37" y="44"/>
                    <a:pt x="38" y="44"/>
                    <a:pt x="38" y="45"/>
                  </a:cubicBezTo>
                  <a:cubicBezTo>
                    <a:pt x="38" y="46"/>
                    <a:pt x="36" y="45"/>
                    <a:pt x="36" y="45"/>
                  </a:cubicBezTo>
                  <a:cubicBezTo>
                    <a:pt x="35" y="45"/>
                    <a:pt x="34" y="46"/>
                    <a:pt x="32" y="46"/>
                  </a:cubicBezTo>
                  <a:cubicBezTo>
                    <a:pt x="30" y="46"/>
                    <a:pt x="26" y="47"/>
                    <a:pt x="24" y="46"/>
                  </a:cubicBezTo>
                  <a:cubicBezTo>
                    <a:pt x="22" y="45"/>
                    <a:pt x="25" y="43"/>
                    <a:pt x="24" y="42"/>
                  </a:cubicBezTo>
                  <a:cubicBezTo>
                    <a:pt x="23" y="42"/>
                    <a:pt x="21" y="42"/>
                    <a:pt x="20" y="43"/>
                  </a:cubicBezTo>
                  <a:cubicBezTo>
                    <a:pt x="19" y="43"/>
                    <a:pt x="17" y="43"/>
                    <a:pt x="16" y="43"/>
                  </a:cubicBezTo>
                  <a:cubicBezTo>
                    <a:pt x="14" y="44"/>
                    <a:pt x="15" y="46"/>
                    <a:pt x="15" y="46"/>
                  </a:cubicBezTo>
                  <a:cubicBezTo>
                    <a:pt x="13" y="46"/>
                    <a:pt x="11" y="45"/>
                    <a:pt x="9" y="46"/>
                  </a:cubicBezTo>
                  <a:cubicBezTo>
                    <a:pt x="8" y="47"/>
                    <a:pt x="6" y="48"/>
                    <a:pt x="5" y="49"/>
                  </a:cubicBezTo>
                  <a:cubicBezTo>
                    <a:pt x="0" y="52"/>
                    <a:pt x="12" y="52"/>
                    <a:pt x="12" y="53"/>
                  </a:cubicBezTo>
                  <a:cubicBezTo>
                    <a:pt x="11" y="54"/>
                    <a:pt x="8" y="54"/>
                    <a:pt x="10" y="55"/>
                  </a:cubicBezTo>
                  <a:cubicBezTo>
                    <a:pt x="11" y="56"/>
                    <a:pt x="11" y="58"/>
                    <a:pt x="12" y="58"/>
                  </a:cubicBezTo>
                  <a:cubicBezTo>
                    <a:pt x="16" y="59"/>
                    <a:pt x="19" y="58"/>
                    <a:pt x="23" y="58"/>
                  </a:cubicBezTo>
                  <a:cubicBezTo>
                    <a:pt x="24" y="59"/>
                    <a:pt x="25" y="59"/>
                    <a:pt x="26" y="59"/>
                  </a:cubicBezTo>
                  <a:cubicBezTo>
                    <a:pt x="28" y="59"/>
                    <a:pt x="27" y="59"/>
                    <a:pt x="29" y="60"/>
                  </a:cubicBezTo>
                  <a:cubicBezTo>
                    <a:pt x="29" y="60"/>
                    <a:pt x="31" y="58"/>
                    <a:pt x="32" y="58"/>
                  </a:cubicBezTo>
                  <a:cubicBezTo>
                    <a:pt x="33" y="57"/>
                    <a:pt x="34" y="57"/>
                    <a:pt x="35" y="57"/>
                  </a:cubicBezTo>
                  <a:cubicBezTo>
                    <a:pt x="36" y="56"/>
                    <a:pt x="37" y="55"/>
                    <a:pt x="37" y="55"/>
                  </a:cubicBezTo>
                  <a:cubicBezTo>
                    <a:pt x="38" y="56"/>
                    <a:pt x="39" y="57"/>
                    <a:pt x="38" y="58"/>
                  </a:cubicBezTo>
                  <a:cubicBezTo>
                    <a:pt x="37" y="59"/>
                    <a:pt x="36" y="59"/>
                    <a:pt x="38" y="61"/>
                  </a:cubicBezTo>
                  <a:cubicBezTo>
                    <a:pt x="40" y="65"/>
                    <a:pt x="38" y="68"/>
                    <a:pt x="33" y="67"/>
                  </a:cubicBezTo>
                  <a:cubicBezTo>
                    <a:pt x="33" y="67"/>
                    <a:pt x="32" y="66"/>
                    <a:pt x="31" y="67"/>
                  </a:cubicBezTo>
                  <a:cubicBezTo>
                    <a:pt x="30" y="68"/>
                    <a:pt x="29" y="70"/>
                    <a:pt x="28" y="70"/>
                  </a:cubicBezTo>
                  <a:cubicBezTo>
                    <a:pt x="26" y="71"/>
                    <a:pt x="20" y="68"/>
                    <a:pt x="21" y="71"/>
                  </a:cubicBezTo>
                  <a:cubicBezTo>
                    <a:pt x="21" y="71"/>
                    <a:pt x="18" y="73"/>
                    <a:pt x="19" y="73"/>
                  </a:cubicBezTo>
                  <a:cubicBezTo>
                    <a:pt x="19" y="73"/>
                    <a:pt x="20" y="73"/>
                    <a:pt x="20" y="73"/>
                  </a:cubicBezTo>
                  <a:cubicBezTo>
                    <a:pt x="21" y="74"/>
                    <a:pt x="18" y="75"/>
                    <a:pt x="17" y="76"/>
                  </a:cubicBezTo>
                  <a:cubicBezTo>
                    <a:pt x="16" y="76"/>
                    <a:pt x="15" y="77"/>
                    <a:pt x="15" y="78"/>
                  </a:cubicBezTo>
                  <a:cubicBezTo>
                    <a:pt x="14" y="80"/>
                    <a:pt x="16" y="80"/>
                    <a:pt x="14" y="81"/>
                  </a:cubicBezTo>
                  <a:cubicBezTo>
                    <a:pt x="12" y="82"/>
                    <a:pt x="14" y="84"/>
                    <a:pt x="15" y="85"/>
                  </a:cubicBezTo>
                  <a:cubicBezTo>
                    <a:pt x="15" y="86"/>
                    <a:pt x="18" y="81"/>
                    <a:pt x="19" y="81"/>
                  </a:cubicBezTo>
                  <a:cubicBezTo>
                    <a:pt x="19" y="81"/>
                    <a:pt x="17" y="84"/>
                    <a:pt x="17" y="84"/>
                  </a:cubicBezTo>
                  <a:cubicBezTo>
                    <a:pt x="16" y="85"/>
                    <a:pt x="19" y="87"/>
                    <a:pt x="20" y="87"/>
                  </a:cubicBezTo>
                  <a:cubicBezTo>
                    <a:pt x="21" y="88"/>
                    <a:pt x="21" y="89"/>
                    <a:pt x="22" y="88"/>
                  </a:cubicBezTo>
                  <a:cubicBezTo>
                    <a:pt x="23" y="87"/>
                    <a:pt x="24" y="86"/>
                    <a:pt x="24" y="86"/>
                  </a:cubicBezTo>
                  <a:cubicBezTo>
                    <a:pt x="24" y="87"/>
                    <a:pt x="25" y="89"/>
                    <a:pt x="26" y="89"/>
                  </a:cubicBezTo>
                  <a:cubicBezTo>
                    <a:pt x="24" y="90"/>
                    <a:pt x="23" y="89"/>
                    <a:pt x="22" y="89"/>
                  </a:cubicBezTo>
                  <a:cubicBezTo>
                    <a:pt x="21" y="90"/>
                    <a:pt x="20" y="87"/>
                    <a:pt x="19" y="87"/>
                  </a:cubicBezTo>
                  <a:cubicBezTo>
                    <a:pt x="18" y="87"/>
                    <a:pt x="16" y="90"/>
                    <a:pt x="18" y="91"/>
                  </a:cubicBezTo>
                  <a:cubicBezTo>
                    <a:pt x="20" y="92"/>
                    <a:pt x="20" y="93"/>
                    <a:pt x="22" y="94"/>
                  </a:cubicBezTo>
                  <a:cubicBezTo>
                    <a:pt x="23" y="96"/>
                    <a:pt x="25" y="95"/>
                    <a:pt x="27" y="95"/>
                  </a:cubicBezTo>
                  <a:cubicBezTo>
                    <a:pt x="28" y="94"/>
                    <a:pt x="30" y="95"/>
                    <a:pt x="30" y="93"/>
                  </a:cubicBezTo>
                  <a:cubicBezTo>
                    <a:pt x="30" y="91"/>
                    <a:pt x="31" y="88"/>
                    <a:pt x="33" y="89"/>
                  </a:cubicBezTo>
                  <a:cubicBezTo>
                    <a:pt x="33" y="88"/>
                    <a:pt x="31" y="92"/>
                    <a:pt x="31" y="93"/>
                  </a:cubicBezTo>
                  <a:cubicBezTo>
                    <a:pt x="31" y="94"/>
                    <a:pt x="35" y="97"/>
                    <a:pt x="34" y="98"/>
                  </a:cubicBezTo>
                  <a:cubicBezTo>
                    <a:pt x="32" y="100"/>
                    <a:pt x="35" y="101"/>
                    <a:pt x="35" y="101"/>
                  </a:cubicBezTo>
                  <a:cubicBezTo>
                    <a:pt x="34" y="101"/>
                    <a:pt x="32" y="104"/>
                    <a:pt x="32" y="104"/>
                  </a:cubicBezTo>
                  <a:cubicBezTo>
                    <a:pt x="33" y="105"/>
                    <a:pt x="38" y="102"/>
                    <a:pt x="38" y="102"/>
                  </a:cubicBezTo>
                  <a:cubicBezTo>
                    <a:pt x="38" y="103"/>
                    <a:pt x="37" y="103"/>
                    <a:pt x="37" y="104"/>
                  </a:cubicBezTo>
                  <a:cubicBezTo>
                    <a:pt x="37" y="104"/>
                    <a:pt x="39" y="102"/>
                    <a:pt x="40" y="101"/>
                  </a:cubicBezTo>
                  <a:cubicBezTo>
                    <a:pt x="41" y="101"/>
                    <a:pt x="45" y="102"/>
                    <a:pt x="45" y="103"/>
                  </a:cubicBezTo>
                  <a:cubicBezTo>
                    <a:pt x="46" y="104"/>
                    <a:pt x="48" y="107"/>
                    <a:pt x="48" y="105"/>
                  </a:cubicBezTo>
                  <a:cubicBezTo>
                    <a:pt x="48" y="104"/>
                    <a:pt x="50" y="100"/>
                    <a:pt x="50" y="100"/>
                  </a:cubicBezTo>
                  <a:cubicBezTo>
                    <a:pt x="50" y="99"/>
                    <a:pt x="53" y="102"/>
                    <a:pt x="53" y="101"/>
                  </a:cubicBezTo>
                  <a:cubicBezTo>
                    <a:pt x="53" y="101"/>
                    <a:pt x="50" y="101"/>
                    <a:pt x="50" y="102"/>
                  </a:cubicBezTo>
                  <a:cubicBezTo>
                    <a:pt x="50" y="104"/>
                    <a:pt x="53" y="104"/>
                    <a:pt x="54" y="103"/>
                  </a:cubicBezTo>
                  <a:cubicBezTo>
                    <a:pt x="55" y="102"/>
                    <a:pt x="56" y="103"/>
                    <a:pt x="57" y="102"/>
                  </a:cubicBezTo>
                  <a:cubicBezTo>
                    <a:pt x="57" y="102"/>
                    <a:pt x="59" y="100"/>
                    <a:pt x="59" y="100"/>
                  </a:cubicBezTo>
                  <a:cubicBezTo>
                    <a:pt x="59" y="100"/>
                    <a:pt x="57" y="103"/>
                    <a:pt x="56" y="104"/>
                  </a:cubicBezTo>
                  <a:cubicBezTo>
                    <a:pt x="56" y="105"/>
                    <a:pt x="56" y="105"/>
                    <a:pt x="55" y="106"/>
                  </a:cubicBezTo>
                  <a:cubicBezTo>
                    <a:pt x="55" y="107"/>
                    <a:pt x="56" y="106"/>
                    <a:pt x="56" y="107"/>
                  </a:cubicBezTo>
                  <a:cubicBezTo>
                    <a:pt x="56" y="107"/>
                    <a:pt x="55" y="108"/>
                    <a:pt x="54" y="109"/>
                  </a:cubicBezTo>
                  <a:cubicBezTo>
                    <a:pt x="54" y="111"/>
                    <a:pt x="54" y="111"/>
                    <a:pt x="55" y="112"/>
                  </a:cubicBezTo>
                  <a:cubicBezTo>
                    <a:pt x="55" y="112"/>
                    <a:pt x="52" y="114"/>
                    <a:pt x="51" y="114"/>
                  </a:cubicBezTo>
                  <a:cubicBezTo>
                    <a:pt x="50" y="116"/>
                    <a:pt x="49" y="117"/>
                    <a:pt x="47" y="118"/>
                  </a:cubicBezTo>
                  <a:cubicBezTo>
                    <a:pt x="45" y="118"/>
                    <a:pt x="43" y="120"/>
                    <a:pt x="42" y="121"/>
                  </a:cubicBezTo>
                  <a:cubicBezTo>
                    <a:pt x="41" y="121"/>
                    <a:pt x="41" y="122"/>
                    <a:pt x="40" y="122"/>
                  </a:cubicBezTo>
                  <a:cubicBezTo>
                    <a:pt x="40" y="123"/>
                    <a:pt x="41" y="124"/>
                    <a:pt x="41" y="124"/>
                  </a:cubicBezTo>
                  <a:cubicBezTo>
                    <a:pt x="40" y="125"/>
                    <a:pt x="37" y="124"/>
                    <a:pt x="36" y="124"/>
                  </a:cubicBezTo>
                  <a:cubicBezTo>
                    <a:pt x="33" y="124"/>
                    <a:pt x="32" y="125"/>
                    <a:pt x="30" y="127"/>
                  </a:cubicBezTo>
                  <a:cubicBezTo>
                    <a:pt x="29" y="128"/>
                    <a:pt x="30" y="130"/>
                    <a:pt x="31" y="129"/>
                  </a:cubicBezTo>
                  <a:cubicBezTo>
                    <a:pt x="33" y="128"/>
                    <a:pt x="35" y="125"/>
                    <a:pt x="36" y="126"/>
                  </a:cubicBezTo>
                  <a:cubicBezTo>
                    <a:pt x="36" y="125"/>
                    <a:pt x="35" y="129"/>
                    <a:pt x="38" y="126"/>
                  </a:cubicBezTo>
                  <a:cubicBezTo>
                    <a:pt x="38" y="126"/>
                    <a:pt x="40" y="129"/>
                    <a:pt x="41" y="127"/>
                  </a:cubicBezTo>
                  <a:cubicBezTo>
                    <a:pt x="41" y="126"/>
                    <a:pt x="40" y="126"/>
                    <a:pt x="41" y="126"/>
                  </a:cubicBezTo>
                  <a:cubicBezTo>
                    <a:pt x="42" y="125"/>
                    <a:pt x="42" y="125"/>
                    <a:pt x="43" y="125"/>
                  </a:cubicBezTo>
                  <a:cubicBezTo>
                    <a:pt x="44" y="125"/>
                    <a:pt x="44" y="125"/>
                    <a:pt x="45" y="124"/>
                  </a:cubicBezTo>
                  <a:cubicBezTo>
                    <a:pt x="46" y="123"/>
                    <a:pt x="48" y="123"/>
                    <a:pt x="50" y="122"/>
                  </a:cubicBezTo>
                  <a:cubicBezTo>
                    <a:pt x="53" y="121"/>
                    <a:pt x="49" y="121"/>
                    <a:pt x="51" y="120"/>
                  </a:cubicBezTo>
                  <a:cubicBezTo>
                    <a:pt x="52" y="119"/>
                    <a:pt x="53" y="118"/>
                    <a:pt x="54" y="118"/>
                  </a:cubicBezTo>
                  <a:cubicBezTo>
                    <a:pt x="56" y="117"/>
                    <a:pt x="58" y="116"/>
                    <a:pt x="59" y="116"/>
                  </a:cubicBezTo>
                  <a:cubicBezTo>
                    <a:pt x="62" y="114"/>
                    <a:pt x="60" y="115"/>
                    <a:pt x="60" y="113"/>
                  </a:cubicBezTo>
                  <a:cubicBezTo>
                    <a:pt x="60" y="113"/>
                    <a:pt x="68" y="109"/>
                    <a:pt x="69" y="108"/>
                  </a:cubicBezTo>
                  <a:cubicBezTo>
                    <a:pt x="70" y="108"/>
                    <a:pt x="72" y="108"/>
                    <a:pt x="72" y="107"/>
                  </a:cubicBezTo>
                  <a:cubicBezTo>
                    <a:pt x="72" y="104"/>
                    <a:pt x="73" y="105"/>
                    <a:pt x="75" y="104"/>
                  </a:cubicBezTo>
                  <a:cubicBezTo>
                    <a:pt x="78" y="102"/>
                    <a:pt x="69" y="101"/>
                    <a:pt x="73" y="97"/>
                  </a:cubicBezTo>
                  <a:cubicBezTo>
                    <a:pt x="75" y="96"/>
                    <a:pt x="77" y="96"/>
                    <a:pt x="78" y="95"/>
                  </a:cubicBezTo>
                  <a:cubicBezTo>
                    <a:pt x="79" y="94"/>
                    <a:pt x="79" y="91"/>
                    <a:pt x="77" y="91"/>
                  </a:cubicBezTo>
                  <a:cubicBezTo>
                    <a:pt x="79" y="91"/>
                    <a:pt x="79" y="92"/>
                    <a:pt x="81" y="91"/>
                  </a:cubicBezTo>
                  <a:cubicBezTo>
                    <a:pt x="82" y="90"/>
                    <a:pt x="83" y="88"/>
                    <a:pt x="85" y="87"/>
                  </a:cubicBezTo>
                  <a:cubicBezTo>
                    <a:pt x="86" y="86"/>
                    <a:pt x="88" y="84"/>
                    <a:pt x="89" y="84"/>
                  </a:cubicBezTo>
                  <a:cubicBezTo>
                    <a:pt x="90" y="84"/>
                    <a:pt x="95" y="84"/>
                    <a:pt x="94" y="86"/>
                  </a:cubicBezTo>
                  <a:cubicBezTo>
                    <a:pt x="93" y="87"/>
                    <a:pt x="91" y="85"/>
                    <a:pt x="89" y="86"/>
                  </a:cubicBezTo>
                  <a:cubicBezTo>
                    <a:pt x="87" y="87"/>
                    <a:pt x="87" y="88"/>
                    <a:pt x="86" y="90"/>
                  </a:cubicBezTo>
                  <a:cubicBezTo>
                    <a:pt x="86" y="92"/>
                    <a:pt x="84" y="94"/>
                    <a:pt x="84" y="96"/>
                  </a:cubicBezTo>
                  <a:cubicBezTo>
                    <a:pt x="83" y="97"/>
                    <a:pt x="87" y="96"/>
                    <a:pt x="87" y="97"/>
                  </a:cubicBezTo>
                  <a:cubicBezTo>
                    <a:pt x="86" y="97"/>
                    <a:pt x="81" y="99"/>
                    <a:pt x="85" y="99"/>
                  </a:cubicBezTo>
                  <a:cubicBezTo>
                    <a:pt x="88" y="99"/>
                    <a:pt x="90" y="97"/>
                    <a:pt x="93" y="96"/>
                  </a:cubicBezTo>
                  <a:cubicBezTo>
                    <a:pt x="95" y="94"/>
                    <a:pt x="97" y="94"/>
                    <a:pt x="99" y="93"/>
                  </a:cubicBezTo>
                  <a:cubicBezTo>
                    <a:pt x="103" y="92"/>
                    <a:pt x="101" y="90"/>
                    <a:pt x="101" y="88"/>
                  </a:cubicBezTo>
                  <a:cubicBezTo>
                    <a:pt x="100" y="84"/>
                    <a:pt x="109" y="87"/>
                    <a:pt x="111" y="88"/>
                  </a:cubicBezTo>
                  <a:cubicBezTo>
                    <a:pt x="113" y="88"/>
                    <a:pt x="114" y="90"/>
                    <a:pt x="116" y="91"/>
                  </a:cubicBezTo>
                  <a:cubicBezTo>
                    <a:pt x="116" y="91"/>
                    <a:pt x="118" y="88"/>
                    <a:pt x="119" y="89"/>
                  </a:cubicBezTo>
                  <a:cubicBezTo>
                    <a:pt x="119" y="89"/>
                    <a:pt x="119" y="91"/>
                    <a:pt x="119" y="92"/>
                  </a:cubicBezTo>
                  <a:cubicBezTo>
                    <a:pt x="121" y="93"/>
                    <a:pt x="122" y="93"/>
                    <a:pt x="123" y="93"/>
                  </a:cubicBezTo>
                  <a:cubicBezTo>
                    <a:pt x="126" y="93"/>
                    <a:pt x="129" y="92"/>
                    <a:pt x="131" y="93"/>
                  </a:cubicBezTo>
                  <a:cubicBezTo>
                    <a:pt x="132" y="93"/>
                    <a:pt x="133" y="94"/>
                    <a:pt x="134" y="93"/>
                  </a:cubicBezTo>
                  <a:cubicBezTo>
                    <a:pt x="135" y="93"/>
                    <a:pt x="135" y="94"/>
                    <a:pt x="136" y="95"/>
                  </a:cubicBezTo>
                  <a:cubicBezTo>
                    <a:pt x="137" y="95"/>
                    <a:pt x="139" y="96"/>
                    <a:pt x="140" y="96"/>
                  </a:cubicBezTo>
                  <a:cubicBezTo>
                    <a:pt x="142" y="96"/>
                    <a:pt x="143" y="94"/>
                    <a:pt x="144" y="94"/>
                  </a:cubicBezTo>
                  <a:cubicBezTo>
                    <a:pt x="146" y="93"/>
                    <a:pt x="145" y="96"/>
                    <a:pt x="145" y="96"/>
                  </a:cubicBezTo>
                  <a:cubicBezTo>
                    <a:pt x="144" y="97"/>
                    <a:pt x="144" y="97"/>
                    <a:pt x="145" y="98"/>
                  </a:cubicBezTo>
                  <a:cubicBezTo>
                    <a:pt x="148" y="99"/>
                    <a:pt x="150" y="100"/>
                    <a:pt x="152" y="101"/>
                  </a:cubicBezTo>
                  <a:cubicBezTo>
                    <a:pt x="154" y="103"/>
                    <a:pt x="156" y="105"/>
                    <a:pt x="158" y="106"/>
                  </a:cubicBezTo>
                  <a:cubicBezTo>
                    <a:pt x="159" y="106"/>
                    <a:pt x="160" y="105"/>
                    <a:pt x="161" y="105"/>
                  </a:cubicBezTo>
                  <a:cubicBezTo>
                    <a:pt x="162" y="104"/>
                    <a:pt x="160" y="103"/>
                    <a:pt x="160" y="102"/>
                  </a:cubicBezTo>
                  <a:cubicBezTo>
                    <a:pt x="160" y="101"/>
                    <a:pt x="163" y="103"/>
                    <a:pt x="163" y="103"/>
                  </a:cubicBezTo>
                  <a:cubicBezTo>
                    <a:pt x="163" y="104"/>
                    <a:pt x="166" y="106"/>
                    <a:pt x="167" y="105"/>
                  </a:cubicBezTo>
                  <a:cubicBezTo>
                    <a:pt x="167" y="105"/>
                    <a:pt x="165" y="99"/>
                    <a:pt x="165" y="99"/>
                  </a:cubicBezTo>
                  <a:cubicBezTo>
                    <a:pt x="166" y="99"/>
                    <a:pt x="168" y="104"/>
                    <a:pt x="169" y="104"/>
                  </a:cubicBezTo>
                  <a:cubicBezTo>
                    <a:pt x="169" y="105"/>
                    <a:pt x="170" y="107"/>
                    <a:pt x="171" y="107"/>
                  </a:cubicBezTo>
                  <a:cubicBezTo>
                    <a:pt x="172" y="107"/>
                    <a:pt x="173" y="105"/>
                    <a:pt x="173" y="105"/>
                  </a:cubicBezTo>
                  <a:cubicBezTo>
                    <a:pt x="171" y="106"/>
                    <a:pt x="177" y="110"/>
                    <a:pt x="177" y="111"/>
                  </a:cubicBezTo>
                  <a:cubicBezTo>
                    <a:pt x="176" y="111"/>
                    <a:pt x="176" y="111"/>
                    <a:pt x="176" y="111"/>
                  </a:cubicBezTo>
                  <a:cubicBezTo>
                    <a:pt x="175" y="112"/>
                    <a:pt x="177" y="112"/>
                    <a:pt x="177" y="113"/>
                  </a:cubicBezTo>
                  <a:cubicBezTo>
                    <a:pt x="177" y="113"/>
                    <a:pt x="175" y="114"/>
                    <a:pt x="176" y="114"/>
                  </a:cubicBezTo>
                  <a:cubicBezTo>
                    <a:pt x="177" y="115"/>
                    <a:pt x="178" y="116"/>
                    <a:pt x="179" y="117"/>
                  </a:cubicBezTo>
                  <a:cubicBezTo>
                    <a:pt x="181" y="119"/>
                    <a:pt x="182" y="120"/>
                    <a:pt x="184" y="121"/>
                  </a:cubicBezTo>
                  <a:cubicBezTo>
                    <a:pt x="184" y="121"/>
                    <a:pt x="182" y="125"/>
                    <a:pt x="183" y="125"/>
                  </a:cubicBezTo>
                  <a:cubicBezTo>
                    <a:pt x="184" y="126"/>
                    <a:pt x="184" y="124"/>
                    <a:pt x="184" y="124"/>
                  </a:cubicBezTo>
                  <a:cubicBezTo>
                    <a:pt x="185" y="123"/>
                    <a:pt x="185" y="126"/>
                    <a:pt x="186" y="127"/>
                  </a:cubicBezTo>
                  <a:cubicBezTo>
                    <a:pt x="186" y="127"/>
                    <a:pt x="186" y="126"/>
                    <a:pt x="186" y="125"/>
                  </a:cubicBezTo>
                  <a:cubicBezTo>
                    <a:pt x="186" y="127"/>
                    <a:pt x="192" y="130"/>
                    <a:pt x="193" y="127"/>
                  </a:cubicBezTo>
                  <a:cubicBezTo>
                    <a:pt x="193" y="127"/>
                    <a:pt x="193" y="128"/>
                    <a:pt x="193" y="128"/>
                  </a:cubicBezTo>
                  <a:cubicBezTo>
                    <a:pt x="193" y="128"/>
                    <a:pt x="194" y="127"/>
                    <a:pt x="194" y="126"/>
                  </a:cubicBezTo>
                  <a:cubicBezTo>
                    <a:pt x="193" y="126"/>
                    <a:pt x="194" y="127"/>
                    <a:pt x="194" y="12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3" name="Freeform 641">
              <a:extLst>
                <a:ext uri="{FF2B5EF4-FFF2-40B4-BE49-F238E27FC236}">
                  <a16:creationId xmlns:a16="http://schemas.microsoft.com/office/drawing/2014/main" id="{4D39C4F6-7D51-A47B-56EE-FFAC3F98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888079" y="6516489"/>
              <a:ext cx="2697453" cy="1337930"/>
            </a:xfrm>
            <a:custGeom>
              <a:avLst/>
              <a:gdLst>
                <a:gd name="T0" fmla="*/ 84 w 289"/>
                <a:gd name="T1" fmla="*/ 106 h 143"/>
                <a:gd name="T2" fmla="*/ 105 w 289"/>
                <a:gd name="T3" fmla="*/ 119 h 143"/>
                <a:gd name="T4" fmla="*/ 125 w 289"/>
                <a:gd name="T5" fmla="*/ 127 h 143"/>
                <a:gd name="T6" fmla="*/ 137 w 289"/>
                <a:gd name="T7" fmla="*/ 127 h 143"/>
                <a:gd name="T8" fmla="*/ 149 w 289"/>
                <a:gd name="T9" fmla="*/ 119 h 143"/>
                <a:gd name="T10" fmla="*/ 162 w 289"/>
                <a:gd name="T11" fmla="*/ 118 h 143"/>
                <a:gd name="T12" fmla="*/ 177 w 289"/>
                <a:gd name="T13" fmla="*/ 119 h 143"/>
                <a:gd name="T14" fmla="*/ 171 w 289"/>
                <a:gd name="T15" fmla="*/ 113 h 143"/>
                <a:gd name="T16" fmla="*/ 186 w 289"/>
                <a:gd name="T17" fmla="*/ 113 h 143"/>
                <a:gd name="T18" fmla="*/ 209 w 289"/>
                <a:gd name="T19" fmla="*/ 122 h 143"/>
                <a:gd name="T20" fmla="*/ 213 w 289"/>
                <a:gd name="T21" fmla="*/ 133 h 143"/>
                <a:gd name="T22" fmla="*/ 220 w 289"/>
                <a:gd name="T23" fmla="*/ 143 h 143"/>
                <a:gd name="T24" fmla="*/ 215 w 289"/>
                <a:gd name="T25" fmla="*/ 108 h 143"/>
                <a:gd name="T26" fmla="*/ 234 w 289"/>
                <a:gd name="T27" fmla="*/ 92 h 143"/>
                <a:gd name="T28" fmla="*/ 239 w 289"/>
                <a:gd name="T29" fmla="*/ 86 h 143"/>
                <a:gd name="T30" fmla="*/ 244 w 289"/>
                <a:gd name="T31" fmla="*/ 82 h 143"/>
                <a:gd name="T32" fmla="*/ 242 w 289"/>
                <a:gd name="T33" fmla="*/ 78 h 143"/>
                <a:gd name="T34" fmla="*/ 238 w 289"/>
                <a:gd name="T35" fmla="*/ 71 h 143"/>
                <a:gd name="T36" fmla="*/ 239 w 289"/>
                <a:gd name="T37" fmla="*/ 69 h 143"/>
                <a:gd name="T38" fmla="*/ 242 w 289"/>
                <a:gd name="T39" fmla="*/ 75 h 143"/>
                <a:gd name="T40" fmla="*/ 246 w 289"/>
                <a:gd name="T41" fmla="*/ 62 h 143"/>
                <a:gd name="T42" fmla="*/ 253 w 289"/>
                <a:gd name="T43" fmla="*/ 52 h 143"/>
                <a:gd name="T44" fmla="*/ 265 w 289"/>
                <a:gd name="T45" fmla="*/ 48 h 143"/>
                <a:gd name="T46" fmla="*/ 271 w 289"/>
                <a:gd name="T47" fmla="*/ 48 h 143"/>
                <a:gd name="T48" fmla="*/ 274 w 289"/>
                <a:gd name="T49" fmla="*/ 35 h 143"/>
                <a:gd name="T50" fmla="*/ 288 w 289"/>
                <a:gd name="T51" fmla="*/ 28 h 143"/>
                <a:gd name="T52" fmla="*/ 276 w 289"/>
                <a:gd name="T53" fmla="*/ 13 h 143"/>
                <a:gd name="T54" fmla="*/ 264 w 289"/>
                <a:gd name="T55" fmla="*/ 28 h 143"/>
                <a:gd name="T56" fmla="*/ 237 w 289"/>
                <a:gd name="T57" fmla="*/ 39 h 143"/>
                <a:gd name="T58" fmla="*/ 224 w 289"/>
                <a:gd name="T59" fmla="*/ 45 h 143"/>
                <a:gd name="T60" fmla="*/ 208 w 289"/>
                <a:gd name="T61" fmla="*/ 44 h 143"/>
                <a:gd name="T62" fmla="*/ 203 w 289"/>
                <a:gd name="T63" fmla="*/ 36 h 143"/>
                <a:gd name="T64" fmla="*/ 196 w 289"/>
                <a:gd name="T65" fmla="*/ 28 h 143"/>
                <a:gd name="T66" fmla="*/ 185 w 289"/>
                <a:gd name="T67" fmla="*/ 48 h 143"/>
                <a:gd name="T68" fmla="*/ 187 w 289"/>
                <a:gd name="T69" fmla="*/ 25 h 143"/>
                <a:gd name="T70" fmla="*/ 196 w 289"/>
                <a:gd name="T71" fmla="*/ 17 h 143"/>
                <a:gd name="T72" fmla="*/ 184 w 289"/>
                <a:gd name="T73" fmla="*/ 13 h 143"/>
                <a:gd name="T74" fmla="*/ 165 w 289"/>
                <a:gd name="T75" fmla="*/ 15 h 143"/>
                <a:gd name="T76" fmla="*/ 158 w 289"/>
                <a:gd name="T77" fmla="*/ 5 h 143"/>
                <a:gd name="T78" fmla="*/ 147 w 289"/>
                <a:gd name="T79" fmla="*/ 4 h 143"/>
                <a:gd name="T80" fmla="*/ 30 w 289"/>
                <a:gd name="T81" fmla="*/ 4 h 143"/>
                <a:gd name="T82" fmla="*/ 7 w 289"/>
                <a:gd name="T83" fmla="*/ 9 h 143"/>
                <a:gd name="T84" fmla="*/ 8 w 289"/>
                <a:gd name="T85" fmla="*/ 21 h 143"/>
                <a:gd name="T86" fmla="*/ 2 w 289"/>
                <a:gd name="T87" fmla="*/ 40 h 143"/>
                <a:gd name="T88" fmla="*/ 5 w 289"/>
                <a:gd name="T89" fmla="*/ 63 h 143"/>
                <a:gd name="T90" fmla="*/ 12 w 289"/>
                <a:gd name="T91" fmla="*/ 73 h 143"/>
                <a:gd name="T92" fmla="*/ 21 w 289"/>
                <a:gd name="T93" fmla="*/ 88 h 143"/>
                <a:gd name="T94" fmla="*/ 39 w 289"/>
                <a:gd name="T95" fmla="*/ 102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89" h="143">
                  <a:moveTo>
                    <a:pt x="68" y="108"/>
                  </a:moveTo>
                  <a:cubicBezTo>
                    <a:pt x="71" y="108"/>
                    <a:pt x="74" y="108"/>
                    <a:pt x="78" y="108"/>
                  </a:cubicBezTo>
                  <a:cubicBezTo>
                    <a:pt x="79" y="108"/>
                    <a:pt x="81" y="108"/>
                    <a:pt x="82" y="108"/>
                  </a:cubicBezTo>
                  <a:cubicBezTo>
                    <a:pt x="83" y="108"/>
                    <a:pt x="83" y="106"/>
                    <a:pt x="84" y="106"/>
                  </a:cubicBezTo>
                  <a:cubicBezTo>
                    <a:pt x="85" y="105"/>
                    <a:pt x="91" y="105"/>
                    <a:pt x="91" y="106"/>
                  </a:cubicBezTo>
                  <a:cubicBezTo>
                    <a:pt x="94" y="108"/>
                    <a:pt x="97" y="110"/>
                    <a:pt x="100" y="112"/>
                  </a:cubicBezTo>
                  <a:cubicBezTo>
                    <a:pt x="100" y="112"/>
                    <a:pt x="101" y="115"/>
                    <a:pt x="101" y="116"/>
                  </a:cubicBezTo>
                  <a:cubicBezTo>
                    <a:pt x="102" y="118"/>
                    <a:pt x="102" y="118"/>
                    <a:pt x="105" y="119"/>
                  </a:cubicBezTo>
                  <a:cubicBezTo>
                    <a:pt x="107" y="120"/>
                    <a:pt x="108" y="121"/>
                    <a:pt x="109" y="119"/>
                  </a:cubicBezTo>
                  <a:cubicBezTo>
                    <a:pt x="110" y="116"/>
                    <a:pt x="111" y="116"/>
                    <a:pt x="114" y="117"/>
                  </a:cubicBezTo>
                  <a:cubicBezTo>
                    <a:pt x="116" y="117"/>
                    <a:pt x="119" y="118"/>
                    <a:pt x="119" y="120"/>
                  </a:cubicBezTo>
                  <a:cubicBezTo>
                    <a:pt x="121" y="123"/>
                    <a:pt x="123" y="124"/>
                    <a:pt x="125" y="127"/>
                  </a:cubicBezTo>
                  <a:cubicBezTo>
                    <a:pt x="127" y="129"/>
                    <a:pt x="126" y="133"/>
                    <a:pt x="129" y="134"/>
                  </a:cubicBezTo>
                  <a:cubicBezTo>
                    <a:pt x="131" y="136"/>
                    <a:pt x="135" y="136"/>
                    <a:pt x="137" y="137"/>
                  </a:cubicBezTo>
                  <a:cubicBezTo>
                    <a:pt x="137" y="136"/>
                    <a:pt x="135" y="129"/>
                    <a:pt x="135" y="129"/>
                  </a:cubicBezTo>
                  <a:cubicBezTo>
                    <a:pt x="137" y="130"/>
                    <a:pt x="136" y="127"/>
                    <a:pt x="137" y="127"/>
                  </a:cubicBezTo>
                  <a:cubicBezTo>
                    <a:pt x="137" y="126"/>
                    <a:pt x="139" y="126"/>
                    <a:pt x="140" y="125"/>
                  </a:cubicBezTo>
                  <a:cubicBezTo>
                    <a:pt x="141" y="125"/>
                    <a:pt x="142" y="122"/>
                    <a:pt x="142" y="122"/>
                  </a:cubicBezTo>
                  <a:cubicBezTo>
                    <a:pt x="143" y="123"/>
                    <a:pt x="144" y="123"/>
                    <a:pt x="145" y="122"/>
                  </a:cubicBezTo>
                  <a:cubicBezTo>
                    <a:pt x="147" y="121"/>
                    <a:pt x="148" y="121"/>
                    <a:pt x="149" y="119"/>
                  </a:cubicBezTo>
                  <a:cubicBezTo>
                    <a:pt x="151" y="118"/>
                    <a:pt x="148" y="118"/>
                    <a:pt x="148" y="117"/>
                  </a:cubicBezTo>
                  <a:cubicBezTo>
                    <a:pt x="148" y="117"/>
                    <a:pt x="151" y="118"/>
                    <a:pt x="152" y="117"/>
                  </a:cubicBezTo>
                  <a:cubicBezTo>
                    <a:pt x="154" y="116"/>
                    <a:pt x="155" y="116"/>
                    <a:pt x="157" y="116"/>
                  </a:cubicBezTo>
                  <a:cubicBezTo>
                    <a:pt x="159" y="116"/>
                    <a:pt x="160" y="119"/>
                    <a:pt x="162" y="118"/>
                  </a:cubicBezTo>
                  <a:cubicBezTo>
                    <a:pt x="165" y="116"/>
                    <a:pt x="166" y="118"/>
                    <a:pt x="168" y="119"/>
                  </a:cubicBezTo>
                  <a:cubicBezTo>
                    <a:pt x="170" y="120"/>
                    <a:pt x="171" y="118"/>
                    <a:pt x="172" y="118"/>
                  </a:cubicBezTo>
                  <a:cubicBezTo>
                    <a:pt x="173" y="117"/>
                    <a:pt x="176" y="119"/>
                    <a:pt x="176" y="120"/>
                  </a:cubicBezTo>
                  <a:cubicBezTo>
                    <a:pt x="177" y="121"/>
                    <a:pt x="178" y="120"/>
                    <a:pt x="177" y="119"/>
                  </a:cubicBezTo>
                  <a:cubicBezTo>
                    <a:pt x="177" y="119"/>
                    <a:pt x="176" y="118"/>
                    <a:pt x="175" y="118"/>
                  </a:cubicBezTo>
                  <a:cubicBezTo>
                    <a:pt x="174" y="117"/>
                    <a:pt x="176" y="117"/>
                    <a:pt x="176" y="117"/>
                  </a:cubicBezTo>
                  <a:cubicBezTo>
                    <a:pt x="175" y="115"/>
                    <a:pt x="175" y="114"/>
                    <a:pt x="173" y="115"/>
                  </a:cubicBezTo>
                  <a:cubicBezTo>
                    <a:pt x="173" y="115"/>
                    <a:pt x="169" y="115"/>
                    <a:pt x="171" y="113"/>
                  </a:cubicBezTo>
                  <a:cubicBezTo>
                    <a:pt x="173" y="113"/>
                    <a:pt x="174" y="114"/>
                    <a:pt x="175" y="114"/>
                  </a:cubicBezTo>
                  <a:cubicBezTo>
                    <a:pt x="178" y="113"/>
                    <a:pt x="180" y="113"/>
                    <a:pt x="183" y="113"/>
                  </a:cubicBezTo>
                  <a:cubicBezTo>
                    <a:pt x="184" y="113"/>
                    <a:pt x="183" y="113"/>
                    <a:pt x="184" y="114"/>
                  </a:cubicBezTo>
                  <a:cubicBezTo>
                    <a:pt x="184" y="114"/>
                    <a:pt x="185" y="114"/>
                    <a:pt x="186" y="113"/>
                  </a:cubicBezTo>
                  <a:cubicBezTo>
                    <a:pt x="188" y="113"/>
                    <a:pt x="190" y="113"/>
                    <a:pt x="192" y="113"/>
                  </a:cubicBezTo>
                  <a:cubicBezTo>
                    <a:pt x="194" y="113"/>
                    <a:pt x="194" y="115"/>
                    <a:pt x="196" y="116"/>
                  </a:cubicBezTo>
                  <a:cubicBezTo>
                    <a:pt x="198" y="118"/>
                    <a:pt x="200" y="116"/>
                    <a:pt x="202" y="115"/>
                  </a:cubicBezTo>
                  <a:cubicBezTo>
                    <a:pt x="203" y="115"/>
                    <a:pt x="209" y="121"/>
                    <a:pt x="209" y="122"/>
                  </a:cubicBezTo>
                  <a:cubicBezTo>
                    <a:pt x="210" y="123"/>
                    <a:pt x="208" y="125"/>
                    <a:pt x="209" y="126"/>
                  </a:cubicBezTo>
                  <a:cubicBezTo>
                    <a:pt x="210" y="128"/>
                    <a:pt x="209" y="128"/>
                    <a:pt x="210" y="130"/>
                  </a:cubicBezTo>
                  <a:cubicBezTo>
                    <a:pt x="210" y="131"/>
                    <a:pt x="211" y="132"/>
                    <a:pt x="211" y="132"/>
                  </a:cubicBezTo>
                  <a:cubicBezTo>
                    <a:pt x="212" y="132"/>
                    <a:pt x="212" y="133"/>
                    <a:pt x="213" y="133"/>
                  </a:cubicBezTo>
                  <a:cubicBezTo>
                    <a:pt x="214" y="134"/>
                    <a:pt x="213" y="136"/>
                    <a:pt x="214" y="137"/>
                  </a:cubicBezTo>
                  <a:cubicBezTo>
                    <a:pt x="215" y="138"/>
                    <a:pt x="216" y="138"/>
                    <a:pt x="217" y="140"/>
                  </a:cubicBezTo>
                  <a:cubicBezTo>
                    <a:pt x="219" y="143"/>
                    <a:pt x="218" y="140"/>
                    <a:pt x="220" y="141"/>
                  </a:cubicBezTo>
                  <a:cubicBezTo>
                    <a:pt x="220" y="141"/>
                    <a:pt x="220" y="143"/>
                    <a:pt x="220" y="143"/>
                  </a:cubicBezTo>
                  <a:cubicBezTo>
                    <a:pt x="221" y="143"/>
                    <a:pt x="222" y="136"/>
                    <a:pt x="222" y="135"/>
                  </a:cubicBezTo>
                  <a:cubicBezTo>
                    <a:pt x="222" y="132"/>
                    <a:pt x="221" y="130"/>
                    <a:pt x="220" y="126"/>
                  </a:cubicBezTo>
                  <a:cubicBezTo>
                    <a:pt x="218" y="123"/>
                    <a:pt x="218" y="120"/>
                    <a:pt x="217" y="117"/>
                  </a:cubicBezTo>
                  <a:cubicBezTo>
                    <a:pt x="215" y="115"/>
                    <a:pt x="214" y="111"/>
                    <a:pt x="215" y="108"/>
                  </a:cubicBezTo>
                  <a:cubicBezTo>
                    <a:pt x="216" y="105"/>
                    <a:pt x="218" y="103"/>
                    <a:pt x="221" y="101"/>
                  </a:cubicBezTo>
                  <a:cubicBezTo>
                    <a:pt x="222" y="100"/>
                    <a:pt x="223" y="100"/>
                    <a:pt x="224" y="99"/>
                  </a:cubicBezTo>
                  <a:cubicBezTo>
                    <a:pt x="225" y="98"/>
                    <a:pt x="226" y="96"/>
                    <a:pt x="227" y="96"/>
                  </a:cubicBezTo>
                  <a:cubicBezTo>
                    <a:pt x="229" y="94"/>
                    <a:pt x="232" y="94"/>
                    <a:pt x="234" y="92"/>
                  </a:cubicBezTo>
                  <a:cubicBezTo>
                    <a:pt x="235" y="91"/>
                    <a:pt x="236" y="89"/>
                    <a:pt x="238" y="89"/>
                  </a:cubicBezTo>
                  <a:cubicBezTo>
                    <a:pt x="238" y="89"/>
                    <a:pt x="242" y="89"/>
                    <a:pt x="241" y="87"/>
                  </a:cubicBezTo>
                  <a:cubicBezTo>
                    <a:pt x="241" y="87"/>
                    <a:pt x="238" y="88"/>
                    <a:pt x="238" y="88"/>
                  </a:cubicBezTo>
                  <a:cubicBezTo>
                    <a:pt x="238" y="87"/>
                    <a:pt x="240" y="88"/>
                    <a:pt x="239" y="86"/>
                  </a:cubicBezTo>
                  <a:cubicBezTo>
                    <a:pt x="239" y="86"/>
                    <a:pt x="238" y="85"/>
                    <a:pt x="239" y="85"/>
                  </a:cubicBezTo>
                  <a:cubicBezTo>
                    <a:pt x="239" y="84"/>
                    <a:pt x="239" y="85"/>
                    <a:pt x="240" y="84"/>
                  </a:cubicBezTo>
                  <a:cubicBezTo>
                    <a:pt x="239" y="85"/>
                    <a:pt x="241" y="86"/>
                    <a:pt x="241" y="85"/>
                  </a:cubicBezTo>
                  <a:cubicBezTo>
                    <a:pt x="242" y="85"/>
                    <a:pt x="245" y="83"/>
                    <a:pt x="244" y="82"/>
                  </a:cubicBezTo>
                  <a:cubicBezTo>
                    <a:pt x="244" y="83"/>
                    <a:pt x="238" y="82"/>
                    <a:pt x="239" y="81"/>
                  </a:cubicBezTo>
                  <a:cubicBezTo>
                    <a:pt x="239" y="80"/>
                    <a:pt x="240" y="82"/>
                    <a:pt x="241" y="81"/>
                  </a:cubicBezTo>
                  <a:cubicBezTo>
                    <a:pt x="241" y="81"/>
                    <a:pt x="243" y="80"/>
                    <a:pt x="243" y="80"/>
                  </a:cubicBezTo>
                  <a:cubicBezTo>
                    <a:pt x="243" y="80"/>
                    <a:pt x="242" y="79"/>
                    <a:pt x="242" y="78"/>
                  </a:cubicBezTo>
                  <a:cubicBezTo>
                    <a:pt x="243" y="77"/>
                    <a:pt x="243" y="76"/>
                    <a:pt x="241" y="76"/>
                  </a:cubicBezTo>
                  <a:cubicBezTo>
                    <a:pt x="241" y="76"/>
                    <a:pt x="237" y="74"/>
                    <a:pt x="237" y="74"/>
                  </a:cubicBezTo>
                  <a:cubicBezTo>
                    <a:pt x="238" y="73"/>
                    <a:pt x="239" y="74"/>
                    <a:pt x="240" y="74"/>
                  </a:cubicBezTo>
                  <a:cubicBezTo>
                    <a:pt x="241" y="73"/>
                    <a:pt x="239" y="71"/>
                    <a:pt x="238" y="71"/>
                  </a:cubicBezTo>
                  <a:cubicBezTo>
                    <a:pt x="237" y="70"/>
                    <a:pt x="236" y="69"/>
                    <a:pt x="236" y="68"/>
                  </a:cubicBezTo>
                  <a:cubicBezTo>
                    <a:pt x="235" y="67"/>
                    <a:pt x="238" y="65"/>
                    <a:pt x="237" y="64"/>
                  </a:cubicBezTo>
                  <a:cubicBezTo>
                    <a:pt x="238" y="65"/>
                    <a:pt x="237" y="66"/>
                    <a:pt x="237" y="67"/>
                  </a:cubicBezTo>
                  <a:cubicBezTo>
                    <a:pt x="237" y="67"/>
                    <a:pt x="239" y="69"/>
                    <a:pt x="239" y="69"/>
                  </a:cubicBezTo>
                  <a:cubicBezTo>
                    <a:pt x="241" y="67"/>
                    <a:pt x="239" y="62"/>
                    <a:pt x="242" y="61"/>
                  </a:cubicBezTo>
                  <a:cubicBezTo>
                    <a:pt x="241" y="61"/>
                    <a:pt x="241" y="66"/>
                    <a:pt x="242" y="67"/>
                  </a:cubicBezTo>
                  <a:cubicBezTo>
                    <a:pt x="242" y="69"/>
                    <a:pt x="244" y="69"/>
                    <a:pt x="244" y="71"/>
                  </a:cubicBezTo>
                  <a:cubicBezTo>
                    <a:pt x="244" y="72"/>
                    <a:pt x="241" y="74"/>
                    <a:pt x="242" y="75"/>
                  </a:cubicBezTo>
                  <a:cubicBezTo>
                    <a:pt x="242" y="75"/>
                    <a:pt x="248" y="69"/>
                    <a:pt x="247" y="67"/>
                  </a:cubicBezTo>
                  <a:cubicBezTo>
                    <a:pt x="247" y="65"/>
                    <a:pt x="245" y="64"/>
                    <a:pt x="245" y="62"/>
                  </a:cubicBezTo>
                  <a:cubicBezTo>
                    <a:pt x="244" y="61"/>
                    <a:pt x="245" y="58"/>
                    <a:pt x="247" y="59"/>
                  </a:cubicBezTo>
                  <a:cubicBezTo>
                    <a:pt x="246" y="58"/>
                    <a:pt x="245" y="61"/>
                    <a:pt x="246" y="62"/>
                  </a:cubicBezTo>
                  <a:cubicBezTo>
                    <a:pt x="248" y="64"/>
                    <a:pt x="248" y="65"/>
                    <a:pt x="250" y="62"/>
                  </a:cubicBezTo>
                  <a:cubicBezTo>
                    <a:pt x="251" y="61"/>
                    <a:pt x="253" y="58"/>
                    <a:pt x="252" y="56"/>
                  </a:cubicBezTo>
                  <a:cubicBezTo>
                    <a:pt x="252" y="56"/>
                    <a:pt x="251" y="55"/>
                    <a:pt x="252" y="54"/>
                  </a:cubicBezTo>
                  <a:cubicBezTo>
                    <a:pt x="252" y="54"/>
                    <a:pt x="253" y="52"/>
                    <a:pt x="253" y="52"/>
                  </a:cubicBezTo>
                  <a:cubicBezTo>
                    <a:pt x="253" y="52"/>
                    <a:pt x="253" y="54"/>
                    <a:pt x="253" y="54"/>
                  </a:cubicBezTo>
                  <a:cubicBezTo>
                    <a:pt x="253" y="54"/>
                    <a:pt x="258" y="51"/>
                    <a:pt x="260" y="51"/>
                  </a:cubicBezTo>
                  <a:cubicBezTo>
                    <a:pt x="261" y="50"/>
                    <a:pt x="263" y="51"/>
                    <a:pt x="264" y="51"/>
                  </a:cubicBezTo>
                  <a:cubicBezTo>
                    <a:pt x="266" y="50"/>
                    <a:pt x="265" y="49"/>
                    <a:pt x="265" y="48"/>
                  </a:cubicBezTo>
                  <a:cubicBezTo>
                    <a:pt x="266" y="48"/>
                    <a:pt x="266" y="50"/>
                    <a:pt x="267" y="50"/>
                  </a:cubicBezTo>
                  <a:cubicBezTo>
                    <a:pt x="267" y="50"/>
                    <a:pt x="269" y="49"/>
                    <a:pt x="269" y="49"/>
                  </a:cubicBezTo>
                  <a:cubicBezTo>
                    <a:pt x="271" y="51"/>
                    <a:pt x="275" y="46"/>
                    <a:pt x="272" y="46"/>
                  </a:cubicBezTo>
                  <a:cubicBezTo>
                    <a:pt x="272" y="46"/>
                    <a:pt x="272" y="48"/>
                    <a:pt x="271" y="48"/>
                  </a:cubicBezTo>
                  <a:cubicBezTo>
                    <a:pt x="270" y="48"/>
                    <a:pt x="268" y="44"/>
                    <a:pt x="268" y="44"/>
                  </a:cubicBezTo>
                  <a:cubicBezTo>
                    <a:pt x="269" y="43"/>
                    <a:pt x="268" y="42"/>
                    <a:pt x="269" y="41"/>
                  </a:cubicBezTo>
                  <a:cubicBezTo>
                    <a:pt x="270" y="39"/>
                    <a:pt x="271" y="37"/>
                    <a:pt x="272" y="36"/>
                  </a:cubicBezTo>
                  <a:cubicBezTo>
                    <a:pt x="273" y="36"/>
                    <a:pt x="274" y="35"/>
                    <a:pt x="274" y="35"/>
                  </a:cubicBezTo>
                  <a:cubicBezTo>
                    <a:pt x="276" y="36"/>
                    <a:pt x="277" y="33"/>
                    <a:pt x="278" y="32"/>
                  </a:cubicBezTo>
                  <a:cubicBezTo>
                    <a:pt x="278" y="32"/>
                    <a:pt x="280" y="33"/>
                    <a:pt x="281" y="32"/>
                  </a:cubicBezTo>
                  <a:cubicBezTo>
                    <a:pt x="283" y="31"/>
                    <a:pt x="285" y="31"/>
                    <a:pt x="286" y="30"/>
                  </a:cubicBezTo>
                  <a:cubicBezTo>
                    <a:pt x="287" y="30"/>
                    <a:pt x="289" y="29"/>
                    <a:pt x="288" y="28"/>
                  </a:cubicBezTo>
                  <a:cubicBezTo>
                    <a:pt x="286" y="26"/>
                    <a:pt x="286" y="25"/>
                    <a:pt x="285" y="24"/>
                  </a:cubicBezTo>
                  <a:cubicBezTo>
                    <a:pt x="281" y="23"/>
                    <a:pt x="287" y="14"/>
                    <a:pt x="281" y="14"/>
                  </a:cubicBezTo>
                  <a:cubicBezTo>
                    <a:pt x="280" y="13"/>
                    <a:pt x="279" y="15"/>
                    <a:pt x="278" y="14"/>
                  </a:cubicBezTo>
                  <a:cubicBezTo>
                    <a:pt x="277" y="13"/>
                    <a:pt x="277" y="12"/>
                    <a:pt x="276" y="13"/>
                  </a:cubicBezTo>
                  <a:cubicBezTo>
                    <a:pt x="275" y="14"/>
                    <a:pt x="274" y="16"/>
                    <a:pt x="273" y="17"/>
                  </a:cubicBezTo>
                  <a:cubicBezTo>
                    <a:pt x="272" y="18"/>
                    <a:pt x="272" y="20"/>
                    <a:pt x="271" y="21"/>
                  </a:cubicBezTo>
                  <a:cubicBezTo>
                    <a:pt x="271" y="23"/>
                    <a:pt x="270" y="26"/>
                    <a:pt x="268" y="26"/>
                  </a:cubicBezTo>
                  <a:cubicBezTo>
                    <a:pt x="266" y="26"/>
                    <a:pt x="266" y="28"/>
                    <a:pt x="264" y="28"/>
                  </a:cubicBezTo>
                  <a:cubicBezTo>
                    <a:pt x="259" y="28"/>
                    <a:pt x="254" y="28"/>
                    <a:pt x="249" y="28"/>
                  </a:cubicBezTo>
                  <a:cubicBezTo>
                    <a:pt x="247" y="28"/>
                    <a:pt x="247" y="28"/>
                    <a:pt x="246" y="29"/>
                  </a:cubicBezTo>
                  <a:cubicBezTo>
                    <a:pt x="245" y="31"/>
                    <a:pt x="241" y="33"/>
                    <a:pt x="241" y="34"/>
                  </a:cubicBezTo>
                  <a:cubicBezTo>
                    <a:pt x="242" y="37"/>
                    <a:pt x="239" y="39"/>
                    <a:pt x="237" y="39"/>
                  </a:cubicBezTo>
                  <a:cubicBezTo>
                    <a:pt x="235" y="39"/>
                    <a:pt x="234" y="38"/>
                    <a:pt x="232" y="38"/>
                  </a:cubicBezTo>
                  <a:cubicBezTo>
                    <a:pt x="230" y="38"/>
                    <a:pt x="228" y="39"/>
                    <a:pt x="227" y="39"/>
                  </a:cubicBezTo>
                  <a:cubicBezTo>
                    <a:pt x="227" y="39"/>
                    <a:pt x="227" y="42"/>
                    <a:pt x="228" y="42"/>
                  </a:cubicBezTo>
                  <a:cubicBezTo>
                    <a:pt x="227" y="43"/>
                    <a:pt x="226" y="44"/>
                    <a:pt x="224" y="45"/>
                  </a:cubicBezTo>
                  <a:cubicBezTo>
                    <a:pt x="222" y="46"/>
                    <a:pt x="219" y="48"/>
                    <a:pt x="216" y="49"/>
                  </a:cubicBezTo>
                  <a:cubicBezTo>
                    <a:pt x="213" y="50"/>
                    <a:pt x="210" y="50"/>
                    <a:pt x="207" y="49"/>
                  </a:cubicBezTo>
                  <a:cubicBezTo>
                    <a:pt x="206" y="48"/>
                    <a:pt x="205" y="47"/>
                    <a:pt x="206" y="46"/>
                  </a:cubicBezTo>
                  <a:cubicBezTo>
                    <a:pt x="206" y="46"/>
                    <a:pt x="207" y="44"/>
                    <a:pt x="208" y="44"/>
                  </a:cubicBezTo>
                  <a:cubicBezTo>
                    <a:pt x="208" y="44"/>
                    <a:pt x="208" y="45"/>
                    <a:pt x="208" y="46"/>
                  </a:cubicBezTo>
                  <a:cubicBezTo>
                    <a:pt x="210" y="42"/>
                    <a:pt x="211" y="39"/>
                    <a:pt x="209" y="35"/>
                  </a:cubicBezTo>
                  <a:cubicBezTo>
                    <a:pt x="208" y="34"/>
                    <a:pt x="206" y="36"/>
                    <a:pt x="205" y="36"/>
                  </a:cubicBezTo>
                  <a:cubicBezTo>
                    <a:pt x="204" y="37"/>
                    <a:pt x="204" y="36"/>
                    <a:pt x="203" y="36"/>
                  </a:cubicBezTo>
                  <a:cubicBezTo>
                    <a:pt x="202" y="35"/>
                    <a:pt x="204" y="34"/>
                    <a:pt x="204" y="34"/>
                  </a:cubicBezTo>
                  <a:cubicBezTo>
                    <a:pt x="208" y="30"/>
                    <a:pt x="205" y="26"/>
                    <a:pt x="201" y="25"/>
                  </a:cubicBezTo>
                  <a:cubicBezTo>
                    <a:pt x="198" y="24"/>
                    <a:pt x="198" y="25"/>
                    <a:pt x="196" y="26"/>
                  </a:cubicBezTo>
                  <a:cubicBezTo>
                    <a:pt x="196" y="27"/>
                    <a:pt x="196" y="27"/>
                    <a:pt x="196" y="28"/>
                  </a:cubicBezTo>
                  <a:cubicBezTo>
                    <a:pt x="196" y="29"/>
                    <a:pt x="194" y="28"/>
                    <a:pt x="193" y="28"/>
                  </a:cubicBezTo>
                  <a:cubicBezTo>
                    <a:pt x="192" y="28"/>
                    <a:pt x="190" y="36"/>
                    <a:pt x="190" y="37"/>
                  </a:cubicBezTo>
                  <a:cubicBezTo>
                    <a:pt x="191" y="42"/>
                    <a:pt x="192" y="45"/>
                    <a:pt x="188" y="47"/>
                  </a:cubicBezTo>
                  <a:cubicBezTo>
                    <a:pt x="188" y="48"/>
                    <a:pt x="185" y="49"/>
                    <a:pt x="185" y="48"/>
                  </a:cubicBezTo>
                  <a:cubicBezTo>
                    <a:pt x="185" y="46"/>
                    <a:pt x="184" y="44"/>
                    <a:pt x="184" y="42"/>
                  </a:cubicBezTo>
                  <a:cubicBezTo>
                    <a:pt x="184" y="41"/>
                    <a:pt x="186" y="30"/>
                    <a:pt x="186" y="30"/>
                  </a:cubicBezTo>
                  <a:cubicBezTo>
                    <a:pt x="185" y="30"/>
                    <a:pt x="183" y="32"/>
                    <a:pt x="183" y="31"/>
                  </a:cubicBezTo>
                  <a:cubicBezTo>
                    <a:pt x="183" y="30"/>
                    <a:pt x="186" y="26"/>
                    <a:pt x="187" y="25"/>
                  </a:cubicBezTo>
                  <a:cubicBezTo>
                    <a:pt x="188" y="23"/>
                    <a:pt x="191" y="23"/>
                    <a:pt x="193" y="22"/>
                  </a:cubicBezTo>
                  <a:cubicBezTo>
                    <a:pt x="196" y="22"/>
                    <a:pt x="199" y="23"/>
                    <a:pt x="202" y="23"/>
                  </a:cubicBezTo>
                  <a:cubicBezTo>
                    <a:pt x="205" y="23"/>
                    <a:pt x="201" y="20"/>
                    <a:pt x="199" y="20"/>
                  </a:cubicBezTo>
                  <a:cubicBezTo>
                    <a:pt x="197" y="20"/>
                    <a:pt x="199" y="17"/>
                    <a:pt x="196" y="17"/>
                  </a:cubicBezTo>
                  <a:cubicBezTo>
                    <a:pt x="194" y="18"/>
                    <a:pt x="192" y="19"/>
                    <a:pt x="189" y="19"/>
                  </a:cubicBezTo>
                  <a:cubicBezTo>
                    <a:pt x="187" y="19"/>
                    <a:pt x="185" y="17"/>
                    <a:pt x="183" y="16"/>
                  </a:cubicBezTo>
                  <a:cubicBezTo>
                    <a:pt x="183" y="16"/>
                    <a:pt x="180" y="16"/>
                    <a:pt x="181" y="15"/>
                  </a:cubicBezTo>
                  <a:cubicBezTo>
                    <a:pt x="182" y="15"/>
                    <a:pt x="184" y="14"/>
                    <a:pt x="184" y="13"/>
                  </a:cubicBezTo>
                  <a:cubicBezTo>
                    <a:pt x="184" y="13"/>
                    <a:pt x="176" y="16"/>
                    <a:pt x="175" y="16"/>
                  </a:cubicBezTo>
                  <a:cubicBezTo>
                    <a:pt x="174" y="17"/>
                    <a:pt x="173" y="18"/>
                    <a:pt x="172" y="18"/>
                  </a:cubicBezTo>
                  <a:cubicBezTo>
                    <a:pt x="170" y="18"/>
                    <a:pt x="170" y="16"/>
                    <a:pt x="168" y="16"/>
                  </a:cubicBezTo>
                  <a:cubicBezTo>
                    <a:pt x="167" y="16"/>
                    <a:pt x="162" y="18"/>
                    <a:pt x="165" y="15"/>
                  </a:cubicBezTo>
                  <a:cubicBezTo>
                    <a:pt x="168" y="13"/>
                    <a:pt x="171" y="11"/>
                    <a:pt x="174" y="9"/>
                  </a:cubicBezTo>
                  <a:cubicBezTo>
                    <a:pt x="172" y="9"/>
                    <a:pt x="170" y="7"/>
                    <a:pt x="168" y="9"/>
                  </a:cubicBezTo>
                  <a:cubicBezTo>
                    <a:pt x="165" y="10"/>
                    <a:pt x="164" y="8"/>
                    <a:pt x="161" y="7"/>
                  </a:cubicBezTo>
                  <a:cubicBezTo>
                    <a:pt x="160" y="7"/>
                    <a:pt x="159" y="6"/>
                    <a:pt x="158" y="5"/>
                  </a:cubicBezTo>
                  <a:cubicBezTo>
                    <a:pt x="156" y="5"/>
                    <a:pt x="155" y="6"/>
                    <a:pt x="153" y="6"/>
                  </a:cubicBezTo>
                  <a:cubicBezTo>
                    <a:pt x="152" y="5"/>
                    <a:pt x="150" y="5"/>
                    <a:pt x="150" y="3"/>
                  </a:cubicBezTo>
                  <a:cubicBezTo>
                    <a:pt x="150" y="3"/>
                    <a:pt x="148" y="0"/>
                    <a:pt x="148" y="1"/>
                  </a:cubicBezTo>
                  <a:cubicBezTo>
                    <a:pt x="147" y="1"/>
                    <a:pt x="148" y="4"/>
                    <a:pt x="147" y="4"/>
                  </a:cubicBezTo>
                  <a:cubicBezTo>
                    <a:pt x="146" y="4"/>
                    <a:pt x="145" y="4"/>
                    <a:pt x="145" y="4"/>
                  </a:cubicBezTo>
                  <a:cubicBezTo>
                    <a:pt x="142" y="4"/>
                    <a:pt x="139" y="4"/>
                    <a:pt x="136" y="4"/>
                  </a:cubicBezTo>
                  <a:cubicBezTo>
                    <a:pt x="125" y="4"/>
                    <a:pt x="115" y="4"/>
                    <a:pt x="105" y="4"/>
                  </a:cubicBezTo>
                  <a:cubicBezTo>
                    <a:pt x="80" y="4"/>
                    <a:pt x="55" y="4"/>
                    <a:pt x="30" y="4"/>
                  </a:cubicBezTo>
                  <a:cubicBezTo>
                    <a:pt x="24" y="4"/>
                    <a:pt x="17" y="4"/>
                    <a:pt x="11" y="4"/>
                  </a:cubicBezTo>
                  <a:cubicBezTo>
                    <a:pt x="12" y="5"/>
                    <a:pt x="14" y="13"/>
                    <a:pt x="11" y="14"/>
                  </a:cubicBezTo>
                  <a:cubicBezTo>
                    <a:pt x="9" y="14"/>
                    <a:pt x="8" y="14"/>
                    <a:pt x="10" y="12"/>
                  </a:cubicBezTo>
                  <a:cubicBezTo>
                    <a:pt x="12" y="9"/>
                    <a:pt x="9" y="9"/>
                    <a:pt x="7" y="9"/>
                  </a:cubicBezTo>
                  <a:cubicBezTo>
                    <a:pt x="5" y="9"/>
                    <a:pt x="2" y="7"/>
                    <a:pt x="1" y="7"/>
                  </a:cubicBezTo>
                  <a:cubicBezTo>
                    <a:pt x="0" y="8"/>
                    <a:pt x="2" y="12"/>
                    <a:pt x="2" y="12"/>
                  </a:cubicBezTo>
                  <a:cubicBezTo>
                    <a:pt x="3" y="15"/>
                    <a:pt x="4" y="16"/>
                    <a:pt x="4" y="18"/>
                  </a:cubicBezTo>
                  <a:cubicBezTo>
                    <a:pt x="4" y="19"/>
                    <a:pt x="7" y="21"/>
                    <a:pt x="8" y="21"/>
                  </a:cubicBezTo>
                  <a:cubicBezTo>
                    <a:pt x="7" y="21"/>
                    <a:pt x="6" y="21"/>
                    <a:pt x="5" y="22"/>
                  </a:cubicBezTo>
                  <a:cubicBezTo>
                    <a:pt x="4" y="23"/>
                    <a:pt x="5" y="24"/>
                    <a:pt x="5" y="25"/>
                  </a:cubicBezTo>
                  <a:cubicBezTo>
                    <a:pt x="5" y="28"/>
                    <a:pt x="5" y="30"/>
                    <a:pt x="4" y="32"/>
                  </a:cubicBezTo>
                  <a:cubicBezTo>
                    <a:pt x="4" y="35"/>
                    <a:pt x="3" y="37"/>
                    <a:pt x="2" y="40"/>
                  </a:cubicBezTo>
                  <a:cubicBezTo>
                    <a:pt x="1" y="43"/>
                    <a:pt x="3" y="46"/>
                    <a:pt x="4" y="49"/>
                  </a:cubicBezTo>
                  <a:cubicBezTo>
                    <a:pt x="4" y="52"/>
                    <a:pt x="3" y="54"/>
                    <a:pt x="3" y="56"/>
                  </a:cubicBezTo>
                  <a:cubicBezTo>
                    <a:pt x="3" y="57"/>
                    <a:pt x="4" y="58"/>
                    <a:pt x="4" y="59"/>
                  </a:cubicBezTo>
                  <a:cubicBezTo>
                    <a:pt x="5" y="60"/>
                    <a:pt x="5" y="62"/>
                    <a:pt x="5" y="63"/>
                  </a:cubicBezTo>
                  <a:cubicBezTo>
                    <a:pt x="6" y="66"/>
                    <a:pt x="9" y="67"/>
                    <a:pt x="10" y="70"/>
                  </a:cubicBezTo>
                  <a:cubicBezTo>
                    <a:pt x="11" y="72"/>
                    <a:pt x="11" y="71"/>
                    <a:pt x="12" y="70"/>
                  </a:cubicBezTo>
                  <a:cubicBezTo>
                    <a:pt x="12" y="70"/>
                    <a:pt x="13" y="73"/>
                    <a:pt x="13" y="73"/>
                  </a:cubicBezTo>
                  <a:cubicBezTo>
                    <a:pt x="13" y="73"/>
                    <a:pt x="12" y="72"/>
                    <a:pt x="12" y="73"/>
                  </a:cubicBezTo>
                  <a:cubicBezTo>
                    <a:pt x="12" y="74"/>
                    <a:pt x="12" y="75"/>
                    <a:pt x="13" y="76"/>
                  </a:cubicBezTo>
                  <a:cubicBezTo>
                    <a:pt x="14" y="76"/>
                    <a:pt x="14" y="76"/>
                    <a:pt x="15" y="77"/>
                  </a:cubicBezTo>
                  <a:cubicBezTo>
                    <a:pt x="16" y="78"/>
                    <a:pt x="14" y="79"/>
                    <a:pt x="15" y="80"/>
                  </a:cubicBezTo>
                  <a:cubicBezTo>
                    <a:pt x="17" y="83"/>
                    <a:pt x="21" y="85"/>
                    <a:pt x="21" y="88"/>
                  </a:cubicBezTo>
                  <a:cubicBezTo>
                    <a:pt x="22" y="90"/>
                    <a:pt x="23" y="90"/>
                    <a:pt x="25" y="91"/>
                  </a:cubicBezTo>
                  <a:cubicBezTo>
                    <a:pt x="27" y="92"/>
                    <a:pt x="29" y="93"/>
                    <a:pt x="31" y="93"/>
                  </a:cubicBezTo>
                  <a:cubicBezTo>
                    <a:pt x="33" y="93"/>
                    <a:pt x="35" y="95"/>
                    <a:pt x="36" y="96"/>
                  </a:cubicBezTo>
                  <a:cubicBezTo>
                    <a:pt x="36" y="97"/>
                    <a:pt x="40" y="101"/>
                    <a:pt x="39" y="102"/>
                  </a:cubicBezTo>
                  <a:cubicBezTo>
                    <a:pt x="43" y="101"/>
                    <a:pt x="48" y="100"/>
                    <a:pt x="52" y="101"/>
                  </a:cubicBezTo>
                  <a:cubicBezTo>
                    <a:pt x="58" y="103"/>
                    <a:pt x="63" y="106"/>
                    <a:pt x="68" y="10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4" name="Freeform 642">
              <a:extLst>
                <a:ext uri="{FF2B5EF4-FFF2-40B4-BE49-F238E27FC236}">
                  <a16:creationId xmlns:a16="http://schemas.microsoft.com/office/drawing/2014/main" id="{82692C03-2C15-74E7-373A-9DD63C837C6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33304" y="4907791"/>
              <a:ext cx="3984076" cy="2048308"/>
            </a:xfrm>
            <a:custGeom>
              <a:avLst/>
              <a:gdLst>
                <a:gd name="T0" fmla="*/ 255 w 427"/>
                <a:gd name="T1" fmla="*/ 181 h 219"/>
                <a:gd name="T2" fmla="*/ 299 w 427"/>
                <a:gd name="T3" fmla="*/ 195 h 219"/>
                <a:gd name="T4" fmla="*/ 296 w 427"/>
                <a:gd name="T5" fmla="*/ 215 h 219"/>
                <a:gd name="T6" fmla="*/ 332 w 427"/>
                <a:gd name="T7" fmla="*/ 200 h 219"/>
                <a:gd name="T8" fmla="*/ 366 w 427"/>
                <a:gd name="T9" fmla="*/ 196 h 219"/>
                <a:gd name="T10" fmla="*/ 383 w 427"/>
                <a:gd name="T11" fmla="*/ 200 h 219"/>
                <a:gd name="T12" fmla="*/ 391 w 427"/>
                <a:gd name="T13" fmla="*/ 201 h 219"/>
                <a:gd name="T14" fmla="*/ 380 w 427"/>
                <a:gd name="T15" fmla="*/ 188 h 219"/>
                <a:gd name="T16" fmla="*/ 382 w 427"/>
                <a:gd name="T17" fmla="*/ 176 h 219"/>
                <a:gd name="T18" fmla="*/ 354 w 427"/>
                <a:gd name="T19" fmla="*/ 180 h 219"/>
                <a:gd name="T20" fmla="*/ 414 w 427"/>
                <a:gd name="T21" fmla="*/ 160 h 219"/>
                <a:gd name="T22" fmla="*/ 417 w 427"/>
                <a:gd name="T23" fmla="*/ 144 h 219"/>
                <a:gd name="T24" fmla="*/ 415 w 427"/>
                <a:gd name="T25" fmla="*/ 139 h 219"/>
                <a:gd name="T26" fmla="*/ 394 w 427"/>
                <a:gd name="T27" fmla="*/ 126 h 219"/>
                <a:gd name="T28" fmla="*/ 390 w 427"/>
                <a:gd name="T29" fmla="*/ 110 h 219"/>
                <a:gd name="T30" fmla="*/ 378 w 427"/>
                <a:gd name="T31" fmla="*/ 104 h 219"/>
                <a:gd name="T32" fmla="*/ 364 w 427"/>
                <a:gd name="T33" fmla="*/ 112 h 219"/>
                <a:gd name="T34" fmla="*/ 356 w 427"/>
                <a:gd name="T35" fmla="*/ 107 h 219"/>
                <a:gd name="T36" fmla="*/ 342 w 427"/>
                <a:gd name="T37" fmla="*/ 85 h 219"/>
                <a:gd name="T38" fmla="*/ 314 w 427"/>
                <a:gd name="T39" fmla="*/ 91 h 219"/>
                <a:gd name="T40" fmla="*/ 320 w 427"/>
                <a:gd name="T41" fmla="*/ 116 h 219"/>
                <a:gd name="T42" fmla="*/ 306 w 427"/>
                <a:gd name="T43" fmla="*/ 159 h 219"/>
                <a:gd name="T44" fmla="*/ 292 w 427"/>
                <a:gd name="T45" fmla="*/ 135 h 219"/>
                <a:gd name="T46" fmla="*/ 250 w 427"/>
                <a:gd name="T47" fmla="*/ 119 h 219"/>
                <a:gd name="T48" fmla="*/ 237 w 427"/>
                <a:gd name="T49" fmla="*/ 86 h 219"/>
                <a:gd name="T50" fmla="*/ 246 w 427"/>
                <a:gd name="T51" fmla="*/ 77 h 219"/>
                <a:gd name="T52" fmla="*/ 246 w 427"/>
                <a:gd name="T53" fmla="*/ 70 h 219"/>
                <a:gd name="T54" fmla="*/ 263 w 427"/>
                <a:gd name="T55" fmla="*/ 58 h 219"/>
                <a:gd name="T56" fmla="*/ 276 w 427"/>
                <a:gd name="T57" fmla="*/ 48 h 219"/>
                <a:gd name="T58" fmla="*/ 293 w 427"/>
                <a:gd name="T59" fmla="*/ 36 h 219"/>
                <a:gd name="T60" fmla="*/ 276 w 427"/>
                <a:gd name="T61" fmla="*/ 23 h 219"/>
                <a:gd name="T62" fmla="*/ 262 w 427"/>
                <a:gd name="T63" fmla="*/ 35 h 219"/>
                <a:gd name="T64" fmla="*/ 252 w 427"/>
                <a:gd name="T65" fmla="*/ 23 h 219"/>
                <a:gd name="T66" fmla="*/ 241 w 427"/>
                <a:gd name="T67" fmla="*/ 10 h 219"/>
                <a:gd name="T68" fmla="*/ 223 w 427"/>
                <a:gd name="T69" fmla="*/ 6 h 219"/>
                <a:gd name="T70" fmla="*/ 232 w 427"/>
                <a:gd name="T71" fmla="*/ 27 h 219"/>
                <a:gd name="T72" fmla="*/ 226 w 427"/>
                <a:gd name="T73" fmla="*/ 40 h 219"/>
                <a:gd name="T74" fmla="*/ 218 w 427"/>
                <a:gd name="T75" fmla="*/ 37 h 219"/>
                <a:gd name="T76" fmla="*/ 164 w 427"/>
                <a:gd name="T77" fmla="*/ 29 h 219"/>
                <a:gd name="T78" fmla="*/ 166 w 427"/>
                <a:gd name="T79" fmla="*/ 41 h 219"/>
                <a:gd name="T80" fmla="*/ 160 w 427"/>
                <a:gd name="T81" fmla="*/ 40 h 219"/>
                <a:gd name="T82" fmla="*/ 133 w 427"/>
                <a:gd name="T83" fmla="*/ 30 h 219"/>
                <a:gd name="T84" fmla="*/ 83 w 427"/>
                <a:gd name="T85" fmla="*/ 23 h 219"/>
                <a:gd name="T86" fmla="*/ 71 w 427"/>
                <a:gd name="T87" fmla="*/ 18 h 219"/>
                <a:gd name="T88" fmla="*/ 50 w 427"/>
                <a:gd name="T89" fmla="*/ 24 h 219"/>
                <a:gd name="T90" fmla="*/ 49 w 427"/>
                <a:gd name="T91" fmla="*/ 22 h 219"/>
                <a:gd name="T92" fmla="*/ 29 w 427"/>
                <a:gd name="T93" fmla="*/ 23 h 219"/>
                <a:gd name="T94" fmla="*/ 21 w 427"/>
                <a:gd name="T95" fmla="*/ 28 h 219"/>
                <a:gd name="T96" fmla="*/ 3 w 427"/>
                <a:gd name="T97" fmla="*/ 97 h 219"/>
                <a:gd name="T98" fmla="*/ 40 w 427"/>
                <a:gd name="T99" fmla="*/ 116 h 219"/>
                <a:gd name="T100" fmla="*/ 53 w 427"/>
                <a:gd name="T101" fmla="*/ 141 h 219"/>
                <a:gd name="T102" fmla="*/ 62 w 427"/>
                <a:gd name="T103" fmla="*/ 150 h 219"/>
                <a:gd name="T104" fmla="*/ 67 w 427"/>
                <a:gd name="T105" fmla="*/ 160 h 219"/>
                <a:gd name="T106" fmla="*/ 80 w 427"/>
                <a:gd name="T107" fmla="*/ 166 h 219"/>
                <a:gd name="T108" fmla="*/ 133 w 427"/>
                <a:gd name="T109" fmla="*/ 176 h 219"/>
                <a:gd name="T110" fmla="*/ 97 w 427"/>
                <a:gd name="T111" fmla="*/ 57 h 219"/>
                <a:gd name="T112" fmla="*/ 87 w 427"/>
                <a:gd name="T113" fmla="*/ 51 h 219"/>
                <a:gd name="T114" fmla="*/ 113 w 427"/>
                <a:gd name="T115" fmla="*/ 49 h 219"/>
                <a:gd name="T116" fmla="*/ 142 w 427"/>
                <a:gd name="T117" fmla="*/ 85 h 219"/>
                <a:gd name="T118" fmla="*/ 131 w 427"/>
                <a:gd name="T119" fmla="*/ 85 h 219"/>
                <a:gd name="T120" fmla="*/ 160 w 427"/>
                <a:gd name="T121" fmla="*/ 78 h 219"/>
                <a:gd name="T122" fmla="*/ 210 w 427"/>
                <a:gd name="T123" fmla="*/ 150 h 219"/>
                <a:gd name="T124" fmla="*/ 222 w 427"/>
                <a:gd name="T125" fmla="*/ 165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7" h="219">
                  <a:moveTo>
                    <a:pt x="229" y="174"/>
                  </a:moveTo>
                  <a:cubicBezTo>
                    <a:pt x="229" y="174"/>
                    <a:pt x="229" y="173"/>
                    <a:pt x="229" y="173"/>
                  </a:cubicBezTo>
                  <a:cubicBezTo>
                    <a:pt x="229" y="173"/>
                    <a:pt x="232" y="177"/>
                    <a:pt x="232" y="177"/>
                  </a:cubicBezTo>
                  <a:cubicBezTo>
                    <a:pt x="234" y="177"/>
                    <a:pt x="235" y="178"/>
                    <a:pt x="236" y="178"/>
                  </a:cubicBezTo>
                  <a:cubicBezTo>
                    <a:pt x="238" y="178"/>
                    <a:pt x="238" y="177"/>
                    <a:pt x="239" y="178"/>
                  </a:cubicBezTo>
                  <a:cubicBezTo>
                    <a:pt x="242" y="179"/>
                    <a:pt x="244" y="180"/>
                    <a:pt x="246" y="181"/>
                  </a:cubicBezTo>
                  <a:cubicBezTo>
                    <a:pt x="247" y="182"/>
                    <a:pt x="248" y="181"/>
                    <a:pt x="249" y="181"/>
                  </a:cubicBezTo>
                  <a:cubicBezTo>
                    <a:pt x="250" y="180"/>
                    <a:pt x="251" y="180"/>
                    <a:pt x="252" y="180"/>
                  </a:cubicBezTo>
                  <a:cubicBezTo>
                    <a:pt x="253" y="180"/>
                    <a:pt x="254" y="181"/>
                    <a:pt x="255" y="181"/>
                  </a:cubicBezTo>
                  <a:cubicBezTo>
                    <a:pt x="257" y="181"/>
                    <a:pt x="258" y="180"/>
                    <a:pt x="259" y="179"/>
                  </a:cubicBezTo>
                  <a:cubicBezTo>
                    <a:pt x="260" y="178"/>
                    <a:pt x="263" y="175"/>
                    <a:pt x="264" y="175"/>
                  </a:cubicBezTo>
                  <a:cubicBezTo>
                    <a:pt x="264" y="175"/>
                    <a:pt x="265" y="176"/>
                    <a:pt x="265" y="176"/>
                  </a:cubicBezTo>
                  <a:cubicBezTo>
                    <a:pt x="267" y="176"/>
                    <a:pt x="268" y="176"/>
                    <a:pt x="269" y="176"/>
                  </a:cubicBezTo>
                  <a:cubicBezTo>
                    <a:pt x="273" y="176"/>
                    <a:pt x="272" y="179"/>
                    <a:pt x="274" y="181"/>
                  </a:cubicBezTo>
                  <a:cubicBezTo>
                    <a:pt x="275" y="182"/>
                    <a:pt x="279" y="181"/>
                    <a:pt x="279" y="183"/>
                  </a:cubicBezTo>
                  <a:cubicBezTo>
                    <a:pt x="279" y="185"/>
                    <a:pt x="280" y="187"/>
                    <a:pt x="281" y="189"/>
                  </a:cubicBezTo>
                  <a:cubicBezTo>
                    <a:pt x="281" y="194"/>
                    <a:pt x="290" y="193"/>
                    <a:pt x="293" y="194"/>
                  </a:cubicBezTo>
                  <a:cubicBezTo>
                    <a:pt x="295" y="194"/>
                    <a:pt x="298" y="194"/>
                    <a:pt x="299" y="195"/>
                  </a:cubicBezTo>
                  <a:cubicBezTo>
                    <a:pt x="300" y="196"/>
                    <a:pt x="305" y="201"/>
                    <a:pt x="304" y="201"/>
                  </a:cubicBezTo>
                  <a:cubicBezTo>
                    <a:pt x="302" y="203"/>
                    <a:pt x="302" y="203"/>
                    <a:pt x="300" y="202"/>
                  </a:cubicBezTo>
                  <a:cubicBezTo>
                    <a:pt x="299" y="201"/>
                    <a:pt x="295" y="199"/>
                    <a:pt x="295" y="199"/>
                  </a:cubicBezTo>
                  <a:cubicBezTo>
                    <a:pt x="295" y="200"/>
                    <a:pt x="298" y="201"/>
                    <a:pt x="297" y="203"/>
                  </a:cubicBezTo>
                  <a:cubicBezTo>
                    <a:pt x="296" y="204"/>
                    <a:pt x="295" y="206"/>
                    <a:pt x="295" y="207"/>
                  </a:cubicBezTo>
                  <a:cubicBezTo>
                    <a:pt x="295" y="209"/>
                    <a:pt x="295" y="210"/>
                    <a:pt x="294" y="211"/>
                  </a:cubicBezTo>
                  <a:cubicBezTo>
                    <a:pt x="294" y="212"/>
                    <a:pt x="291" y="213"/>
                    <a:pt x="291" y="213"/>
                  </a:cubicBezTo>
                  <a:cubicBezTo>
                    <a:pt x="290" y="214"/>
                    <a:pt x="287" y="219"/>
                    <a:pt x="291" y="219"/>
                  </a:cubicBezTo>
                  <a:cubicBezTo>
                    <a:pt x="292" y="219"/>
                    <a:pt x="294" y="217"/>
                    <a:pt x="296" y="215"/>
                  </a:cubicBezTo>
                  <a:cubicBezTo>
                    <a:pt x="298" y="214"/>
                    <a:pt x="299" y="216"/>
                    <a:pt x="301" y="215"/>
                  </a:cubicBezTo>
                  <a:cubicBezTo>
                    <a:pt x="304" y="215"/>
                    <a:pt x="305" y="213"/>
                    <a:pt x="308" y="213"/>
                  </a:cubicBezTo>
                  <a:cubicBezTo>
                    <a:pt x="308" y="211"/>
                    <a:pt x="308" y="212"/>
                    <a:pt x="306" y="211"/>
                  </a:cubicBezTo>
                  <a:cubicBezTo>
                    <a:pt x="305" y="211"/>
                    <a:pt x="305" y="210"/>
                    <a:pt x="306" y="210"/>
                  </a:cubicBezTo>
                  <a:cubicBezTo>
                    <a:pt x="307" y="208"/>
                    <a:pt x="308" y="207"/>
                    <a:pt x="311" y="207"/>
                  </a:cubicBezTo>
                  <a:cubicBezTo>
                    <a:pt x="312" y="207"/>
                    <a:pt x="315" y="205"/>
                    <a:pt x="317" y="206"/>
                  </a:cubicBezTo>
                  <a:cubicBezTo>
                    <a:pt x="319" y="207"/>
                    <a:pt x="320" y="203"/>
                    <a:pt x="322" y="206"/>
                  </a:cubicBezTo>
                  <a:cubicBezTo>
                    <a:pt x="324" y="204"/>
                    <a:pt x="325" y="203"/>
                    <a:pt x="327" y="201"/>
                  </a:cubicBezTo>
                  <a:cubicBezTo>
                    <a:pt x="329" y="200"/>
                    <a:pt x="330" y="200"/>
                    <a:pt x="332" y="200"/>
                  </a:cubicBezTo>
                  <a:cubicBezTo>
                    <a:pt x="335" y="200"/>
                    <a:pt x="339" y="200"/>
                    <a:pt x="342" y="200"/>
                  </a:cubicBezTo>
                  <a:cubicBezTo>
                    <a:pt x="345" y="200"/>
                    <a:pt x="346" y="201"/>
                    <a:pt x="347" y="199"/>
                  </a:cubicBezTo>
                  <a:cubicBezTo>
                    <a:pt x="348" y="198"/>
                    <a:pt x="349" y="199"/>
                    <a:pt x="350" y="198"/>
                  </a:cubicBezTo>
                  <a:cubicBezTo>
                    <a:pt x="351" y="196"/>
                    <a:pt x="352" y="195"/>
                    <a:pt x="352" y="193"/>
                  </a:cubicBezTo>
                  <a:cubicBezTo>
                    <a:pt x="353" y="191"/>
                    <a:pt x="353" y="190"/>
                    <a:pt x="354" y="188"/>
                  </a:cubicBezTo>
                  <a:cubicBezTo>
                    <a:pt x="355" y="187"/>
                    <a:pt x="356" y="186"/>
                    <a:pt x="357" y="185"/>
                  </a:cubicBezTo>
                  <a:cubicBezTo>
                    <a:pt x="358" y="184"/>
                    <a:pt x="359" y="187"/>
                    <a:pt x="361" y="186"/>
                  </a:cubicBezTo>
                  <a:cubicBezTo>
                    <a:pt x="363" y="184"/>
                    <a:pt x="365" y="187"/>
                    <a:pt x="365" y="189"/>
                  </a:cubicBezTo>
                  <a:cubicBezTo>
                    <a:pt x="365" y="190"/>
                    <a:pt x="364" y="196"/>
                    <a:pt x="366" y="196"/>
                  </a:cubicBezTo>
                  <a:cubicBezTo>
                    <a:pt x="367" y="197"/>
                    <a:pt x="368" y="199"/>
                    <a:pt x="369" y="201"/>
                  </a:cubicBezTo>
                  <a:cubicBezTo>
                    <a:pt x="370" y="199"/>
                    <a:pt x="381" y="196"/>
                    <a:pt x="381" y="196"/>
                  </a:cubicBezTo>
                  <a:cubicBezTo>
                    <a:pt x="381" y="195"/>
                    <a:pt x="380" y="195"/>
                    <a:pt x="380" y="194"/>
                  </a:cubicBezTo>
                  <a:cubicBezTo>
                    <a:pt x="380" y="194"/>
                    <a:pt x="382" y="196"/>
                    <a:pt x="382" y="196"/>
                  </a:cubicBezTo>
                  <a:cubicBezTo>
                    <a:pt x="382" y="197"/>
                    <a:pt x="380" y="197"/>
                    <a:pt x="380" y="197"/>
                  </a:cubicBezTo>
                  <a:cubicBezTo>
                    <a:pt x="380" y="197"/>
                    <a:pt x="386" y="198"/>
                    <a:pt x="386" y="198"/>
                  </a:cubicBezTo>
                  <a:cubicBezTo>
                    <a:pt x="386" y="198"/>
                    <a:pt x="386" y="198"/>
                    <a:pt x="386" y="198"/>
                  </a:cubicBezTo>
                  <a:cubicBezTo>
                    <a:pt x="386" y="198"/>
                    <a:pt x="386" y="199"/>
                    <a:pt x="386" y="199"/>
                  </a:cubicBezTo>
                  <a:cubicBezTo>
                    <a:pt x="385" y="199"/>
                    <a:pt x="384" y="199"/>
                    <a:pt x="383" y="200"/>
                  </a:cubicBezTo>
                  <a:cubicBezTo>
                    <a:pt x="383" y="201"/>
                    <a:pt x="382" y="198"/>
                    <a:pt x="382" y="198"/>
                  </a:cubicBezTo>
                  <a:cubicBezTo>
                    <a:pt x="381" y="198"/>
                    <a:pt x="381" y="199"/>
                    <a:pt x="381" y="199"/>
                  </a:cubicBezTo>
                  <a:cubicBezTo>
                    <a:pt x="381" y="199"/>
                    <a:pt x="381" y="198"/>
                    <a:pt x="380" y="199"/>
                  </a:cubicBezTo>
                  <a:cubicBezTo>
                    <a:pt x="379" y="200"/>
                    <a:pt x="378" y="200"/>
                    <a:pt x="377" y="201"/>
                  </a:cubicBezTo>
                  <a:cubicBezTo>
                    <a:pt x="375" y="202"/>
                    <a:pt x="371" y="205"/>
                    <a:pt x="373" y="208"/>
                  </a:cubicBezTo>
                  <a:cubicBezTo>
                    <a:pt x="376" y="210"/>
                    <a:pt x="378" y="208"/>
                    <a:pt x="379" y="207"/>
                  </a:cubicBezTo>
                  <a:cubicBezTo>
                    <a:pt x="380" y="206"/>
                    <a:pt x="384" y="203"/>
                    <a:pt x="384" y="202"/>
                  </a:cubicBezTo>
                  <a:cubicBezTo>
                    <a:pt x="384" y="203"/>
                    <a:pt x="386" y="204"/>
                    <a:pt x="387" y="203"/>
                  </a:cubicBezTo>
                  <a:cubicBezTo>
                    <a:pt x="387" y="202"/>
                    <a:pt x="390" y="201"/>
                    <a:pt x="391" y="201"/>
                  </a:cubicBezTo>
                  <a:cubicBezTo>
                    <a:pt x="393" y="200"/>
                    <a:pt x="395" y="199"/>
                    <a:pt x="397" y="199"/>
                  </a:cubicBezTo>
                  <a:cubicBezTo>
                    <a:pt x="398" y="199"/>
                    <a:pt x="398" y="199"/>
                    <a:pt x="398" y="198"/>
                  </a:cubicBezTo>
                  <a:cubicBezTo>
                    <a:pt x="397" y="197"/>
                    <a:pt x="398" y="197"/>
                    <a:pt x="398" y="197"/>
                  </a:cubicBezTo>
                  <a:cubicBezTo>
                    <a:pt x="398" y="196"/>
                    <a:pt x="396" y="197"/>
                    <a:pt x="395" y="196"/>
                  </a:cubicBezTo>
                  <a:cubicBezTo>
                    <a:pt x="394" y="196"/>
                    <a:pt x="395" y="194"/>
                    <a:pt x="393" y="196"/>
                  </a:cubicBezTo>
                  <a:cubicBezTo>
                    <a:pt x="391" y="197"/>
                    <a:pt x="387" y="196"/>
                    <a:pt x="385" y="195"/>
                  </a:cubicBezTo>
                  <a:cubicBezTo>
                    <a:pt x="384" y="195"/>
                    <a:pt x="385" y="193"/>
                    <a:pt x="384" y="193"/>
                  </a:cubicBezTo>
                  <a:cubicBezTo>
                    <a:pt x="384" y="193"/>
                    <a:pt x="382" y="193"/>
                    <a:pt x="381" y="192"/>
                  </a:cubicBezTo>
                  <a:cubicBezTo>
                    <a:pt x="380" y="192"/>
                    <a:pt x="380" y="189"/>
                    <a:pt x="380" y="188"/>
                  </a:cubicBezTo>
                  <a:cubicBezTo>
                    <a:pt x="380" y="187"/>
                    <a:pt x="378" y="188"/>
                    <a:pt x="377" y="187"/>
                  </a:cubicBezTo>
                  <a:cubicBezTo>
                    <a:pt x="377" y="187"/>
                    <a:pt x="379" y="185"/>
                    <a:pt x="379" y="185"/>
                  </a:cubicBezTo>
                  <a:cubicBezTo>
                    <a:pt x="380" y="184"/>
                    <a:pt x="380" y="181"/>
                    <a:pt x="378" y="181"/>
                  </a:cubicBezTo>
                  <a:cubicBezTo>
                    <a:pt x="378" y="181"/>
                    <a:pt x="376" y="185"/>
                    <a:pt x="375" y="183"/>
                  </a:cubicBezTo>
                  <a:cubicBezTo>
                    <a:pt x="375" y="181"/>
                    <a:pt x="374" y="182"/>
                    <a:pt x="373" y="181"/>
                  </a:cubicBezTo>
                  <a:cubicBezTo>
                    <a:pt x="373" y="180"/>
                    <a:pt x="376" y="181"/>
                    <a:pt x="376" y="181"/>
                  </a:cubicBezTo>
                  <a:cubicBezTo>
                    <a:pt x="378" y="181"/>
                    <a:pt x="379" y="180"/>
                    <a:pt x="380" y="180"/>
                  </a:cubicBezTo>
                  <a:cubicBezTo>
                    <a:pt x="381" y="179"/>
                    <a:pt x="382" y="179"/>
                    <a:pt x="383" y="179"/>
                  </a:cubicBezTo>
                  <a:cubicBezTo>
                    <a:pt x="384" y="178"/>
                    <a:pt x="382" y="176"/>
                    <a:pt x="382" y="176"/>
                  </a:cubicBezTo>
                  <a:cubicBezTo>
                    <a:pt x="382" y="176"/>
                    <a:pt x="383" y="176"/>
                    <a:pt x="383" y="176"/>
                  </a:cubicBezTo>
                  <a:cubicBezTo>
                    <a:pt x="383" y="176"/>
                    <a:pt x="379" y="174"/>
                    <a:pt x="379" y="174"/>
                  </a:cubicBezTo>
                  <a:cubicBezTo>
                    <a:pt x="377" y="173"/>
                    <a:pt x="375" y="173"/>
                    <a:pt x="373" y="174"/>
                  </a:cubicBezTo>
                  <a:cubicBezTo>
                    <a:pt x="369" y="175"/>
                    <a:pt x="366" y="176"/>
                    <a:pt x="363" y="178"/>
                  </a:cubicBezTo>
                  <a:cubicBezTo>
                    <a:pt x="360" y="179"/>
                    <a:pt x="358" y="181"/>
                    <a:pt x="355" y="183"/>
                  </a:cubicBezTo>
                  <a:cubicBezTo>
                    <a:pt x="354" y="184"/>
                    <a:pt x="353" y="185"/>
                    <a:pt x="352" y="187"/>
                  </a:cubicBezTo>
                  <a:cubicBezTo>
                    <a:pt x="352" y="187"/>
                    <a:pt x="348" y="189"/>
                    <a:pt x="348" y="189"/>
                  </a:cubicBezTo>
                  <a:cubicBezTo>
                    <a:pt x="348" y="188"/>
                    <a:pt x="353" y="184"/>
                    <a:pt x="354" y="183"/>
                  </a:cubicBezTo>
                  <a:cubicBezTo>
                    <a:pt x="354" y="182"/>
                    <a:pt x="355" y="181"/>
                    <a:pt x="354" y="180"/>
                  </a:cubicBezTo>
                  <a:cubicBezTo>
                    <a:pt x="353" y="180"/>
                    <a:pt x="351" y="179"/>
                    <a:pt x="350" y="179"/>
                  </a:cubicBezTo>
                  <a:cubicBezTo>
                    <a:pt x="351" y="179"/>
                    <a:pt x="353" y="180"/>
                    <a:pt x="354" y="180"/>
                  </a:cubicBezTo>
                  <a:cubicBezTo>
                    <a:pt x="356" y="181"/>
                    <a:pt x="358" y="178"/>
                    <a:pt x="359" y="177"/>
                  </a:cubicBezTo>
                  <a:cubicBezTo>
                    <a:pt x="360" y="176"/>
                    <a:pt x="361" y="174"/>
                    <a:pt x="363" y="173"/>
                  </a:cubicBezTo>
                  <a:cubicBezTo>
                    <a:pt x="365" y="173"/>
                    <a:pt x="367" y="174"/>
                    <a:pt x="368" y="172"/>
                  </a:cubicBezTo>
                  <a:cubicBezTo>
                    <a:pt x="369" y="168"/>
                    <a:pt x="371" y="167"/>
                    <a:pt x="375" y="167"/>
                  </a:cubicBezTo>
                  <a:cubicBezTo>
                    <a:pt x="379" y="167"/>
                    <a:pt x="383" y="167"/>
                    <a:pt x="387" y="167"/>
                  </a:cubicBezTo>
                  <a:cubicBezTo>
                    <a:pt x="394" y="167"/>
                    <a:pt x="404" y="169"/>
                    <a:pt x="409" y="163"/>
                  </a:cubicBezTo>
                  <a:cubicBezTo>
                    <a:pt x="411" y="161"/>
                    <a:pt x="412" y="160"/>
                    <a:pt x="414" y="160"/>
                  </a:cubicBezTo>
                  <a:cubicBezTo>
                    <a:pt x="416" y="160"/>
                    <a:pt x="418" y="160"/>
                    <a:pt x="421" y="158"/>
                  </a:cubicBezTo>
                  <a:cubicBezTo>
                    <a:pt x="422" y="158"/>
                    <a:pt x="425" y="156"/>
                    <a:pt x="425" y="155"/>
                  </a:cubicBezTo>
                  <a:cubicBezTo>
                    <a:pt x="427" y="152"/>
                    <a:pt x="422" y="153"/>
                    <a:pt x="422" y="152"/>
                  </a:cubicBezTo>
                  <a:cubicBezTo>
                    <a:pt x="422" y="151"/>
                    <a:pt x="424" y="151"/>
                    <a:pt x="424" y="151"/>
                  </a:cubicBezTo>
                  <a:cubicBezTo>
                    <a:pt x="425" y="150"/>
                    <a:pt x="424" y="149"/>
                    <a:pt x="424" y="148"/>
                  </a:cubicBezTo>
                  <a:cubicBezTo>
                    <a:pt x="424" y="148"/>
                    <a:pt x="425" y="147"/>
                    <a:pt x="425" y="147"/>
                  </a:cubicBezTo>
                  <a:cubicBezTo>
                    <a:pt x="425" y="146"/>
                    <a:pt x="423" y="145"/>
                    <a:pt x="423" y="145"/>
                  </a:cubicBezTo>
                  <a:cubicBezTo>
                    <a:pt x="422" y="144"/>
                    <a:pt x="421" y="144"/>
                    <a:pt x="421" y="143"/>
                  </a:cubicBezTo>
                  <a:cubicBezTo>
                    <a:pt x="420" y="143"/>
                    <a:pt x="418" y="146"/>
                    <a:pt x="417" y="144"/>
                  </a:cubicBezTo>
                  <a:cubicBezTo>
                    <a:pt x="417" y="144"/>
                    <a:pt x="419" y="143"/>
                    <a:pt x="418" y="143"/>
                  </a:cubicBezTo>
                  <a:cubicBezTo>
                    <a:pt x="418" y="142"/>
                    <a:pt x="417" y="141"/>
                    <a:pt x="416" y="141"/>
                  </a:cubicBezTo>
                  <a:cubicBezTo>
                    <a:pt x="415" y="140"/>
                    <a:pt x="411" y="141"/>
                    <a:pt x="410" y="142"/>
                  </a:cubicBezTo>
                  <a:cubicBezTo>
                    <a:pt x="409" y="144"/>
                    <a:pt x="406" y="145"/>
                    <a:pt x="404" y="146"/>
                  </a:cubicBezTo>
                  <a:cubicBezTo>
                    <a:pt x="403" y="146"/>
                    <a:pt x="400" y="144"/>
                    <a:pt x="400" y="143"/>
                  </a:cubicBezTo>
                  <a:cubicBezTo>
                    <a:pt x="400" y="142"/>
                    <a:pt x="403" y="145"/>
                    <a:pt x="403" y="145"/>
                  </a:cubicBezTo>
                  <a:cubicBezTo>
                    <a:pt x="404" y="145"/>
                    <a:pt x="408" y="142"/>
                    <a:pt x="408" y="142"/>
                  </a:cubicBezTo>
                  <a:cubicBezTo>
                    <a:pt x="408" y="142"/>
                    <a:pt x="406" y="141"/>
                    <a:pt x="406" y="141"/>
                  </a:cubicBezTo>
                  <a:cubicBezTo>
                    <a:pt x="409" y="140"/>
                    <a:pt x="412" y="140"/>
                    <a:pt x="415" y="139"/>
                  </a:cubicBezTo>
                  <a:cubicBezTo>
                    <a:pt x="415" y="139"/>
                    <a:pt x="417" y="138"/>
                    <a:pt x="416" y="137"/>
                  </a:cubicBezTo>
                  <a:cubicBezTo>
                    <a:pt x="416" y="137"/>
                    <a:pt x="414" y="135"/>
                    <a:pt x="414" y="135"/>
                  </a:cubicBezTo>
                  <a:cubicBezTo>
                    <a:pt x="412" y="136"/>
                    <a:pt x="410" y="136"/>
                    <a:pt x="409" y="134"/>
                  </a:cubicBezTo>
                  <a:cubicBezTo>
                    <a:pt x="408" y="134"/>
                    <a:pt x="404" y="137"/>
                    <a:pt x="404" y="136"/>
                  </a:cubicBezTo>
                  <a:cubicBezTo>
                    <a:pt x="404" y="136"/>
                    <a:pt x="407" y="133"/>
                    <a:pt x="404" y="134"/>
                  </a:cubicBezTo>
                  <a:cubicBezTo>
                    <a:pt x="404" y="134"/>
                    <a:pt x="400" y="135"/>
                    <a:pt x="400" y="135"/>
                  </a:cubicBezTo>
                  <a:cubicBezTo>
                    <a:pt x="401" y="133"/>
                    <a:pt x="404" y="133"/>
                    <a:pt x="402" y="130"/>
                  </a:cubicBezTo>
                  <a:cubicBezTo>
                    <a:pt x="402" y="130"/>
                    <a:pt x="398" y="128"/>
                    <a:pt x="398" y="128"/>
                  </a:cubicBezTo>
                  <a:cubicBezTo>
                    <a:pt x="396" y="128"/>
                    <a:pt x="396" y="126"/>
                    <a:pt x="394" y="126"/>
                  </a:cubicBezTo>
                  <a:cubicBezTo>
                    <a:pt x="395" y="126"/>
                    <a:pt x="392" y="122"/>
                    <a:pt x="392" y="122"/>
                  </a:cubicBezTo>
                  <a:cubicBezTo>
                    <a:pt x="392" y="122"/>
                    <a:pt x="393" y="123"/>
                    <a:pt x="394" y="123"/>
                  </a:cubicBezTo>
                  <a:cubicBezTo>
                    <a:pt x="395" y="124"/>
                    <a:pt x="395" y="122"/>
                    <a:pt x="396" y="122"/>
                  </a:cubicBezTo>
                  <a:cubicBezTo>
                    <a:pt x="400" y="121"/>
                    <a:pt x="393" y="118"/>
                    <a:pt x="392" y="117"/>
                  </a:cubicBezTo>
                  <a:cubicBezTo>
                    <a:pt x="392" y="118"/>
                    <a:pt x="394" y="116"/>
                    <a:pt x="394" y="116"/>
                  </a:cubicBezTo>
                  <a:cubicBezTo>
                    <a:pt x="395" y="115"/>
                    <a:pt x="393" y="115"/>
                    <a:pt x="392" y="114"/>
                  </a:cubicBezTo>
                  <a:cubicBezTo>
                    <a:pt x="392" y="114"/>
                    <a:pt x="391" y="113"/>
                    <a:pt x="390" y="113"/>
                  </a:cubicBezTo>
                  <a:cubicBezTo>
                    <a:pt x="390" y="113"/>
                    <a:pt x="388" y="113"/>
                    <a:pt x="388" y="113"/>
                  </a:cubicBezTo>
                  <a:cubicBezTo>
                    <a:pt x="389" y="112"/>
                    <a:pt x="391" y="113"/>
                    <a:pt x="390" y="110"/>
                  </a:cubicBezTo>
                  <a:cubicBezTo>
                    <a:pt x="389" y="110"/>
                    <a:pt x="386" y="111"/>
                    <a:pt x="386" y="111"/>
                  </a:cubicBezTo>
                  <a:cubicBezTo>
                    <a:pt x="386" y="110"/>
                    <a:pt x="389" y="110"/>
                    <a:pt x="388" y="108"/>
                  </a:cubicBezTo>
                  <a:cubicBezTo>
                    <a:pt x="388" y="107"/>
                    <a:pt x="388" y="106"/>
                    <a:pt x="387" y="105"/>
                  </a:cubicBezTo>
                  <a:cubicBezTo>
                    <a:pt x="387" y="105"/>
                    <a:pt x="386" y="106"/>
                    <a:pt x="386" y="105"/>
                  </a:cubicBezTo>
                  <a:cubicBezTo>
                    <a:pt x="386" y="106"/>
                    <a:pt x="384" y="102"/>
                    <a:pt x="384" y="102"/>
                  </a:cubicBezTo>
                  <a:cubicBezTo>
                    <a:pt x="383" y="100"/>
                    <a:pt x="382" y="99"/>
                    <a:pt x="382" y="98"/>
                  </a:cubicBezTo>
                  <a:cubicBezTo>
                    <a:pt x="381" y="96"/>
                    <a:pt x="381" y="94"/>
                    <a:pt x="379" y="97"/>
                  </a:cubicBezTo>
                  <a:cubicBezTo>
                    <a:pt x="379" y="97"/>
                    <a:pt x="378" y="101"/>
                    <a:pt x="379" y="100"/>
                  </a:cubicBezTo>
                  <a:cubicBezTo>
                    <a:pt x="375" y="101"/>
                    <a:pt x="377" y="101"/>
                    <a:pt x="378" y="104"/>
                  </a:cubicBezTo>
                  <a:cubicBezTo>
                    <a:pt x="378" y="103"/>
                    <a:pt x="377" y="103"/>
                    <a:pt x="377" y="104"/>
                  </a:cubicBezTo>
                  <a:cubicBezTo>
                    <a:pt x="376" y="104"/>
                    <a:pt x="376" y="104"/>
                    <a:pt x="375" y="105"/>
                  </a:cubicBezTo>
                  <a:cubicBezTo>
                    <a:pt x="375" y="105"/>
                    <a:pt x="377" y="106"/>
                    <a:pt x="377" y="106"/>
                  </a:cubicBezTo>
                  <a:cubicBezTo>
                    <a:pt x="376" y="107"/>
                    <a:pt x="374" y="106"/>
                    <a:pt x="374" y="107"/>
                  </a:cubicBezTo>
                  <a:cubicBezTo>
                    <a:pt x="373" y="108"/>
                    <a:pt x="375" y="110"/>
                    <a:pt x="373" y="111"/>
                  </a:cubicBezTo>
                  <a:cubicBezTo>
                    <a:pt x="374" y="111"/>
                    <a:pt x="372" y="107"/>
                    <a:pt x="370" y="109"/>
                  </a:cubicBezTo>
                  <a:cubicBezTo>
                    <a:pt x="370" y="110"/>
                    <a:pt x="366" y="113"/>
                    <a:pt x="366" y="113"/>
                  </a:cubicBezTo>
                  <a:cubicBezTo>
                    <a:pt x="365" y="113"/>
                    <a:pt x="365" y="112"/>
                    <a:pt x="365" y="111"/>
                  </a:cubicBezTo>
                  <a:cubicBezTo>
                    <a:pt x="364" y="111"/>
                    <a:pt x="364" y="112"/>
                    <a:pt x="364" y="112"/>
                  </a:cubicBezTo>
                  <a:cubicBezTo>
                    <a:pt x="363" y="111"/>
                    <a:pt x="364" y="111"/>
                    <a:pt x="364" y="110"/>
                  </a:cubicBezTo>
                  <a:cubicBezTo>
                    <a:pt x="364" y="111"/>
                    <a:pt x="357" y="116"/>
                    <a:pt x="357" y="115"/>
                  </a:cubicBezTo>
                  <a:cubicBezTo>
                    <a:pt x="356" y="114"/>
                    <a:pt x="360" y="113"/>
                    <a:pt x="361" y="113"/>
                  </a:cubicBezTo>
                  <a:cubicBezTo>
                    <a:pt x="363" y="111"/>
                    <a:pt x="363" y="110"/>
                    <a:pt x="362" y="108"/>
                  </a:cubicBezTo>
                  <a:cubicBezTo>
                    <a:pt x="361" y="107"/>
                    <a:pt x="358" y="107"/>
                    <a:pt x="357" y="107"/>
                  </a:cubicBezTo>
                  <a:cubicBezTo>
                    <a:pt x="356" y="107"/>
                    <a:pt x="356" y="108"/>
                    <a:pt x="356" y="108"/>
                  </a:cubicBezTo>
                  <a:cubicBezTo>
                    <a:pt x="355" y="110"/>
                    <a:pt x="353" y="108"/>
                    <a:pt x="352" y="108"/>
                  </a:cubicBezTo>
                  <a:cubicBezTo>
                    <a:pt x="353" y="108"/>
                    <a:pt x="355" y="106"/>
                    <a:pt x="355" y="106"/>
                  </a:cubicBezTo>
                  <a:cubicBezTo>
                    <a:pt x="355" y="106"/>
                    <a:pt x="356" y="107"/>
                    <a:pt x="356" y="107"/>
                  </a:cubicBezTo>
                  <a:cubicBezTo>
                    <a:pt x="355" y="107"/>
                    <a:pt x="357" y="105"/>
                    <a:pt x="357" y="105"/>
                  </a:cubicBezTo>
                  <a:cubicBezTo>
                    <a:pt x="358" y="103"/>
                    <a:pt x="356" y="104"/>
                    <a:pt x="355" y="103"/>
                  </a:cubicBezTo>
                  <a:cubicBezTo>
                    <a:pt x="355" y="103"/>
                    <a:pt x="356" y="98"/>
                    <a:pt x="354" y="99"/>
                  </a:cubicBezTo>
                  <a:cubicBezTo>
                    <a:pt x="355" y="98"/>
                    <a:pt x="356" y="98"/>
                    <a:pt x="355" y="96"/>
                  </a:cubicBezTo>
                  <a:cubicBezTo>
                    <a:pt x="353" y="95"/>
                    <a:pt x="357" y="94"/>
                    <a:pt x="356" y="92"/>
                  </a:cubicBezTo>
                  <a:cubicBezTo>
                    <a:pt x="356" y="91"/>
                    <a:pt x="354" y="93"/>
                    <a:pt x="353" y="92"/>
                  </a:cubicBezTo>
                  <a:cubicBezTo>
                    <a:pt x="352" y="91"/>
                    <a:pt x="350" y="91"/>
                    <a:pt x="349" y="91"/>
                  </a:cubicBezTo>
                  <a:cubicBezTo>
                    <a:pt x="347" y="90"/>
                    <a:pt x="346" y="90"/>
                    <a:pt x="345" y="88"/>
                  </a:cubicBezTo>
                  <a:cubicBezTo>
                    <a:pt x="345" y="86"/>
                    <a:pt x="342" y="87"/>
                    <a:pt x="342" y="85"/>
                  </a:cubicBezTo>
                  <a:cubicBezTo>
                    <a:pt x="342" y="84"/>
                    <a:pt x="340" y="85"/>
                    <a:pt x="340" y="85"/>
                  </a:cubicBezTo>
                  <a:cubicBezTo>
                    <a:pt x="341" y="83"/>
                    <a:pt x="339" y="83"/>
                    <a:pt x="338" y="82"/>
                  </a:cubicBezTo>
                  <a:cubicBezTo>
                    <a:pt x="336" y="81"/>
                    <a:pt x="336" y="80"/>
                    <a:pt x="334" y="81"/>
                  </a:cubicBezTo>
                  <a:cubicBezTo>
                    <a:pt x="332" y="82"/>
                    <a:pt x="331" y="83"/>
                    <a:pt x="329" y="82"/>
                  </a:cubicBezTo>
                  <a:cubicBezTo>
                    <a:pt x="327" y="81"/>
                    <a:pt x="326" y="83"/>
                    <a:pt x="324" y="82"/>
                  </a:cubicBezTo>
                  <a:cubicBezTo>
                    <a:pt x="322" y="80"/>
                    <a:pt x="320" y="80"/>
                    <a:pt x="318" y="80"/>
                  </a:cubicBezTo>
                  <a:cubicBezTo>
                    <a:pt x="316" y="80"/>
                    <a:pt x="314" y="80"/>
                    <a:pt x="313" y="82"/>
                  </a:cubicBezTo>
                  <a:cubicBezTo>
                    <a:pt x="312" y="84"/>
                    <a:pt x="315" y="85"/>
                    <a:pt x="315" y="86"/>
                  </a:cubicBezTo>
                  <a:cubicBezTo>
                    <a:pt x="316" y="87"/>
                    <a:pt x="315" y="90"/>
                    <a:pt x="314" y="91"/>
                  </a:cubicBezTo>
                  <a:cubicBezTo>
                    <a:pt x="314" y="92"/>
                    <a:pt x="314" y="91"/>
                    <a:pt x="313" y="92"/>
                  </a:cubicBezTo>
                  <a:cubicBezTo>
                    <a:pt x="313" y="92"/>
                    <a:pt x="315" y="94"/>
                    <a:pt x="315" y="94"/>
                  </a:cubicBezTo>
                  <a:cubicBezTo>
                    <a:pt x="315" y="96"/>
                    <a:pt x="316" y="98"/>
                    <a:pt x="316" y="99"/>
                  </a:cubicBezTo>
                  <a:cubicBezTo>
                    <a:pt x="316" y="100"/>
                    <a:pt x="316" y="100"/>
                    <a:pt x="316" y="101"/>
                  </a:cubicBezTo>
                  <a:cubicBezTo>
                    <a:pt x="316" y="102"/>
                    <a:pt x="315" y="101"/>
                    <a:pt x="315" y="101"/>
                  </a:cubicBezTo>
                  <a:cubicBezTo>
                    <a:pt x="314" y="102"/>
                    <a:pt x="314" y="104"/>
                    <a:pt x="314" y="104"/>
                  </a:cubicBezTo>
                  <a:cubicBezTo>
                    <a:pt x="313" y="105"/>
                    <a:pt x="312" y="106"/>
                    <a:pt x="312" y="107"/>
                  </a:cubicBezTo>
                  <a:cubicBezTo>
                    <a:pt x="311" y="109"/>
                    <a:pt x="311" y="109"/>
                    <a:pt x="312" y="110"/>
                  </a:cubicBezTo>
                  <a:cubicBezTo>
                    <a:pt x="315" y="112"/>
                    <a:pt x="318" y="114"/>
                    <a:pt x="320" y="116"/>
                  </a:cubicBezTo>
                  <a:cubicBezTo>
                    <a:pt x="321" y="119"/>
                    <a:pt x="322" y="124"/>
                    <a:pt x="321" y="127"/>
                  </a:cubicBezTo>
                  <a:cubicBezTo>
                    <a:pt x="319" y="131"/>
                    <a:pt x="313" y="133"/>
                    <a:pt x="310" y="135"/>
                  </a:cubicBezTo>
                  <a:cubicBezTo>
                    <a:pt x="309" y="136"/>
                    <a:pt x="308" y="136"/>
                    <a:pt x="307" y="137"/>
                  </a:cubicBezTo>
                  <a:cubicBezTo>
                    <a:pt x="304" y="138"/>
                    <a:pt x="308" y="141"/>
                    <a:pt x="308" y="143"/>
                  </a:cubicBezTo>
                  <a:cubicBezTo>
                    <a:pt x="308" y="143"/>
                    <a:pt x="309" y="145"/>
                    <a:pt x="309" y="146"/>
                  </a:cubicBezTo>
                  <a:cubicBezTo>
                    <a:pt x="309" y="148"/>
                    <a:pt x="309" y="149"/>
                    <a:pt x="310" y="151"/>
                  </a:cubicBezTo>
                  <a:cubicBezTo>
                    <a:pt x="311" y="153"/>
                    <a:pt x="311" y="154"/>
                    <a:pt x="309" y="156"/>
                  </a:cubicBezTo>
                  <a:cubicBezTo>
                    <a:pt x="309" y="156"/>
                    <a:pt x="310" y="160"/>
                    <a:pt x="309" y="161"/>
                  </a:cubicBezTo>
                  <a:cubicBezTo>
                    <a:pt x="308" y="161"/>
                    <a:pt x="307" y="157"/>
                    <a:pt x="306" y="159"/>
                  </a:cubicBezTo>
                  <a:cubicBezTo>
                    <a:pt x="305" y="161"/>
                    <a:pt x="307" y="164"/>
                    <a:pt x="307" y="164"/>
                  </a:cubicBezTo>
                  <a:cubicBezTo>
                    <a:pt x="307" y="163"/>
                    <a:pt x="301" y="158"/>
                    <a:pt x="298" y="161"/>
                  </a:cubicBezTo>
                  <a:cubicBezTo>
                    <a:pt x="299" y="160"/>
                    <a:pt x="302" y="159"/>
                    <a:pt x="300" y="157"/>
                  </a:cubicBezTo>
                  <a:cubicBezTo>
                    <a:pt x="299" y="156"/>
                    <a:pt x="298" y="155"/>
                    <a:pt x="297" y="155"/>
                  </a:cubicBezTo>
                  <a:cubicBezTo>
                    <a:pt x="297" y="154"/>
                    <a:pt x="295" y="154"/>
                    <a:pt x="294" y="154"/>
                  </a:cubicBezTo>
                  <a:cubicBezTo>
                    <a:pt x="294" y="153"/>
                    <a:pt x="295" y="153"/>
                    <a:pt x="294" y="151"/>
                  </a:cubicBezTo>
                  <a:cubicBezTo>
                    <a:pt x="293" y="150"/>
                    <a:pt x="292" y="148"/>
                    <a:pt x="293" y="146"/>
                  </a:cubicBezTo>
                  <a:cubicBezTo>
                    <a:pt x="294" y="143"/>
                    <a:pt x="291" y="142"/>
                    <a:pt x="291" y="140"/>
                  </a:cubicBezTo>
                  <a:cubicBezTo>
                    <a:pt x="291" y="138"/>
                    <a:pt x="293" y="137"/>
                    <a:pt x="292" y="135"/>
                  </a:cubicBezTo>
                  <a:cubicBezTo>
                    <a:pt x="290" y="133"/>
                    <a:pt x="286" y="133"/>
                    <a:pt x="283" y="133"/>
                  </a:cubicBezTo>
                  <a:cubicBezTo>
                    <a:pt x="282" y="133"/>
                    <a:pt x="281" y="133"/>
                    <a:pt x="279" y="133"/>
                  </a:cubicBezTo>
                  <a:cubicBezTo>
                    <a:pt x="279" y="133"/>
                    <a:pt x="277" y="135"/>
                    <a:pt x="277" y="135"/>
                  </a:cubicBezTo>
                  <a:cubicBezTo>
                    <a:pt x="277" y="134"/>
                    <a:pt x="278" y="134"/>
                    <a:pt x="277" y="133"/>
                  </a:cubicBezTo>
                  <a:cubicBezTo>
                    <a:pt x="277" y="132"/>
                    <a:pt x="276" y="131"/>
                    <a:pt x="275" y="131"/>
                  </a:cubicBezTo>
                  <a:cubicBezTo>
                    <a:pt x="273" y="130"/>
                    <a:pt x="271" y="130"/>
                    <a:pt x="269" y="129"/>
                  </a:cubicBezTo>
                  <a:cubicBezTo>
                    <a:pt x="266" y="128"/>
                    <a:pt x="264" y="125"/>
                    <a:pt x="261" y="123"/>
                  </a:cubicBezTo>
                  <a:cubicBezTo>
                    <a:pt x="259" y="122"/>
                    <a:pt x="257" y="121"/>
                    <a:pt x="256" y="121"/>
                  </a:cubicBezTo>
                  <a:cubicBezTo>
                    <a:pt x="254" y="121"/>
                    <a:pt x="252" y="119"/>
                    <a:pt x="250" y="119"/>
                  </a:cubicBezTo>
                  <a:cubicBezTo>
                    <a:pt x="249" y="119"/>
                    <a:pt x="240" y="121"/>
                    <a:pt x="240" y="121"/>
                  </a:cubicBezTo>
                  <a:cubicBezTo>
                    <a:pt x="240" y="120"/>
                    <a:pt x="241" y="120"/>
                    <a:pt x="242" y="119"/>
                  </a:cubicBezTo>
                  <a:cubicBezTo>
                    <a:pt x="242" y="118"/>
                    <a:pt x="241" y="117"/>
                    <a:pt x="241" y="117"/>
                  </a:cubicBezTo>
                  <a:cubicBezTo>
                    <a:pt x="240" y="114"/>
                    <a:pt x="239" y="112"/>
                    <a:pt x="238" y="110"/>
                  </a:cubicBezTo>
                  <a:cubicBezTo>
                    <a:pt x="237" y="108"/>
                    <a:pt x="236" y="108"/>
                    <a:pt x="234" y="108"/>
                  </a:cubicBezTo>
                  <a:cubicBezTo>
                    <a:pt x="231" y="108"/>
                    <a:pt x="230" y="108"/>
                    <a:pt x="230" y="105"/>
                  </a:cubicBezTo>
                  <a:cubicBezTo>
                    <a:pt x="231" y="103"/>
                    <a:pt x="230" y="100"/>
                    <a:pt x="230" y="98"/>
                  </a:cubicBezTo>
                  <a:cubicBezTo>
                    <a:pt x="231" y="95"/>
                    <a:pt x="233" y="93"/>
                    <a:pt x="234" y="90"/>
                  </a:cubicBezTo>
                  <a:cubicBezTo>
                    <a:pt x="235" y="88"/>
                    <a:pt x="235" y="87"/>
                    <a:pt x="237" y="86"/>
                  </a:cubicBezTo>
                  <a:cubicBezTo>
                    <a:pt x="238" y="86"/>
                    <a:pt x="237" y="85"/>
                    <a:pt x="237" y="84"/>
                  </a:cubicBezTo>
                  <a:cubicBezTo>
                    <a:pt x="238" y="84"/>
                    <a:pt x="240" y="82"/>
                    <a:pt x="240" y="82"/>
                  </a:cubicBezTo>
                  <a:cubicBezTo>
                    <a:pt x="240" y="82"/>
                    <a:pt x="240" y="82"/>
                    <a:pt x="239" y="81"/>
                  </a:cubicBezTo>
                  <a:cubicBezTo>
                    <a:pt x="239" y="81"/>
                    <a:pt x="240" y="81"/>
                    <a:pt x="240" y="81"/>
                  </a:cubicBezTo>
                  <a:cubicBezTo>
                    <a:pt x="240" y="79"/>
                    <a:pt x="242" y="80"/>
                    <a:pt x="243" y="80"/>
                  </a:cubicBezTo>
                  <a:cubicBezTo>
                    <a:pt x="244" y="80"/>
                    <a:pt x="244" y="79"/>
                    <a:pt x="244" y="79"/>
                  </a:cubicBezTo>
                  <a:cubicBezTo>
                    <a:pt x="245" y="77"/>
                    <a:pt x="243" y="78"/>
                    <a:pt x="242" y="77"/>
                  </a:cubicBezTo>
                  <a:cubicBezTo>
                    <a:pt x="242" y="77"/>
                    <a:pt x="244" y="77"/>
                    <a:pt x="244" y="77"/>
                  </a:cubicBezTo>
                  <a:cubicBezTo>
                    <a:pt x="245" y="76"/>
                    <a:pt x="246" y="77"/>
                    <a:pt x="246" y="77"/>
                  </a:cubicBezTo>
                  <a:cubicBezTo>
                    <a:pt x="248" y="79"/>
                    <a:pt x="248" y="77"/>
                    <a:pt x="250" y="76"/>
                  </a:cubicBezTo>
                  <a:cubicBezTo>
                    <a:pt x="252" y="74"/>
                    <a:pt x="248" y="72"/>
                    <a:pt x="246" y="71"/>
                  </a:cubicBezTo>
                  <a:cubicBezTo>
                    <a:pt x="245" y="71"/>
                    <a:pt x="241" y="72"/>
                    <a:pt x="241" y="72"/>
                  </a:cubicBezTo>
                  <a:cubicBezTo>
                    <a:pt x="240" y="70"/>
                    <a:pt x="243" y="70"/>
                    <a:pt x="240" y="69"/>
                  </a:cubicBezTo>
                  <a:cubicBezTo>
                    <a:pt x="239" y="69"/>
                    <a:pt x="234" y="69"/>
                    <a:pt x="234" y="68"/>
                  </a:cubicBezTo>
                  <a:cubicBezTo>
                    <a:pt x="234" y="67"/>
                    <a:pt x="236" y="67"/>
                    <a:pt x="236" y="67"/>
                  </a:cubicBezTo>
                  <a:cubicBezTo>
                    <a:pt x="237" y="66"/>
                    <a:pt x="237" y="67"/>
                    <a:pt x="238" y="67"/>
                  </a:cubicBezTo>
                  <a:cubicBezTo>
                    <a:pt x="237" y="68"/>
                    <a:pt x="240" y="68"/>
                    <a:pt x="240" y="68"/>
                  </a:cubicBezTo>
                  <a:cubicBezTo>
                    <a:pt x="242" y="68"/>
                    <a:pt x="245" y="70"/>
                    <a:pt x="246" y="70"/>
                  </a:cubicBezTo>
                  <a:cubicBezTo>
                    <a:pt x="247" y="70"/>
                    <a:pt x="248" y="71"/>
                    <a:pt x="249" y="71"/>
                  </a:cubicBezTo>
                  <a:cubicBezTo>
                    <a:pt x="251" y="72"/>
                    <a:pt x="250" y="71"/>
                    <a:pt x="251" y="71"/>
                  </a:cubicBezTo>
                  <a:cubicBezTo>
                    <a:pt x="252" y="71"/>
                    <a:pt x="255" y="71"/>
                    <a:pt x="254" y="70"/>
                  </a:cubicBezTo>
                  <a:cubicBezTo>
                    <a:pt x="253" y="69"/>
                    <a:pt x="254" y="67"/>
                    <a:pt x="255" y="66"/>
                  </a:cubicBezTo>
                  <a:cubicBezTo>
                    <a:pt x="255" y="67"/>
                    <a:pt x="258" y="68"/>
                    <a:pt x="258" y="68"/>
                  </a:cubicBezTo>
                  <a:cubicBezTo>
                    <a:pt x="260" y="68"/>
                    <a:pt x="261" y="68"/>
                    <a:pt x="263" y="67"/>
                  </a:cubicBezTo>
                  <a:cubicBezTo>
                    <a:pt x="264" y="66"/>
                    <a:pt x="265" y="64"/>
                    <a:pt x="266" y="63"/>
                  </a:cubicBezTo>
                  <a:cubicBezTo>
                    <a:pt x="267" y="62"/>
                    <a:pt x="269" y="61"/>
                    <a:pt x="268" y="59"/>
                  </a:cubicBezTo>
                  <a:cubicBezTo>
                    <a:pt x="267" y="57"/>
                    <a:pt x="264" y="58"/>
                    <a:pt x="263" y="58"/>
                  </a:cubicBezTo>
                  <a:cubicBezTo>
                    <a:pt x="260" y="58"/>
                    <a:pt x="258" y="57"/>
                    <a:pt x="256" y="56"/>
                  </a:cubicBezTo>
                  <a:cubicBezTo>
                    <a:pt x="255" y="55"/>
                    <a:pt x="254" y="54"/>
                    <a:pt x="252" y="53"/>
                  </a:cubicBezTo>
                  <a:cubicBezTo>
                    <a:pt x="252" y="53"/>
                    <a:pt x="247" y="53"/>
                    <a:pt x="247" y="53"/>
                  </a:cubicBezTo>
                  <a:cubicBezTo>
                    <a:pt x="247" y="52"/>
                    <a:pt x="252" y="53"/>
                    <a:pt x="253" y="53"/>
                  </a:cubicBezTo>
                  <a:cubicBezTo>
                    <a:pt x="255" y="53"/>
                    <a:pt x="255" y="52"/>
                    <a:pt x="257" y="53"/>
                  </a:cubicBezTo>
                  <a:cubicBezTo>
                    <a:pt x="261" y="55"/>
                    <a:pt x="265" y="59"/>
                    <a:pt x="269" y="56"/>
                  </a:cubicBezTo>
                  <a:cubicBezTo>
                    <a:pt x="271" y="54"/>
                    <a:pt x="272" y="53"/>
                    <a:pt x="273" y="51"/>
                  </a:cubicBezTo>
                  <a:cubicBezTo>
                    <a:pt x="274" y="50"/>
                    <a:pt x="268" y="49"/>
                    <a:pt x="271" y="47"/>
                  </a:cubicBezTo>
                  <a:cubicBezTo>
                    <a:pt x="272" y="47"/>
                    <a:pt x="275" y="47"/>
                    <a:pt x="276" y="48"/>
                  </a:cubicBezTo>
                  <a:cubicBezTo>
                    <a:pt x="279" y="48"/>
                    <a:pt x="279" y="50"/>
                    <a:pt x="282" y="48"/>
                  </a:cubicBezTo>
                  <a:cubicBezTo>
                    <a:pt x="282" y="48"/>
                    <a:pt x="285" y="49"/>
                    <a:pt x="284" y="47"/>
                  </a:cubicBezTo>
                  <a:cubicBezTo>
                    <a:pt x="283" y="46"/>
                    <a:pt x="279" y="44"/>
                    <a:pt x="278" y="44"/>
                  </a:cubicBezTo>
                  <a:cubicBezTo>
                    <a:pt x="280" y="43"/>
                    <a:pt x="282" y="45"/>
                    <a:pt x="284" y="45"/>
                  </a:cubicBezTo>
                  <a:cubicBezTo>
                    <a:pt x="285" y="45"/>
                    <a:pt x="287" y="50"/>
                    <a:pt x="289" y="49"/>
                  </a:cubicBezTo>
                  <a:cubicBezTo>
                    <a:pt x="289" y="49"/>
                    <a:pt x="288" y="48"/>
                    <a:pt x="288" y="48"/>
                  </a:cubicBezTo>
                  <a:cubicBezTo>
                    <a:pt x="289" y="47"/>
                    <a:pt x="290" y="47"/>
                    <a:pt x="292" y="46"/>
                  </a:cubicBezTo>
                  <a:cubicBezTo>
                    <a:pt x="293" y="45"/>
                    <a:pt x="296" y="42"/>
                    <a:pt x="297" y="41"/>
                  </a:cubicBezTo>
                  <a:cubicBezTo>
                    <a:pt x="297" y="38"/>
                    <a:pt x="295" y="38"/>
                    <a:pt x="293" y="36"/>
                  </a:cubicBezTo>
                  <a:cubicBezTo>
                    <a:pt x="293" y="36"/>
                    <a:pt x="290" y="30"/>
                    <a:pt x="290" y="31"/>
                  </a:cubicBezTo>
                  <a:cubicBezTo>
                    <a:pt x="291" y="30"/>
                    <a:pt x="295" y="30"/>
                    <a:pt x="296" y="30"/>
                  </a:cubicBezTo>
                  <a:cubicBezTo>
                    <a:pt x="299" y="29"/>
                    <a:pt x="294" y="28"/>
                    <a:pt x="294" y="27"/>
                  </a:cubicBezTo>
                  <a:cubicBezTo>
                    <a:pt x="293" y="26"/>
                    <a:pt x="297" y="26"/>
                    <a:pt x="297" y="25"/>
                  </a:cubicBezTo>
                  <a:cubicBezTo>
                    <a:pt x="297" y="25"/>
                    <a:pt x="287" y="21"/>
                    <a:pt x="287" y="21"/>
                  </a:cubicBezTo>
                  <a:cubicBezTo>
                    <a:pt x="288" y="21"/>
                    <a:pt x="290" y="20"/>
                    <a:pt x="291" y="20"/>
                  </a:cubicBezTo>
                  <a:cubicBezTo>
                    <a:pt x="288" y="20"/>
                    <a:pt x="285" y="19"/>
                    <a:pt x="282" y="19"/>
                  </a:cubicBezTo>
                  <a:cubicBezTo>
                    <a:pt x="280" y="19"/>
                    <a:pt x="277" y="20"/>
                    <a:pt x="276" y="19"/>
                  </a:cubicBezTo>
                  <a:cubicBezTo>
                    <a:pt x="278" y="20"/>
                    <a:pt x="275" y="21"/>
                    <a:pt x="276" y="23"/>
                  </a:cubicBezTo>
                  <a:cubicBezTo>
                    <a:pt x="277" y="24"/>
                    <a:pt x="280" y="25"/>
                    <a:pt x="280" y="26"/>
                  </a:cubicBezTo>
                  <a:cubicBezTo>
                    <a:pt x="280" y="26"/>
                    <a:pt x="278" y="27"/>
                    <a:pt x="278" y="27"/>
                  </a:cubicBezTo>
                  <a:cubicBezTo>
                    <a:pt x="278" y="27"/>
                    <a:pt x="280" y="28"/>
                    <a:pt x="279" y="28"/>
                  </a:cubicBezTo>
                  <a:cubicBezTo>
                    <a:pt x="277" y="29"/>
                    <a:pt x="276" y="27"/>
                    <a:pt x="275" y="31"/>
                  </a:cubicBezTo>
                  <a:cubicBezTo>
                    <a:pt x="274" y="33"/>
                    <a:pt x="274" y="35"/>
                    <a:pt x="273" y="37"/>
                  </a:cubicBezTo>
                  <a:cubicBezTo>
                    <a:pt x="272" y="37"/>
                    <a:pt x="271" y="38"/>
                    <a:pt x="271" y="39"/>
                  </a:cubicBezTo>
                  <a:cubicBezTo>
                    <a:pt x="271" y="40"/>
                    <a:pt x="270" y="40"/>
                    <a:pt x="270" y="41"/>
                  </a:cubicBezTo>
                  <a:cubicBezTo>
                    <a:pt x="267" y="42"/>
                    <a:pt x="268" y="43"/>
                    <a:pt x="266" y="40"/>
                  </a:cubicBezTo>
                  <a:cubicBezTo>
                    <a:pt x="265" y="39"/>
                    <a:pt x="262" y="37"/>
                    <a:pt x="262" y="35"/>
                  </a:cubicBezTo>
                  <a:cubicBezTo>
                    <a:pt x="262" y="35"/>
                    <a:pt x="262" y="32"/>
                    <a:pt x="263" y="32"/>
                  </a:cubicBezTo>
                  <a:cubicBezTo>
                    <a:pt x="263" y="32"/>
                    <a:pt x="265" y="33"/>
                    <a:pt x="265" y="31"/>
                  </a:cubicBezTo>
                  <a:cubicBezTo>
                    <a:pt x="264" y="29"/>
                    <a:pt x="264" y="28"/>
                    <a:pt x="262" y="26"/>
                  </a:cubicBezTo>
                  <a:cubicBezTo>
                    <a:pt x="260" y="25"/>
                    <a:pt x="258" y="23"/>
                    <a:pt x="256" y="25"/>
                  </a:cubicBezTo>
                  <a:cubicBezTo>
                    <a:pt x="255" y="26"/>
                    <a:pt x="255" y="28"/>
                    <a:pt x="255" y="30"/>
                  </a:cubicBezTo>
                  <a:cubicBezTo>
                    <a:pt x="255" y="31"/>
                    <a:pt x="251" y="31"/>
                    <a:pt x="251" y="30"/>
                  </a:cubicBezTo>
                  <a:cubicBezTo>
                    <a:pt x="251" y="29"/>
                    <a:pt x="251" y="26"/>
                    <a:pt x="250" y="25"/>
                  </a:cubicBezTo>
                  <a:cubicBezTo>
                    <a:pt x="246" y="22"/>
                    <a:pt x="251" y="25"/>
                    <a:pt x="251" y="24"/>
                  </a:cubicBezTo>
                  <a:cubicBezTo>
                    <a:pt x="252" y="24"/>
                    <a:pt x="253" y="23"/>
                    <a:pt x="252" y="23"/>
                  </a:cubicBezTo>
                  <a:cubicBezTo>
                    <a:pt x="252" y="22"/>
                    <a:pt x="251" y="21"/>
                    <a:pt x="250" y="22"/>
                  </a:cubicBezTo>
                  <a:cubicBezTo>
                    <a:pt x="249" y="23"/>
                    <a:pt x="249" y="21"/>
                    <a:pt x="248" y="21"/>
                  </a:cubicBezTo>
                  <a:cubicBezTo>
                    <a:pt x="247" y="20"/>
                    <a:pt x="246" y="22"/>
                    <a:pt x="245" y="21"/>
                  </a:cubicBezTo>
                  <a:cubicBezTo>
                    <a:pt x="243" y="20"/>
                    <a:pt x="242" y="21"/>
                    <a:pt x="243" y="18"/>
                  </a:cubicBezTo>
                  <a:cubicBezTo>
                    <a:pt x="243" y="18"/>
                    <a:pt x="243" y="18"/>
                    <a:pt x="244" y="18"/>
                  </a:cubicBezTo>
                  <a:cubicBezTo>
                    <a:pt x="244" y="17"/>
                    <a:pt x="244" y="17"/>
                    <a:pt x="244" y="16"/>
                  </a:cubicBezTo>
                  <a:cubicBezTo>
                    <a:pt x="245" y="16"/>
                    <a:pt x="245" y="16"/>
                    <a:pt x="246" y="16"/>
                  </a:cubicBezTo>
                  <a:cubicBezTo>
                    <a:pt x="245" y="16"/>
                    <a:pt x="244" y="13"/>
                    <a:pt x="244" y="13"/>
                  </a:cubicBezTo>
                  <a:cubicBezTo>
                    <a:pt x="243" y="11"/>
                    <a:pt x="241" y="11"/>
                    <a:pt x="241" y="10"/>
                  </a:cubicBezTo>
                  <a:cubicBezTo>
                    <a:pt x="239" y="9"/>
                    <a:pt x="240" y="9"/>
                    <a:pt x="239" y="7"/>
                  </a:cubicBezTo>
                  <a:cubicBezTo>
                    <a:pt x="239" y="5"/>
                    <a:pt x="237" y="4"/>
                    <a:pt x="237" y="3"/>
                  </a:cubicBezTo>
                  <a:cubicBezTo>
                    <a:pt x="236" y="1"/>
                    <a:pt x="234" y="1"/>
                    <a:pt x="232" y="1"/>
                  </a:cubicBezTo>
                  <a:cubicBezTo>
                    <a:pt x="231" y="1"/>
                    <a:pt x="232" y="0"/>
                    <a:pt x="230" y="0"/>
                  </a:cubicBezTo>
                  <a:cubicBezTo>
                    <a:pt x="229" y="0"/>
                    <a:pt x="228" y="0"/>
                    <a:pt x="228" y="2"/>
                  </a:cubicBezTo>
                  <a:cubicBezTo>
                    <a:pt x="228" y="2"/>
                    <a:pt x="225" y="3"/>
                    <a:pt x="225" y="3"/>
                  </a:cubicBezTo>
                  <a:cubicBezTo>
                    <a:pt x="226" y="3"/>
                    <a:pt x="228" y="3"/>
                    <a:pt x="228" y="4"/>
                  </a:cubicBezTo>
                  <a:cubicBezTo>
                    <a:pt x="228" y="4"/>
                    <a:pt x="226" y="5"/>
                    <a:pt x="226" y="5"/>
                  </a:cubicBezTo>
                  <a:cubicBezTo>
                    <a:pt x="225" y="6"/>
                    <a:pt x="224" y="4"/>
                    <a:pt x="223" y="6"/>
                  </a:cubicBezTo>
                  <a:cubicBezTo>
                    <a:pt x="222" y="6"/>
                    <a:pt x="221" y="9"/>
                    <a:pt x="221" y="10"/>
                  </a:cubicBezTo>
                  <a:cubicBezTo>
                    <a:pt x="222" y="10"/>
                    <a:pt x="224" y="10"/>
                    <a:pt x="225" y="11"/>
                  </a:cubicBezTo>
                  <a:cubicBezTo>
                    <a:pt x="224" y="10"/>
                    <a:pt x="222" y="14"/>
                    <a:pt x="222" y="15"/>
                  </a:cubicBezTo>
                  <a:cubicBezTo>
                    <a:pt x="222" y="16"/>
                    <a:pt x="224" y="18"/>
                    <a:pt x="225" y="19"/>
                  </a:cubicBezTo>
                  <a:cubicBezTo>
                    <a:pt x="226" y="19"/>
                    <a:pt x="228" y="21"/>
                    <a:pt x="229" y="21"/>
                  </a:cubicBezTo>
                  <a:cubicBezTo>
                    <a:pt x="231" y="20"/>
                    <a:pt x="231" y="20"/>
                    <a:pt x="232" y="21"/>
                  </a:cubicBezTo>
                  <a:cubicBezTo>
                    <a:pt x="233" y="21"/>
                    <a:pt x="235" y="23"/>
                    <a:pt x="235" y="23"/>
                  </a:cubicBezTo>
                  <a:cubicBezTo>
                    <a:pt x="234" y="24"/>
                    <a:pt x="233" y="22"/>
                    <a:pt x="233" y="24"/>
                  </a:cubicBezTo>
                  <a:cubicBezTo>
                    <a:pt x="233" y="26"/>
                    <a:pt x="232" y="26"/>
                    <a:pt x="232" y="27"/>
                  </a:cubicBezTo>
                  <a:cubicBezTo>
                    <a:pt x="231" y="29"/>
                    <a:pt x="233" y="29"/>
                    <a:pt x="234" y="28"/>
                  </a:cubicBezTo>
                  <a:cubicBezTo>
                    <a:pt x="234" y="28"/>
                    <a:pt x="236" y="25"/>
                    <a:pt x="236" y="26"/>
                  </a:cubicBezTo>
                  <a:cubicBezTo>
                    <a:pt x="237" y="27"/>
                    <a:pt x="236" y="29"/>
                    <a:pt x="236" y="30"/>
                  </a:cubicBezTo>
                  <a:cubicBezTo>
                    <a:pt x="235" y="31"/>
                    <a:pt x="234" y="31"/>
                    <a:pt x="233" y="31"/>
                  </a:cubicBezTo>
                  <a:cubicBezTo>
                    <a:pt x="233" y="32"/>
                    <a:pt x="233" y="33"/>
                    <a:pt x="232" y="34"/>
                  </a:cubicBezTo>
                  <a:cubicBezTo>
                    <a:pt x="231" y="34"/>
                    <a:pt x="229" y="34"/>
                    <a:pt x="228" y="35"/>
                  </a:cubicBezTo>
                  <a:cubicBezTo>
                    <a:pt x="227" y="35"/>
                    <a:pt x="226" y="37"/>
                    <a:pt x="226" y="37"/>
                  </a:cubicBezTo>
                  <a:cubicBezTo>
                    <a:pt x="227" y="38"/>
                    <a:pt x="228" y="39"/>
                    <a:pt x="228" y="41"/>
                  </a:cubicBezTo>
                  <a:cubicBezTo>
                    <a:pt x="228" y="42"/>
                    <a:pt x="227" y="41"/>
                    <a:pt x="226" y="40"/>
                  </a:cubicBezTo>
                  <a:cubicBezTo>
                    <a:pt x="226" y="40"/>
                    <a:pt x="225" y="40"/>
                    <a:pt x="225" y="41"/>
                  </a:cubicBezTo>
                  <a:cubicBezTo>
                    <a:pt x="224" y="41"/>
                    <a:pt x="222" y="40"/>
                    <a:pt x="222" y="39"/>
                  </a:cubicBezTo>
                  <a:cubicBezTo>
                    <a:pt x="222" y="38"/>
                    <a:pt x="224" y="35"/>
                    <a:pt x="224" y="34"/>
                  </a:cubicBezTo>
                  <a:cubicBezTo>
                    <a:pt x="225" y="32"/>
                    <a:pt x="222" y="34"/>
                    <a:pt x="222" y="34"/>
                  </a:cubicBezTo>
                  <a:cubicBezTo>
                    <a:pt x="221" y="34"/>
                    <a:pt x="218" y="32"/>
                    <a:pt x="217" y="31"/>
                  </a:cubicBezTo>
                  <a:cubicBezTo>
                    <a:pt x="215" y="30"/>
                    <a:pt x="216" y="32"/>
                    <a:pt x="214" y="32"/>
                  </a:cubicBezTo>
                  <a:cubicBezTo>
                    <a:pt x="213" y="32"/>
                    <a:pt x="210" y="31"/>
                    <a:pt x="212" y="33"/>
                  </a:cubicBezTo>
                  <a:cubicBezTo>
                    <a:pt x="213" y="34"/>
                    <a:pt x="213" y="35"/>
                    <a:pt x="215" y="35"/>
                  </a:cubicBezTo>
                  <a:cubicBezTo>
                    <a:pt x="216" y="35"/>
                    <a:pt x="218" y="35"/>
                    <a:pt x="218" y="37"/>
                  </a:cubicBezTo>
                  <a:cubicBezTo>
                    <a:pt x="220" y="41"/>
                    <a:pt x="214" y="36"/>
                    <a:pt x="213" y="35"/>
                  </a:cubicBezTo>
                  <a:cubicBezTo>
                    <a:pt x="211" y="35"/>
                    <a:pt x="211" y="37"/>
                    <a:pt x="209" y="37"/>
                  </a:cubicBezTo>
                  <a:cubicBezTo>
                    <a:pt x="207" y="37"/>
                    <a:pt x="206" y="36"/>
                    <a:pt x="204" y="36"/>
                  </a:cubicBezTo>
                  <a:cubicBezTo>
                    <a:pt x="200" y="37"/>
                    <a:pt x="197" y="37"/>
                    <a:pt x="193" y="37"/>
                  </a:cubicBezTo>
                  <a:cubicBezTo>
                    <a:pt x="190" y="36"/>
                    <a:pt x="186" y="34"/>
                    <a:pt x="182" y="33"/>
                  </a:cubicBezTo>
                  <a:cubicBezTo>
                    <a:pt x="181" y="33"/>
                    <a:pt x="179" y="33"/>
                    <a:pt x="178" y="32"/>
                  </a:cubicBezTo>
                  <a:cubicBezTo>
                    <a:pt x="177" y="30"/>
                    <a:pt x="177" y="28"/>
                    <a:pt x="176" y="28"/>
                  </a:cubicBezTo>
                  <a:cubicBezTo>
                    <a:pt x="174" y="27"/>
                    <a:pt x="172" y="28"/>
                    <a:pt x="171" y="28"/>
                  </a:cubicBezTo>
                  <a:cubicBezTo>
                    <a:pt x="168" y="29"/>
                    <a:pt x="166" y="29"/>
                    <a:pt x="164" y="29"/>
                  </a:cubicBezTo>
                  <a:cubicBezTo>
                    <a:pt x="163" y="30"/>
                    <a:pt x="161" y="31"/>
                    <a:pt x="161" y="32"/>
                  </a:cubicBezTo>
                  <a:cubicBezTo>
                    <a:pt x="161" y="32"/>
                    <a:pt x="165" y="34"/>
                    <a:pt x="166" y="34"/>
                  </a:cubicBezTo>
                  <a:cubicBezTo>
                    <a:pt x="166" y="34"/>
                    <a:pt x="165" y="31"/>
                    <a:pt x="167" y="32"/>
                  </a:cubicBezTo>
                  <a:cubicBezTo>
                    <a:pt x="168" y="32"/>
                    <a:pt x="168" y="33"/>
                    <a:pt x="169" y="32"/>
                  </a:cubicBezTo>
                  <a:cubicBezTo>
                    <a:pt x="170" y="32"/>
                    <a:pt x="176" y="28"/>
                    <a:pt x="176" y="30"/>
                  </a:cubicBezTo>
                  <a:cubicBezTo>
                    <a:pt x="176" y="31"/>
                    <a:pt x="173" y="32"/>
                    <a:pt x="172" y="33"/>
                  </a:cubicBezTo>
                  <a:cubicBezTo>
                    <a:pt x="171" y="34"/>
                    <a:pt x="169" y="34"/>
                    <a:pt x="167" y="34"/>
                  </a:cubicBezTo>
                  <a:cubicBezTo>
                    <a:pt x="166" y="35"/>
                    <a:pt x="163" y="37"/>
                    <a:pt x="165" y="38"/>
                  </a:cubicBezTo>
                  <a:cubicBezTo>
                    <a:pt x="167" y="38"/>
                    <a:pt x="167" y="39"/>
                    <a:pt x="166" y="41"/>
                  </a:cubicBezTo>
                  <a:cubicBezTo>
                    <a:pt x="166" y="42"/>
                    <a:pt x="168" y="42"/>
                    <a:pt x="168" y="43"/>
                  </a:cubicBezTo>
                  <a:cubicBezTo>
                    <a:pt x="169" y="44"/>
                    <a:pt x="169" y="46"/>
                    <a:pt x="167" y="44"/>
                  </a:cubicBezTo>
                  <a:cubicBezTo>
                    <a:pt x="165" y="42"/>
                    <a:pt x="167" y="46"/>
                    <a:pt x="166" y="45"/>
                  </a:cubicBezTo>
                  <a:cubicBezTo>
                    <a:pt x="165" y="45"/>
                    <a:pt x="163" y="42"/>
                    <a:pt x="162" y="43"/>
                  </a:cubicBezTo>
                  <a:cubicBezTo>
                    <a:pt x="164" y="42"/>
                    <a:pt x="167" y="43"/>
                    <a:pt x="164" y="41"/>
                  </a:cubicBezTo>
                  <a:cubicBezTo>
                    <a:pt x="165" y="41"/>
                    <a:pt x="166" y="40"/>
                    <a:pt x="164" y="39"/>
                  </a:cubicBezTo>
                  <a:cubicBezTo>
                    <a:pt x="166" y="40"/>
                    <a:pt x="161" y="40"/>
                    <a:pt x="162" y="40"/>
                  </a:cubicBezTo>
                  <a:cubicBezTo>
                    <a:pt x="162" y="39"/>
                    <a:pt x="162" y="39"/>
                    <a:pt x="163" y="39"/>
                  </a:cubicBezTo>
                  <a:cubicBezTo>
                    <a:pt x="163" y="38"/>
                    <a:pt x="160" y="40"/>
                    <a:pt x="160" y="40"/>
                  </a:cubicBezTo>
                  <a:cubicBezTo>
                    <a:pt x="159" y="40"/>
                    <a:pt x="160" y="38"/>
                    <a:pt x="159" y="37"/>
                  </a:cubicBezTo>
                  <a:cubicBezTo>
                    <a:pt x="159" y="37"/>
                    <a:pt x="157" y="37"/>
                    <a:pt x="157" y="37"/>
                  </a:cubicBezTo>
                  <a:cubicBezTo>
                    <a:pt x="155" y="37"/>
                    <a:pt x="155" y="34"/>
                    <a:pt x="153" y="35"/>
                  </a:cubicBezTo>
                  <a:cubicBezTo>
                    <a:pt x="151" y="37"/>
                    <a:pt x="150" y="37"/>
                    <a:pt x="147" y="37"/>
                  </a:cubicBezTo>
                  <a:cubicBezTo>
                    <a:pt x="143" y="37"/>
                    <a:pt x="140" y="37"/>
                    <a:pt x="136" y="37"/>
                  </a:cubicBezTo>
                  <a:cubicBezTo>
                    <a:pt x="135" y="37"/>
                    <a:pt x="128" y="37"/>
                    <a:pt x="128" y="36"/>
                  </a:cubicBezTo>
                  <a:cubicBezTo>
                    <a:pt x="127" y="36"/>
                    <a:pt x="130" y="34"/>
                    <a:pt x="131" y="33"/>
                  </a:cubicBezTo>
                  <a:cubicBezTo>
                    <a:pt x="132" y="32"/>
                    <a:pt x="133" y="33"/>
                    <a:pt x="135" y="33"/>
                  </a:cubicBezTo>
                  <a:cubicBezTo>
                    <a:pt x="136" y="32"/>
                    <a:pt x="133" y="30"/>
                    <a:pt x="133" y="30"/>
                  </a:cubicBezTo>
                  <a:cubicBezTo>
                    <a:pt x="131" y="28"/>
                    <a:pt x="130" y="28"/>
                    <a:pt x="128" y="27"/>
                  </a:cubicBezTo>
                  <a:cubicBezTo>
                    <a:pt x="127" y="27"/>
                    <a:pt x="126" y="26"/>
                    <a:pt x="125" y="27"/>
                  </a:cubicBezTo>
                  <a:cubicBezTo>
                    <a:pt x="124" y="28"/>
                    <a:pt x="123" y="29"/>
                    <a:pt x="122" y="28"/>
                  </a:cubicBezTo>
                  <a:cubicBezTo>
                    <a:pt x="119" y="26"/>
                    <a:pt x="116" y="26"/>
                    <a:pt x="113" y="25"/>
                  </a:cubicBezTo>
                  <a:cubicBezTo>
                    <a:pt x="109" y="24"/>
                    <a:pt x="106" y="24"/>
                    <a:pt x="102" y="22"/>
                  </a:cubicBezTo>
                  <a:cubicBezTo>
                    <a:pt x="99" y="20"/>
                    <a:pt x="97" y="19"/>
                    <a:pt x="93" y="19"/>
                  </a:cubicBezTo>
                  <a:cubicBezTo>
                    <a:pt x="92" y="19"/>
                    <a:pt x="91" y="19"/>
                    <a:pt x="90" y="20"/>
                  </a:cubicBezTo>
                  <a:cubicBezTo>
                    <a:pt x="89" y="21"/>
                    <a:pt x="88" y="23"/>
                    <a:pt x="87" y="23"/>
                  </a:cubicBezTo>
                  <a:cubicBezTo>
                    <a:pt x="86" y="23"/>
                    <a:pt x="83" y="24"/>
                    <a:pt x="83" y="23"/>
                  </a:cubicBezTo>
                  <a:cubicBezTo>
                    <a:pt x="83" y="22"/>
                    <a:pt x="85" y="21"/>
                    <a:pt x="85" y="20"/>
                  </a:cubicBezTo>
                  <a:cubicBezTo>
                    <a:pt x="85" y="20"/>
                    <a:pt x="82" y="21"/>
                    <a:pt x="82" y="20"/>
                  </a:cubicBezTo>
                  <a:cubicBezTo>
                    <a:pt x="83" y="19"/>
                    <a:pt x="83" y="18"/>
                    <a:pt x="82" y="17"/>
                  </a:cubicBezTo>
                  <a:cubicBezTo>
                    <a:pt x="82" y="15"/>
                    <a:pt x="78" y="17"/>
                    <a:pt x="78" y="18"/>
                  </a:cubicBezTo>
                  <a:cubicBezTo>
                    <a:pt x="78" y="18"/>
                    <a:pt x="80" y="17"/>
                    <a:pt x="80" y="18"/>
                  </a:cubicBezTo>
                  <a:cubicBezTo>
                    <a:pt x="81" y="18"/>
                    <a:pt x="77" y="20"/>
                    <a:pt x="80" y="20"/>
                  </a:cubicBezTo>
                  <a:cubicBezTo>
                    <a:pt x="79" y="20"/>
                    <a:pt x="78" y="20"/>
                    <a:pt x="78" y="22"/>
                  </a:cubicBezTo>
                  <a:cubicBezTo>
                    <a:pt x="78" y="23"/>
                    <a:pt x="77" y="24"/>
                    <a:pt x="76" y="23"/>
                  </a:cubicBezTo>
                  <a:cubicBezTo>
                    <a:pt x="73" y="22"/>
                    <a:pt x="72" y="21"/>
                    <a:pt x="71" y="18"/>
                  </a:cubicBezTo>
                  <a:cubicBezTo>
                    <a:pt x="70" y="16"/>
                    <a:pt x="68" y="15"/>
                    <a:pt x="66" y="13"/>
                  </a:cubicBezTo>
                  <a:cubicBezTo>
                    <a:pt x="65" y="13"/>
                    <a:pt x="64" y="11"/>
                    <a:pt x="63" y="12"/>
                  </a:cubicBezTo>
                  <a:cubicBezTo>
                    <a:pt x="63" y="14"/>
                    <a:pt x="66" y="15"/>
                    <a:pt x="67" y="16"/>
                  </a:cubicBezTo>
                  <a:cubicBezTo>
                    <a:pt x="67" y="15"/>
                    <a:pt x="63" y="16"/>
                    <a:pt x="63" y="17"/>
                  </a:cubicBezTo>
                  <a:cubicBezTo>
                    <a:pt x="62" y="18"/>
                    <a:pt x="63" y="18"/>
                    <a:pt x="62" y="19"/>
                  </a:cubicBezTo>
                  <a:cubicBezTo>
                    <a:pt x="61" y="19"/>
                    <a:pt x="60" y="21"/>
                    <a:pt x="59" y="20"/>
                  </a:cubicBezTo>
                  <a:cubicBezTo>
                    <a:pt x="59" y="20"/>
                    <a:pt x="59" y="19"/>
                    <a:pt x="59" y="19"/>
                  </a:cubicBezTo>
                  <a:cubicBezTo>
                    <a:pt x="59" y="18"/>
                    <a:pt x="54" y="20"/>
                    <a:pt x="54" y="21"/>
                  </a:cubicBezTo>
                  <a:cubicBezTo>
                    <a:pt x="53" y="22"/>
                    <a:pt x="52" y="23"/>
                    <a:pt x="50" y="24"/>
                  </a:cubicBezTo>
                  <a:cubicBezTo>
                    <a:pt x="49" y="25"/>
                    <a:pt x="50" y="22"/>
                    <a:pt x="49" y="22"/>
                  </a:cubicBezTo>
                  <a:cubicBezTo>
                    <a:pt x="48" y="22"/>
                    <a:pt x="47" y="23"/>
                    <a:pt x="46" y="23"/>
                  </a:cubicBezTo>
                  <a:cubicBezTo>
                    <a:pt x="45" y="23"/>
                    <a:pt x="45" y="25"/>
                    <a:pt x="44" y="25"/>
                  </a:cubicBezTo>
                  <a:cubicBezTo>
                    <a:pt x="43" y="25"/>
                    <a:pt x="40" y="27"/>
                    <a:pt x="41" y="27"/>
                  </a:cubicBezTo>
                  <a:cubicBezTo>
                    <a:pt x="41" y="28"/>
                    <a:pt x="43" y="28"/>
                    <a:pt x="40" y="29"/>
                  </a:cubicBezTo>
                  <a:cubicBezTo>
                    <a:pt x="40" y="29"/>
                    <a:pt x="37" y="29"/>
                    <a:pt x="37" y="28"/>
                  </a:cubicBezTo>
                  <a:cubicBezTo>
                    <a:pt x="37" y="27"/>
                    <a:pt x="40" y="26"/>
                    <a:pt x="40" y="26"/>
                  </a:cubicBezTo>
                  <a:cubicBezTo>
                    <a:pt x="41" y="24"/>
                    <a:pt x="43" y="23"/>
                    <a:pt x="44" y="22"/>
                  </a:cubicBezTo>
                  <a:cubicBezTo>
                    <a:pt x="46" y="21"/>
                    <a:pt x="47" y="21"/>
                    <a:pt x="49" y="22"/>
                  </a:cubicBezTo>
                  <a:cubicBezTo>
                    <a:pt x="48" y="22"/>
                    <a:pt x="56" y="18"/>
                    <a:pt x="56" y="18"/>
                  </a:cubicBezTo>
                  <a:cubicBezTo>
                    <a:pt x="58" y="17"/>
                    <a:pt x="57" y="16"/>
                    <a:pt x="56" y="16"/>
                  </a:cubicBezTo>
                  <a:cubicBezTo>
                    <a:pt x="54" y="16"/>
                    <a:pt x="52" y="16"/>
                    <a:pt x="50" y="17"/>
                  </a:cubicBezTo>
                  <a:cubicBezTo>
                    <a:pt x="49" y="17"/>
                    <a:pt x="49" y="19"/>
                    <a:pt x="47" y="19"/>
                  </a:cubicBezTo>
                  <a:cubicBezTo>
                    <a:pt x="46" y="19"/>
                    <a:pt x="44" y="20"/>
                    <a:pt x="43" y="20"/>
                  </a:cubicBezTo>
                  <a:cubicBezTo>
                    <a:pt x="41" y="20"/>
                    <a:pt x="36" y="25"/>
                    <a:pt x="35" y="24"/>
                  </a:cubicBezTo>
                  <a:cubicBezTo>
                    <a:pt x="34" y="24"/>
                    <a:pt x="36" y="23"/>
                    <a:pt x="36" y="22"/>
                  </a:cubicBezTo>
                  <a:cubicBezTo>
                    <a:pt x="36" y="22"/>
                    <a:pt x="33" y="21"/>
                    <a:pt x="33" y="21"/>
                  </a:cubicBezTo>
                  <a:cubicBezTo>
                    <a:pt x="33" y="21"/>
                    <a:pt x="30" y="23"/>
                    <a:pt x="29" y="23"/>
                  </a:cubicBezTo>
                  <a:cubicBezTo>
                    <a:pt x="28" y="23"/>
                    <a:pt x="26" y="24"/>
                    <a:pt x="25" y="25"/>
                  </a:cubicBezTo>
                  <a:cubicBezTo>
                    <a:pt x="24" y="25"/>
                    <a:pt x="26" y="26"/>
                    <a:pt x="26" y="26"/>
                  </a:cubicBezTo>
                  <a:cubicBezTo>
                    <a:pt x="27" y="26"/>
                    <a:pt x="26" y="27"/>
                    <a:pt x="26" y="27"/>
                  </a:cubicBezTo>
                  <a:cubicBezTo>
                    <a:pt x="26" y="28"/>
                    <a:pt x="30" y="27"/>
                    <a:pt x="30" y="27"/>
                  </a:cubicBezTo>
                  <a:cubicBezTo>
                    <a:pt x="31" y="26"/>
                    <a:pt x="33" y="25"/>
                    <a:pt x="34" y="24"/>
                  </a:cubicBezTo>
                  <a:cubicBezTo>
                    <a:pt x="29" y="26"/>
                    <a:pt x="34" y="27"/>
                    <a:pt x="33" y="29"/>
                  </a:cubicBezTo>
                  <a:cubicBezTo>
                    <a:pt x="33" y="29"/>
                    <a:pt x="32" y="28"/>
                    <a:pt x="32" y="28"/>
                  </a:cubicBezTo>
                  <a:cubicBezTo>
                    <a:pt x="30" y="27"/>
                    <a:pt x="29" y="28"/>
                    <a:pt x="28" y="29"/>
                  </a:cubicBezTo>
                  <a:cubicBezTo>
                    <a:pt x="27" y="29"/>
                    <a:pt x="23" y="28"/>
                    <a:pt x="21" y="28"/>
                  </a:cubicBezTo>
                  <a:cubicBezTo>
                    <a:pt x="19" y="28"/>
                    <a:pt x="16" y="26"/>
                    <a:pt x="14" y="25"/>
                  </a:cubicBezTo>
                  <a:cubicBezTo>
                    <a:pt x="13" y="25"/>
                    <a:pt x="12" y="24"/>
                    <a:pt x="11" y="24"/>
                  </a:cubicBezTo>
                  <a:cubicBezTo>
                    <a:pt x="10" y="23"/>
                    <a:pt x="9" y="21"/>
                    <a:pt x="10" y="21"/>
                  </a:cubicBezTo>
                  <a:cubicBezTo>
                    <a:pt x="9" y="21"/>
                    <a:pt x="7" y="21"/>
                    <a:pt x="6" y="22"/>
                  </a:cubicBezTo>
                  <a:cubicBezTo>
                    <a:pt x="4" y="22"/>
                    <a:pt x="2" y="22"/>
                    <a:pt x="0" y="21"/>
                  </a:cubicBezTo>
                  <a:cubicBezTo>
                    <a:pt x="0" y="41"/>
                    <a:pt x="0" y="61"/>
                    <a:pt x="0" y="80"/>
                  </a:cubicBezTo>
                  <a:cubicBezTo>
                    <a:pt x="0" y="85"/>
                    <a:pt x="0" y="89"/>
                    <a:pt x="0" y="94"/>
                  </a:cubicBezTo>
                  <a:cubicBezTo>
                    <a:pt x="0" y="95"/>
                    <a:pt x="0" y="96"/>
                    <a:pt x="0" y="97"/>
                  </a:cubicBezTo>
                  <a:cubicBezTo>
                    <a:pt x="0" y="99"/>
                    <a:pt x="2" y="97"/>
                    <a:pt x="3" y="97"/>
                  </a:cubicBezTo>
                  <a:cubicBezTo>
                    <a:pt x="5" y="98"/>
                    <a:pt x="5" y="97"/>
                    <a:pt x="7" y="97"/>
                  </a:cubicBezTo>
                  <a:cubicBezTo>
                    <a:pt x="9" y="97"/>
                    <a:pt x="9" y="98"/>
                    <a:pt x="10" y="99"/>
                  </a:cubicBezTo>
                  <a:cubicBezTo>
                    <a:pt x="11" y="101"/>
                    <a:pt x="16" y="107"/>
                    <a:pt x="18" y="107"/>
                  </a:cubicBezTo>
                  <a:cubicBezTo>
                    <a:pt x="19" y="107"/>
                    <a:pt x="21" y="106"/>
                    <a:pt x="22" y="105"/>
                  </a:cubicBezTo>
                  <a:cubicBezTo>
                    <a:pt x="23" y="104"/>
                    <a:pt x="22" y="103"/>
                    <a:pt x="23" y="102"/>
                  </a:cubicBezTo>
                  <a:cubicBezTo>
                    <a:pt x="24" y="102"/>
                    <a:pt x="28" y="101"/>
                    <a:pt x="28" y="102"/>
                  </a:cubicBezTo>
                  <a:cubicBezTo>
                    <a:pt x="30" y="104"/>
                    <a:pt x="32" y="105"/>
                    <a:pt x="33" y="107"/>
                  </a:cubicBezTo>
                  <a:cubicBezTo>
                    <a:pt x="35" y="109"/>
                    <a:pt x="37" y="110"/>
                    <a:pt x="38" y="112"/>
                  </a:cubicBezTo>
                  <a:cubicBezTo>
                    <a:pt x="39" y="113"/>
                    <a:pt x="39" y="114"/>
                    <a:pt x="40" y="116"/>
                  </a:cubicBezTo>
                  <a:cubicBezTo>
                    <a:pt x="42" y="118"/>
                    <a:pt x="43" y="122"/>
                    <a:pt x="46" y="124"/>
                  </a:cubicBezTo>
                  <a:cubicBezTo>
                    <a:pt x="48" y="126"/>
                    <a:pt x="52" y="127"/>
                    <a:pt x="54" y="128"/>
                  </a:cubicBezTo>
                  <a:cubicBezTo>
                    <a:pt x="56" y="129"/>
                    <a:pt x="53" y="130"/>
                    <a:pt x="54" y="132"/>
                  </a:cubicBezTo>
                  <a:cubicBezTo>
                    <a:pt x="55" y="132"/>
                    <a:pt x="56" y="132"/>
                    <a:pt x="56" y="133"/>
                  </a:cubicBezTo>
                  <a:cubicBezTo>
                    <a:pt x="56" y="133"/>
                    <a:pt x="55" y="136"/>
                    <a:pt x="56" y="135"/>
                  </a:cubicBezTo>
                  <a:cubicBezTo>
                    <a:pt x="55" y="136"/>
                    <a:pt x="53" y="136"/>
                    <a:pt x="53" y="138"/>
                  </a:cubicBezTo>
                  <a:cubicBezTo>
                    <a:pt x="52" y="139"/>
                    <a:pt x="55" y="141"/>
                    <a:pt x="56" y="141"/>
                  </a:cubicBezTo>
                  <a:cubicBezTo>
                    <a:pt x="56" y="141"/>
                    <a:pt x="54" y="143"/>
                    <a:pt x="54" y="143"/>
                  </a:cubicBezTo>
                  <a:cubicBezTo>
                    <a:pt x="54" y="143"/>
                    <a:pt x="53" y="142"/>
                    <a:pt x="53" y="141"/>
                  </a:cubicBezTo>
                  <a:cubicBezTo>
                    <a:pt x="52" y="141"/>
                    <a:pt x="53" y="143"/>
                    <a:pt x="53" y="143"/>
                  </a:cubicBezTo>
                  <a:cubicBezTo>
                    <a:pt x="54" y="144"/>
                    <a:pt x="53" y="145"/>
                    <a:pt x="54" y="146"/>
                  </a:cubicBezTo>
                  <a:cubicBezTo>
                    <a:pt x="55" y="148"/>
                    <a:pt x="55" y="148"/>
                    <a:pt x="57" y="147"/>
                  </a:cubicBezTo>
                  <a:cubicBezTo>
                    <a:pt x="57" y="147"/>
                    <a:pt x="58" y="147"/>
                    <a:pt x="58" y="147"/>
                  </a:cubicBezTo>
                  <a:cubicBezTo>
                    <a:pt x="59" y="147"/>
                    <a:pt x="59" y="145"/>
                    <a:pt x="59" y="145"/>
                  </a:cubicBezTo>
                  <a:cubicBezTo>
                    <a:pt x="59" y="145"/>
                    <a:pt x="60" y="147"/>
                    <a:pt x="61" y="147"/>
                  </a:cubicBezTo>
                  <a:cubicBezTo>
                    <a:pt x="61" y="147"/>
                    <a:pt x="60" y="149"/>
                    <a:pt x="60" y="150"/>
                  </a:cubicBezTo>
                  <a:cubicBezTo>
                    <a:pt x="59" y="151"/>
                    <a:pt x="59" y="152"/>
                    <a:pt x="61" y="151"/>
                  </a:cubicBezTo>
                  <a:cubicBezTo>
                    <a:pt x="61" y="150"/>
                    <a:pt x="62" y="150"/>
                    <a:pt x="62" y="150"/>
                  </a:cubicBezTo>
                  <a:cubicBezTo>
                    <a:pt x="63" y="150"/>
                    <a:pt x="63" y="149"/>
                    <a:pt x="63" y="149"/>
                  </a:cubicBezTo>
                  <a:cubicBezTo>
                    <a:pt x="65" y="148"/>
                    <a:pt x="64" y="151"/>
                    <a:pt x="64" y="152"/>
                  </a:cubicBezTo>
                  <a:cubicBezTo>
                    <a:pt x="64" y="153"/>
                    <a:pt x="65" y="154"/>
                    <a:pt x="66" y="154"/>
                  </a:cubicBezTo>
                  <a:cubicBezTo>
                    <a:pt x="67" y="154"/>
                    <a:pt x="68" y="152"/>
                    <a:pt x="69" y="152"/>
                  </a:cubicBezTo>
                  <a:cubicBezTo>
                    <a:pt x="69" y="152"/>
                    <a:pt x="68" y="153"/>
                    <a:pt x="68" y="153"/>
                  </a:cubicBezTo>
                  <a:cubicBezTo>
                    <a:pt x="68" y="153"/>
                    <a:pt x="70" y="154"/>
                    <a:pt x="70" y="154"/>
                  </a:cubicBezTo>
                  <a:cubicBezTo>
                    <a:pt x="70" y="154"/>
                    <a:pt x="63" y="156"/>
                    <a:pt x="66" y="158"/>
                  </a:cubicBezTo>
                  <a:cubicBezTo>
                    <a:pt x="66" y="158"/>
                    <a:pt x="72" y="157"/>
                    <a:pt x="71" y="158"/>
                  </a:cubicBezTo>
                  <a:cubicBezTo>
                    <a:pt x="71" y="158"/>
                    <a:pt x="66" y="158"/>
                    <a:pt x="67" y="160"/>
                  </a:cubicBezTo>
                  <a:cubicBezTo>
                    <a:pt x="67" y="160"/>
                    <a:pt x="69" y="160"/>
                    <a:pt x="69" y="160"/>
                  </a:cubicBezTo>
                  <a:cubicBezTo>
                    <a:pt x="68" y="161"/>
                    <a:pt x="66" y="161"/>
                    <a:pt x="67" y="162"/>
                  </a:cubicBezTo>
                  <a:cubicBezTo>
                    <a:pt x="69" y="163"/>
                    <a:pt x="71" y="163"/>
                    <a:pt x="72" y="163"/>
                  </a:cubicBezTo>
                  <a:cubicBezTo>
                    <a:pt x="74" y="163"/>
                    <a:pt x="73" y="164"/>
                    <a:pt x="74" y="164"/>
                  </a:cubicBezTo>
                  <a:cubicBezTo>
                    <a:pt x="76" y="165"/>
                    <a:pt x="76" y="162"/>
                    <a:pt x="77" y="162"/>
                  </a:cubicBezTo>
                  <a:cubicBezTo>
                    <a:pt x="78" y="162"/>
                    <a:pt x="77" y="164"/>
                    <a:pt x="77" y="164"/>
                  </a:cubicBezTo>
                  <a:cubicBezTo>
                    <a:pt x="76" y="165"/>
                    <a:pt x="76" y="165"/>
                    <a:pt x="77" y="166"/>
                  </a:cubicBezTo>
                  <a:cubicBezTo>
                    <a:pt x="80" y="168"/>
                    <a:pt x="81" y="163"/>
                    <a:pt x="81" y="163"/>
                  </a:cubicBezTo>
                  <a:cubicBezTo>
                    <a:pt x="81" y="163"/>
                    <a:pt x="81" y="166"/>
                    <a:pt x="80" y="166"/>
                  </a:cubicBezTo>
                  <a:cubicBezTo>
                    <a:pt x="80" y="167"/>
                    <a:pt x="82" y="166"/>
                    <a:pt x="83" y="166"/>
                  </a:cubicBezTo>
                  <a:cubicBezTo>
                    <a:pt x="82" y="168"/>
                    <a:pt x="81" y="169"/>
                    <a:pt x="83" y="170"/>
                  </a:cubicBezTo>
                  <a:cubicBezTo>
                    <a:pt x="85" y="171"/>
                    <a:pt x="86" y="168"/>
                    <a:pt x="86" y="168"/>
                  </a:cubicBezTo>
                  <a:cubicBezTo>
                    <a:pt x="86" y="168"/>
                    <a:pt x="86" y="169"/>
                    <a:pt x="86" y="170"/>
                  </a:cubicBezTo>
                  <a:cubicBezTo>
                    <a:pt x="87" y="172"/>
                    <a:pt x="86" y="171"/>
                    <a:pt x="85" y="171"/>
                  </a:cubicBezTo>
                  <a:cubicBezTo>
                    <a:pt x="84" y="172"/>
                    <a:pt x="90" y="173"/>
                    <a:pt x="89" y="171"/>
                  </a:cubicBezTo>
                  <a:cubicBezTo>
                    <a:pt x="91" y="174"/>
                    <a:pt x="90" y="176"/>
                    <a:pt x="94" y="176"/>
                  </a:cubicBezTo>
                  <a:cubicBezTo>
                    <a:pt x="97" y="176"/>
                    <a:pt x="99" y="176"/>
                    <a:pt x="102" y="176"/>
                  </a:cubicBezTo>
                  <a:cubicBezTo>
                    <a:pt x="113" y="176"/>
                    <a:pt x="123" y="176"/>
                    <a:pt x="133" y="176"/>
                  </a:cubicBezTo>
                  <a:cubicBezTo>
                    <a:pt x="158" y="176"/>
                    <a:pt x="183" y="176"/>
                    <a:pt x="208" y="176"/>
                  </a:cubicBezTo>
                  <a:cubicBezTo>
                    <a:pt x="213" y="176"/>
                    <a:pt x="218" y="176"/>
                    <a:pt x="223" y="176"/>
                  </a:cubicBezTo>
                  <a:cubicBezTo>
                    <a:pt x="224" y="176"/>
                    <a:pt x="229" y="177"/>
                    <a:pt x="229" y="174"/>
                  </a:cubicBezTo>
                  <a:close/>
                  <a:moveTo>
                    <a:pt x="112" y="54"/>
                  </a:moveTo>
                  <a:cubicBezTo>
                    <a:pt x="110" y="54"/>
                    <a:pt x="108" y="53"/>
                    <a:pt x="106" y="54"/>
                  </a:cubicBezTo>
                  <a:cubicBezTo>
                    <a:pt x="104" y="57"/>
                    <a:pt x="108" y="56"/>
                    <a:pt x="108" y="57"/>
                  </a:cubicBezTo>
                  <a:cubicBezTo>
                    <a:pt x="108" y="56"/>
                    <a:pt x="100" y="60"/>
                    <a:pt x="100" y="60"/>
                  </a:cubicBezTo>
                  <a:cubicBezTo>
                    <a:pt x="98" y="59"/>
                    <a:pt x="107" y="53"/>
                    <a:pt x="99" y="56"/>
                  </a:cubicBezTo>
                  <a:cubicBezTo>
                    <a:pt x="98" y="56"/>
                    <a:pt x="97" y="57"/>
                    <a:pt x="97" y="57"/>
                  </a:cubicBezTo>
                  <a:cubicBezTo>
                    <a:pt x="96" y="58"/>
                    <a:pt x="97" y="59"/>
                    <a:pt x="96" y="60"/>
                  </a:cubicBezTo>
                  <a:cubicBezTo>
                    <a:pt x="95" y="60"/>
                    <a:pt x="88" y="59"/>
                    <a:pt x="88" y="59"/>
                  </a:cubicBezTo>
                  <a:cubicBezTo>
                    <a:pt x="88" y="58"/>
                    <a:pt x="91" y="59"/>
                    <a:pt x="91" y="58"/>
                  </a:cubicBezTo>
                  <a:cubicBezTo>
                    <a:pt x="92" y="57"/>
                    <a:pt x="91" y="57"/>
                    <a:pt x="92" y="56"/>
                  </a:cubicBezTo>
                  <a:cubicBezTo>
                    <a:pt x="92" y="55"/>
                    <a:pt x="94" y="54"/>
                    <a:pt x="94" y="54"/>
                  </a:cubicBezTo>
                  <a:cubicBezTo>
                    <a:pt x="94" y="53"/>
                    <a:pt x="91" y="52"/>
                    <a:pt x="94" y="52"/>
                  </a:cubicBezTo>
                  <a:cubicBezTo>
                    <a:pt x="94" y="52"/>
                    <a:pt x="98" y="53"/>
                    <a:pt x="98" y="52"/>
                  </a:cubicBezTo>
                  <a:cubicBezTo>
                    <a:pt x="98" y="51"/>
                    <a:pt x="93" y="50"/>
                    <a:pt x="92" y="50"/>
                  </a:cubicBezTo>
                  <a:cubicBezTo>
                    <a:pt x="91" y="50"/>
                    <a:pt x="89" y="51"/>
                    <a:pt x="87" y="51"/>
                  </a:cubicBezTo>
                  <a:cubicBezTo>
                    <a:pt x="86" y="51"/>
                    <a:pt x="84" y="50"/>
                    <a:pt x="82" y="51"/>
                  </a:cubicBezTo>
                  <a:cubicBezTo>
                    <a:pt x="81" y="51"/>
                    <a:pt x="79" y="53"/>
                    <a:pt x="80" y="51"/>
                  </a:cubicBezTo>
                  <a:cubicBezTo>
                    <a:pt x="81" y="49"/>
                    <a:pt x="83" y="50"/>
                    <a:pt x="84" y="49"/>
                  </a:cubicBezTo>
                  <a:cubicBezTo>
                    <a:pt x="86" y="49"/>
                    <a:pt x="89" y="48"/>
                    <a:pt x="91" y="47"/>
                  </a:cubicBezTo>
                  <a:cubicBezTo>
                    <a:pt x="95" y="46"/>
                    <a:pt x="99" y="46"/>
                    <a:pt x="102" y="44"/>
                  </a:cubicBezTo>
                  <a:cubicBezTo>
                    <a:pt x="104" y="44"/>
                    <a:pt x="107" y="43"/>
                    <a:pt x="108" y="45"/>
                  </a:cubicBezTo>
                  <a:cubicBezTo>
                    <a:pt x="109" y="46"/>
                    <a:pt x="105" y="47"/>
                    <a:pt x="104" y="48"/>
                  </a:cubicBezTo>
                  <a:cubicBezTo>
                    <a:pt x="102" y="49"/>
                    <a:pt x="110" y="49"/>
                    <a:pt x="111" y="49"/>
                  </a:cubicBezTo>
                  <a:cubicBezTo>
                    <a:pt x="111" y="49"/>
                    <a:pt x="113" y="49"/>
                    <a:pt x="113" y="49"/>
                  </a:cubicBezTo>
                  <a:cubicBezTo>
                    <a:pt x="114" y="48"/>
                    <a:pt x="116" y="46"/>
                    <a:pt x="117" y="47"/>
                  </a:cubicBezTo>
                  <a:cubicBezTo>
                    <a:pt x="118" y="48"/>
                    <a:pt x="113" y="54"/>
                    <a:pt x="112" y="54"/>
                  </a:cubicBezTo>
                  <a:cubicBezTo>
                    <a:pt x="110" y="54"/>
                    <a:pt x="114" y="54"/>
                    <a:pt x="112" y="54"/>
                  </a:cubicBezTo>
                  <a:close/>
                  <a:moveTo>
                    <a:pt x="157" y="78"/>
                  </a:moveTo>
                  <a:cubicBezTo>
                    <a:pt x="157" y="78"/>
                    <a:pt x="152" y="78"/>
                    <a:pt x="153" y="78"/>
                  </a:cubicBezTo>
                  <a:cubicBezTo>
                    <a:pt x="153" y="79"/>
                    <a:pt x="155" y="78"/>
                    <a:pt x="155" y="79"/>
                  </a:cubicBezTo>
                  <a:cubicBezTo>
                    <a:pt x="155" y="80"/>
                    <a:pt x="151" y="81"/>
                    <a:pt x="150" y="81"/>
                  </a:cubicBezTo>
                  <a:cubicBezTo>
                    <a:pt x="148" y="81"/>
                    <a:pt x="147" y="83"/>
                    <a:pt x="145" y="84"/>
                  </a:cubicBezTo>
                  <a:cubicBezTo>
                    <a:pt x="145" y="84"/>
                    <a:pt x="141" y="84"/>
                    <a:pt x="142" y="85"/>
                  </a:cubicBezTo>
                  <a:cubicBezTo>
                    <a:pt x="142" y="86"/>
                    <a:pt x="145" y="86"/>
                    <a:pt x="142" y="88"/>
                  </a:cubicBezTo>
                  <a:cubicBezTo>
                    <a:pt x="141" y="88"/>
                    <a:pt x="137" y="88"/>
                    <a:pt x="137" y="89"/>
                  </a:cubicBezTo>
                  <a:cubicBezTo>
                    <a:pt x="136" y="89"/>
                    <a:pt x="137" y="90"/>
                    <a:pt x="137" y="90"/>
                  </a:cubicBezTo>
                  <a:cubicBezTo>
                    <a:pt x="137" y="92"/>
                    <a:pt x="135" y="92"/>
                    <a:pt x="134" y="92"/>
                  </a:cubicBezTo>
                  <a:cubicBezTo>
                    <a:pt x="131" y="93"/>
                    <a:pt x="128" y="93"/>
                    <a:pt x="125" y="93"/>
                  </a:cubicBezTo>
                  <a:cubicBezTo>
                    <a:pt x="125" y="93"/>
                    <a:pt x="120" y="90"/>
                    <a:pt x="120" y="90"/>
                  </a:cubicBezTo>
                  <a:cubicBezTo>
                    <a:pt x="122" y="89"/>
                    <a:pt x="125" y="90"/>
                    <a:pt x="126" y="89"/>
                  </a:cubicBezTo>
                  <a:cubicBezTo>
                    <a:pt x="127" y="89"/>
                    <a:pt x="126" y="87"/>
                    <a:pt x="127" y="87"/>
                  </a:cubicBezTo>
                  <a:cubicBezTo>
                    <a:pt x="128" y="85"/>
                    <a:pt x="130" y="86"/>
                    <a:pt x="131" y="85"/>
                  </a:cubicBezTo>
                  <a:cubicBezTo>
                    <a:pt x="132" y="85"/>
                    <a:pt x="130" y="83"/>
                    <a:pt x="130" y="83"/>
                  </a:cubicBezTo>
                  <a:cubicBezTo>
                    <a:pt x="128" y="82"/>
                    <a:pt x="128" y="82"/>
                    <a:pt x="128" y="81"/>
                  </a:cubicBezTo>
                  <a:cubicBezTo>
                    <a:pt x="128" y="79"/>
                    <a:pt x="126" y="80"/>
                    <a:pt x="126" y="79"/>
                  </a:cubicBezTo>
                  <a:cubicBezTo>
                    <a:pt x="125" y="78"/>
                    <a:pt x="128" y="79"/>
                    <a:pt x="128" y="79"/>
                  </a:cubicBezTo>
                  <a:cubicBezTo>
                    <a:pt x="131" y="80"/>
                    <a:pt x="134" y="81"/>
                    <a:pt x="136" y="82"/>
                  </a:cubicBezTo>
                  <a:cubicBezTo>
                    <a:pt x="138" y="84"/>
                    <a:pt x="142" y="83"/>
                    <a:pt x="144" y="82"/>
                  </a:cubicBezTo>
                  <a:cubicBezTo>
                    <a:pt x="147" y="81"/>
                    <a:pt x="148" y="78"/>
                    <a:pt x="152" y="77"/>
                  </a:cubicBezTo>
                  <a:cubicBezTo>
                    <a:pt x="153" y="76"/>
                    <a:pt x="155" y="76"/>
                    <a:pt x="157" y="77"/>
                  </a:cubicBezTo>
                  <a:cubicBezTo>
                    <a:pt x="157" y="77"/>
                    <a:pt x="160" y="78"/>
                    <a:pt x="160" y="78"/>
                  </a:cubicBezTo>
                  <a:cubicBezTo>
                    <a:pt x="160" y="78"/>
                    <a:pt x="158" y="78"/>
                    <a:pt x="157" y="78"/>
                  </a:cubicBezTo>
                  <a:close/>
                  <a:moveTo>
                    <a:pt x="222" y="165"/>
                  </a:moveTo>
                  <a:cubicBezTo>
                    <a:pt x="221" y="167"/>
                    <a:pt x="219" y="163"/>
                    <a:pt x="219" y="162"/>
                  </a:cubicBezTo>
                  <a:cubicBezTo>
                    <a:pt x="219" y="160"/>
                    <a:pt x="221" y="159"/>
                    <a:pt x="221" y="157"/>
                  </a:cubicBezTo>
                  <a:cubicBezTo>
                    <a:pt x="220" y="156"/>
                    <a:pt x="219" y="159"/>
                    <a:pt x="218" y="158"/>
                  </a:cubicBezTo>
                  <a:cubicBezTo>
                    <a:pt x="218" y="157"/>
                    <a:pt x="218" y="154"/>
                    <a:pt x="216" y="154"/>
                  </a:cubicBezTo>
                  <a:cubicBezTo>
                    <a:pt x="216" y="154"/>
                    <a:pt x="216" y="156"/>
                    <a:pt x="215" y="156"/>
                  </a:cubicBezTo>
                  <a:cubicBezTo>
                    <a:pt x="214" y="155"/>
                    <a:pt x="214" y="154"/>
                    <a:pt x="213" y="153"/>
                  </a:cubicBezTo>
                  <a:cubicBezTo>
                    <a:pt x="212" y="152"/>
                    <a:pt x="211" y="151"/>
                    <a:pt x="210" y="150"/>
                  </a:cubicBezTo>
                  <a:cubicBezTo>
                    <a:pt x="209" y="149"/>
                    <a:pt x="212" y="149"/>
                    <a:pt x="212" y="148"/>
                  </a:cubicBezTo>
                  <a:cubicBezTo>
                    <a:pt x="211" y="147"/>
                    <a:pt x="209" y="148"/>
                    <a:pt x="209" y="147"/>
                  </a:cubicBezTo>
                  <a:cubicBezTo>
                    <a:pt x="209" y="146"/>
                    <a:pt x="210" y="143"/>
                    <a:pt x="210" y="142"/>
                  </a:cubicBezTo>
                  <a:cubicBezTo>
                    <a:pt x="212" y="140"/>
                    <a:pt x="217" y="147"/>
                    <a:pt x="217" y="148"/>
                  </a:cubicBezTo>
                  <a:cubicBezTo>
                    <a:pt x="218" y="150"/>
                    <a:pt x="219" y="151"/>
                    <a:pt x="219" y="153"/>
                  </a:cubicBezTo>
                  <a:cubicBezTo>
                    <a:pt x="220" y="155"/>
                    <a:pt x="220" y="154"/>
                    <a:pt x="221" y="156"/>
                  </a:cubicBezTo>
                  <a:cubicBezTo>
                    <a:pt x="221" y="157"/>
                    <a:pt x="222" y="158"/>
                    <a:pt x="222" y="159"/>
                  </a:cubicBezTo>
                  <a:cubicBezTo>
                    <a:pt x="223" y="161"/>
                    <a:pt x="222" y="163"/>
                    <a:pt x="222" y="165"/>
                  </a:cubicBezTo>
                  <a:cubicBezTo>
                    <a:pt x="221" y="166"/>
                    <a:pt x="222" y="164"/>
                    <a:pt x="222" y="16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5" name="Freeform 643">
              <a:extLst>
                <a:ext uri="{FF2B5EF4-FFF2-40B4-BE49-F238E27FC236}">
                  <a16:creationId xmlns:a16="http://schemas.microsoft.com/office/drawing/2014/main" id="{FAEF6A82-11D4-F4BB-653A-C1FFD3BE56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43494" y="9466307"/>
              <a:ext cx="95541" cy="82827"/>
            </a:xfrm>
            <a:custGeom>
              <a:avLst/>
              <a:gdLst>
                <a:gd name="T0" fmla="*/ 9 w 10"/>
                <a:gd name="T1" fmla="*/ 0 h 9"/>
                <a:gd name="T2" fmla="*/ 2 w 10"/>
                <a:gd name="T3" fmla="*/ 7 h 9"/>
                <a:gd name="T4" fmla="*/ 10 w 10"/>
                <a:gd name="T5" fmla="*/ 3 h 9"/>
                <a:gd name="T6" fmla="*/ 9 w 10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9">
                  <a:moveTo>
                    <a:pt x="9" y="0"/>
                  </a:moveTo>
                  <a:cubicBezTo>
                    <a:pt x="7" y="1"/>
                    <a:pt x="0" y="4"/>
                    <a:pt x="2" y="7"/>
                  </a:cubicBezTo>
                  <a:cubicBezTo>
                    <a:pt x="4" y="9"/>
                    <a:pt x="9" y="3"/>
                    <a:pt x="10" y="3"/>
                  </a:cubicBezTo>
                  <a:cubicBezTo>
                    <a:pt x="10" y="2"/>
                    <a:pt x="9" y="1"/>
                    <a:pt x="9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6" name="Freeform 644">
              <a:extLst>
                <a:ext uri="{FF2B5EF4-FFF2-40B4-BE49-F238E27FC236}">
                  <a16:creationId xmlns:a16="http://schemas.microsoft.com/office/drawing/2014/main" id="{2921BFFE-28A6-B2E1-F609-58881B778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19926" y="9447193"/>
              <a:ext cx="121018" cy="44598"/>
            </a:xfrm>
            <a:custGeom>
              <a:avLst/>
              <a:gdLst>
                <a:gd name="T0" fmla="*/ 12 w 13"/>
                <a:gd name="T1" fmla="*/ 0 h 5"/>
                <a:gd name="T2" fmla="*/ 7 w 13"/>
                <a:gd name="T3" fmla="*/ 0 h 5"/>
                <a:gd name="T4" fmla="*/ 1 w 13"/>
                <a:gd name="T5" fmla="*/ 2 h 5"/>
                <a:gd name="T6" fmla="*/ 5 w 13"/>
                <a:gd name="T7" fmla="*/ 3 h 5"/>
                <a:gd name="T8" fmla="*/ 12 w 13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5">
                  <a:moveTo>
                    <a:pt x="12" y="0"/>
                  </a:moveTo>
                  <a:cubicBezTo>
                    <a:pt x="13" y="0"/>
                    <a:pt x="7" y="0"/>
                    <a:pt x="7" y="0"/>
                  </a:cubicBezTo>
                  <a:cubicBezTo>
                    <a:pt x="6" y="0"/>
                    <a:pt x="0" y="1"/>
                    <a:pt x="1" y="2"/>
                  </a:cubicBezTo>
                  <a:cubicBezTo>
                    <a:pt x="3" y="5"/>
                    <a:pt x="2" y="5"/>
                    <a:pt x="5" y="3"/>
                  </a:cubicBezTo>
                  <a:cubicBezTo>
                    <a:pt x="8" y="2"/>
                    <a:pt x="10" y="2"/>
                    <a:pt x="1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7" name="Freeform 645">
              <a:extLst>
                <a:ext uri="{FF2B5EF4-FFF2-40B4-BE49-F238E27FC236}">
                  <a16:creationId xmlns:a16="http://schemas.microsoft.com/office/drawing/2014/main" id="{C63DECFA-BAC9-A073-9A51-B43777BE42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3431" y="6414553"/>
              <a:ext cx="289811" cy="159279"/>
            </a:xfrm>
            <a:custGeom>
              <a:avLst/>
              <a:gdLst>
                <a:gd name="T0" fmla="*/ 10 w 31"/>
                <a:gd name="T1" fmla="*/ 17 h 17"/>
                <a:gd name="T2" fmla="*/ 13 w 31"/>
                <a:gd name="T3" fmla="*/ 14 h 17"/>
                <a:gd name="T4" fmla="*/ 18 w 31"/>
                <a:gd name="T5" fmla="*/ 16 h 17"/>
                <a:gd name="T6" fmla="*/ 21 w 31"/>
                <a:gd name="T7" fmla="*/ 16 h 17"/>
                <a:gd name="T8" fmla="*/ 23 w 31"/>
                <a:gd name="T9" fmla="*/ 15 h 17"/>
                <a:gd name="T10" fmla="*/ 29 w 31"/>
                <a:gd name="T11" fmla="*/ 11 h 17"/>
                <a:gd name="T12" fmla="*/ 27 w 31"/>
                <a:gd name="T13" fmla="*/ 7 h 17"/>
                <a:gd name="T14" fmla="*/ 21 w 31"/>
                <a:gd name="T15" fmla="*/ 5 h 17"/>
                <a:gd name="T16" fmla="*/ 17 w 31"/>
                <a:gd name="T17" fmla="*/ 3 h 17"/>
                <a:gd name="T18" fmla="*/ 13 w 31"/>
                <a:gd name="T19" fmla="*/ 0 h 17"/>
                <a:gd name="T20" fmla="*/ 11 w 31"/>
                <a:gd name="T21" fmla="*/ 2 h 17"/>
                <a:gd name="T22" fmla="*/ 8 w 31"/>
                <a:gd name="T23" fmla="*/ 2 h 17"/>
                <a:gd name="T24" fmla="*/ 0 w 31"/>
                <a:gd name="T25" fmla="*/ 6 h 17"/>
                <a:gd name="T26" fmla="*/ 2 w 31"/>
                <a:gd name="T27" fmla="*/ 10 h 17"/>
                <a:gd name="T28" fmla="*/ 4 w 31"/>
                <a:gd name="T29" fmla="*/ 13 h 17"/>
                <a:gd name="T30" fmla="*/ 10 w 31"/>
                <a:gd name="T31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" h="17">
                  <a:moveTo>
                    <a:pt x="10" y="17"/>
                  </a:moveTo>
                  <a:cubicBezTo>
                    <a:pt x="12" y="17"/>
                    <a:pt x="11" y="14"/>
                    <a:pt x="13" y="14"/>
                  </a:cubicBezTo>
                  <a:cubicBezTo>
                    <a:pt x="15" y="14"/>
                    <a:pt x="16" y="16"/>
                    <a:pt x="18" y="16"/>
                  </a:cubicBezTo>
                  <a:cubicBezTo>
                    <a:pt x="19" y="16"/>
                    <a:pt x="20" y="16"/>
                    <a:pt x="21" y="16"/>
                  </a:cubicBezTo>
                  <a:cubicBezTo>
                    <a:pt x="22" y="16"/>
                    <a:pt x="23" y="15"/>
                    <a:pt x="23" y="15"/>
                  </a:cubicBezTo>
                  <a:cubicBezTo>
                    <a:pt x="26" y="14"/>
                    <a:pt x="27" y="13"/>
                    <a:pt x="29" y="11"/>
                  </a:cubicBezTo>
                  <a:cubicBezTo>
                    <a:pt x="31" y="9"/>
                    <a:pt x="29" y="8"/>
                    <a:pt x="27" y="7"/>
                  </a:cubicBezTo>
                  <a:cubicBezTo>
                    <a:pt x="25" y="6"/>
                    <a:pt x="22" y="3"/>
                    <a:pt x="21" y="5"/>
                  </a:cubicBezTo>
                  <a:cubicBezTo>
                    <a:pt x="19" y="8"/>
                    <a:pt x="18" y="4"/>
                    <a:pt x="17" y="3"/>
                  </a:cubicBezTo>
                  <a:cubicBezTo>
                    <a:pt x="16" y="2"/>
                    <a:pt x="13" y="3"/>
                    <a:pt x="13" y="0"/>
                  </a:cubicBezTo>
                  <a:cubicBezTo>
                    <a:pt x="13" y="1"/>
                    <a:pt x="12" y="3"/>
                    <a:pt x="11" y="2"/>
                  </a:cubicBezTo>
                  <a:cubicBezTo>
                    <a:pt x="9" y="0"/>
                    <a:pt x="9" y="0"/>
                    <a:pt x="8" y="2"/>
                  </a:cubicBezTo>
                  <a:cubicBezTo>
                    <a:pt x="7" y="3"/>
                    <a:pt x="0" y="5"/>
                    <a:pt x="0" y="6"/>
                  </a:cubicBezTo>
                  <a:cubicBezTo>
                    <a:pt x="0" y="6"/>
                    <a:pt x="1" y="9"/>
                    <a:pt x="2" y="10"/>
                  </a:cubicBezTo>
                  <a:cubicBezTo>
                    <a:pt x="2" y="11"/>
                    <a:pt x="3" y="12"/>
                    <a:pt x="4" y="13"/>
                  </a:cubicBezTo>
                  <a:cubicBezTo>
                    <a:pt x="6" y="14"/>
                    <a:pt x="8" y="17"/>
                    <a:pt x="10" y="1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8" name="Freeform 646">
              <a:extLst>
                <a:ext uri="{FF2B5EF4-FFF2-40B4-BE49-F238E27FC236}">
                  <a16:creationId xmlns:a16="http://schemas.microsoft.com/office/drawing/2014/main" id="{0A00BE1A-3520-B9B7-A02B-4ED02E274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42857" y="6545160"/>
              <a:ext cx="347131" cy="149721"/>
            </a:xfrm>
            <a:custGeom>
              <a:avLst/>
              <a:gdLst>
                <a:gd name="T0" fmla="*/ 32 w 37"/>
                <a:gd name="T1" fmla="*/ 2 h 16"/>
                <a:gd name="T2" fmla="*/ 27 w 37"/>
                <a:gd name="T3" fmla="*/ 0 h 16"/>
                <a:gd name="T4" fmla="*/ 24 w 37"/>
                <a:gd name="T5" fmla="*/ 3 h 16"/>
                <a:gd name="T6" fmla="*/ 20 w 37"/>
                <a:gd name="T7" fmla="*/ 3 h 16"/>
                <a:gd name="T8" fmla="*/ 17 w 37"/>
                <a:gd name="T9" fmla="*/ 7 h 16"/>
                <a:gd name="T10" fmla="*/ 16 w 37"/>
                <a:gd name="T11" fmla="*/ 9 h 16"/>
                <a:gd name="T12" fmla="*/ 13 w 37"/>
                <a:gd name="T13" fmla="*/ 9 h 16"/>
                <a:gd name="T14" fmla="*/ 9 w 37"/>
                <a:gd name="T15" fmla="*/ 10 h 16"/>
                <a:gd name="T16" fmla="*/ 5 w 37"/>
                <a:gd name="T17" fmla="*/ 11 h 16"/>
                <a:gd name="T18" fmla="*/ 0 w 37"/>
                <a:gd name="T19" fmla="*/ 9 h 16"/>
                <a:gd name="T20" fmla="*/ 4 w 37"/>
                <a:gd name="T21" fmla="*/ 13 h 16"/>
                <a:gd name="T22" fmla="*/ 6 w 37"/>
                <a:gd name="T23" fmla="*/ 13 h 16"/>
                <a:gd name="T24" fmla="*/ 8 w 37"/>
                <a:gd name="T25" fmla="*/ 14 h 16"/>
                <a:gd name="T26" fmla="*/ 12 w 37"/>
                <a:gd name="T27" fmla="*/ 13 h 16"/>
                <a:gd name="T28" fmla="*/ 15 w 37"/>
                <a:gd name="T29" fmla="*/ 15 h 16"/>
                <a:gd name="T30" fmla="*/ 22 w 37"/>
                <a:gd name="T31" fmla="*/ 16 h 16"/>
                <a:gd name="T32" fmla="*/ 29 w 37"/>
                <a:gd name="T33" fmla="*/ 14 h 16"/>
                <a:gd name="T34" fmla="*/ 33 w 37"/>
                <a:gd name="T35" fmla="*/ 12 h 16"/>
                <a:gd name="T36" fmla="*/ 34 w 37"/>
                <a:gd name="T37" fmla="*/ 9 h 16"/>
                <a:gd name="T38" fmla="*/ 36 w 37"/>
                <a:gd name="T39" fmla="*/ 8 h 16"/>
                <a:gd name="T40" fmla="*/ 36 w 37"/>
                <a:gd name="T41" fmla="*/ 2 h 16"/>
                <a:gd name="T42" fmla="*/ 32 w 37"/>
                <a:gd name="T4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7" h="16">
                  <a:moveTo>
                    <a:pt x="32" y="2"/>
                  </a:moveTo>
                  <a:cubicBezTo>
                    <a:pt x="30" y="2"/>
                    <a:pt x="28" y="0"/>
                    <a:pt x="27" y="0"/>
                  </a:cubicBezTo>
                  <a:cubicBezTo>
                    <a:pt x="25" y="0"/>
                    <a:pt x="26" y="3"/>
                    <a:pt x="24" y="3"/>
                  </a:cubicBezTo>
                  <a:cubicBezTo>
                    <a:pt x="22" y="3"/>
                    <a:pt x="22" y="2"/>
                    <a:pt x="20" y="3"/>
                  </a:cubicBezTo>
                  <a:cubicBezTo>
                    <a:pt x="20" y="3"/>
                    <a:pt x="16" y="6"/>
                    <a:pt x="17" y="7"/>
                  </a:cubicBezTo>
                  <a:cubicBezTo>
                    <a:pt x="17" y="8"/>
                    <a:pt x="19" y="10"/>
                    <a:pt x="16" y="9"/>
                  </a:cubicBezTo>
                  <a:cubicBezTo>
                    <a:pt x="15" y="9"/>
                    <a:pt x="14" y="8"/>
                    <a:pt x="13" y="9"/>
                  </a:cubicBezTo>
                  <a:cubicBezTo>
                    <a:pt x="12" y="9"/>
                    <a:pt x="10" y="10"/>
                    <a:pt x="9" y="10"/>
                  </a:cubicBezTo>
                  <a:cubicBezTo>
                    <a:pt x="7" y="10"/>
                    <a:pt x="6" y="8"/>
                    <a:pt x="5" y="11"/>
                  </a:cubicBezTo>
                  <a:cubicBezTo>
                    <a:pt x="5" y="11"/>
                    <a:pt x="1" y="9"/>
                    <a:pt x="0" y="9"/>
                  </a:cubicBezTo>
                  <a:cubicBezTo>
                    <a:pt x="0" y="11"/>
                    <a:pt x="1" y="12"/>
                    <a:pt x="4" y="13"/>
                  </a:cubicBezTo>
                  <a:cubicBezTo>
                    <a:pt x="5" y="13"/>
                    <a:pt x="5" y="13"/>
                    <a:pt x="6" y="13"/>
                  </a:cubicBezTo>
                  <a:cubicBezTo>
                    <a:pt x="7" y="13"/>
                    <a:pt x="7" y="15"/>
                    <a:pt x="8" y="14"/>
                  </a:cubicBezTo>
                  <a:cubicBezTo>
                    <a:pt x="10" y="13"/>
                    <a:pt x="10" y="13"/>
                    <a:pt x="12" y="13"/>
                  </a:cubicBezTo>
                  <a:cubicBezTo>
                    <a:pt x="14" y="13"/>
                    <a:pt x="13" y="14"/>
                    <a:pt x="15" y="15"/>
                  </a:cubicBezTo>
                  <a:cubicBezTo>
                    <a:pt x="17" y="16"/>
                    <a:pt x="20" y="16"/>
                    <a:pt x="22" y="16"/>
                  </a:cubicBezTo>
                  <a:cubicBezTo>
                    <a:pt x="25" y="16"/>
                    <a:pt x="26" y="14"/>
                    <a:pt x="29" y="14"/>
                  </a:cubicBezTo>
                  <a:cubicBezTo>
                    <a:pt x="31" y="14"/>
                    <a:pt x="33" y="13"/>
                    <a:pt x="33" y="12"/>
                  </a:cubicBezTo>
                  <a:cubicBezTo>
                    <a:pt x="34" y="11"/>
                    <a:pt x="34" y="10"/>
                    <a:pt x="34" y="9"/>
                  </a:cubicBezTo>
                  <a:cubicBezTo>
                    <a:pt x="34" y="7"/>
                    <a:pt x="35" y="9"/>
                    <a:pt x="36" y="8"/>
                  </a:cubicBezTo>
                  <a:cubicBezTo>
                    <a:pt x="37" y="6"/>
                    <a:pt x="36" y="3"/>
                    <a:pt x="36" y="2"/>
                  </a:cubicBezTo>
                  <a:cubicBezTo>
                    <a:pt x="34" y="2"/>
                    <a:pt x="33" y="2"/>
                    <a:pt x="32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9" name="Freeform 647">
              <a:extLst>
                <a:ext uri="{FF2B5EF4-FFF2-40B4-BE49-F238E27FC236}">
                  <a16:creationId xmlns:a16="http://schemas.microsoft.com/office/drawing/2014/main" id="{A1453ACC-1B7A-077A-9E4A-2857AC2A4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21837" y="6656654"/>
              <a:ext cx="531847" cy="516057"/>
            </a:xfrm>
            <a:custGeom>
              <a:avLst/>
              <a:gdLst>
                <a:gd name="T0" fmla="*/ 37 w 57"/>
                <a:gd name="T1" fmla="*/ 10 h 55"/>
                <a:gd name="T2" fmla="*/ 41 w 57"/>
                <a:gd name="T3" fmla="*/ 9 h 55"/>
                <a:gd name="T4" fmla="*/ 43 w 57"/>
                <a:gd name="T5" fmla="*/ 6 h 55"/>
                <a:gd name="T6" fmla="*/ 45 w 57"/>
                <a:gd name="T7" fmla="*/ 4 h 55"/>
                <a:gd name="T8" fmla="*/ 45 w 57"/>
                <a:gd name="T9" fmla="*/ 1 h 55"/>
                <a:gd name="T10" fmla="*/ 41 w 57"/>
                <a:gd name="T11" fmla="*/ 2 h 55"/>
                <a:gd name="T12" fmla="*/ 36 w 57"/>
                <a:gd name="T13" fmla="*/ 4 h 55"/>
                <a:gd name="T14" fmla="*/ 27 w 57"/>
                <a:gd name="T15" fmla="*/ 1 h 55"/>
                <a:gd name="T16" fmla="*/ 22 w 57"/>
                <a:gd name="T17" fmla="*/ 1 h 55"/>
                <a:gd name="T18" fmla="*/ 19 w 57"/>
                <a:gd name="T19" fmla="*/ 1 h 55"/>
                <a:gd name="T20" fmla="*/ 18 w 57"/>
                <a:gd name="T21" fmla="*/ 3 h 55"/>
                <a:gd name="T22" fmla="*/ 17 w 57"/>
                <a:gd name="T23" fmla="*/ 4 h 55"/>
                <a:gd name="T24" fmla="*/ 15 w 57"/>
                <a:gd name="T25" fmla="*/ 5 h 55"/>
                <a:gd name="T26" fmla="*/ 13 w 57"/>
                <a:gd name="T27" fmla="*/ 5 h 55"/>
                <a:gd name="T28" fmla="*/ 12 w 57"/>
                <a:gd name="T29" fmla="*/ 4 h 55"/>
                <a:gd name="T30" fmla="*/ 11 w 57"/>
                <a:gd name="T31" fmla="*/ 8 h 55"/>
                <a:gd name="T32" fmla="*/ 9 w 57"/>
                <a:gd name="T33" fmla="*/ 5 h 55"/>
                <a:gd name="T34" fmla="*/ 5 w 57"/>
                <a:gd name="T35" fmla="*/ 7 h 55"/>
                <a:gd name="T36" fmla="*/ 0 w 57"/>
                <a:gd name="T37" fmla="*/ 7 h 55"/>
                <a:gd name="T38" fmla="*/ 1 w 57"/>
                <a:gd name="T39" fmla="*/ 10 h 55"/>
                <a:gd name="T40" fmla="*/ 0 w 57"/>
                <a:gd name="T41" fmla="*/ 14 h 55"/>
                <a:gd name="T42" fmla="*/ 2 w 57"/>
                <a:gd name="T43" fmla="*/ 18 h 55"/>
                <a:gd name="T44" fmla="*/ 4 w 57"/>
                <a:gd name="T45" fmla="*/ 21 h 55"/>
                <a:gd name="T46" fmla="*/ 12 w 57"/>
                <a:gd name="T47" fmla="*/ 17 h 55"/>
                <a:gd name="T48" fmla="*/ 15 w 57"/>
                <a:gd name="T49" fmla="*/ 19 h 55"/>
                <a:gd name="T50" fmla="*/ 17 w 57"/>
                <a:gd name="T51" fmla="*/ 22 h 55"/>
                <a:gd name="T52" fmla="*/ 18 w 57"/>
                <a:gd name="T53" fmla="*/ 25 h 55"/>
                <a:gd name="T54" fmla="*/ 21 w 57"/>
                <a:gd name="T55" fmla="*/ 28 h 55"/>
                <a:gd name="T56" fmla="*/ 28 w 57"/>
                <a:gd name="T57" fmla="*/ 33 h 55"/>
                <a:gd name="T58" fmla="*/ 33 w 57"/>
                <a:gd name="T59" fmla="*/ 36 h 55"/>
                <a:gd name="T60" fmla="*/ 42 w 57"/>
                <a:gd name="T61" fmla="*/ 42 h 55"/>
                <a:gd name="T62" fmla="*/ 45 w 57"/>
                <a:gd name="T63" fmla="*/ 48 h 55"/>
                <a:gd name="T64" fmla="*/ 43 w 57"/>
                <a:gd name="T65" fmla="*/ 55 h 55"/>
                <a:gd name="T66" fmla="*/ 49 w 57"/>
                <a:gd name="T67" fmla="*/ 48 h 55"/>
                <a:gd name="T68" fmla="*/ 47 w 57"/>
                <a:gd name="T69" fmla="*/ 45 h 55"/>
                <a:gd name="T70" fmla="*/ 50 w 57"/>
                <a:gd name="T71" fmla="*/ 40 h 55"/>
                <a:gd name="T72" fmla="*/ 53 w 57"/>
                <a:gd name="T73" fmla="*/ 41 h 55"/>
                <a:gd name="T74" fmla="*/ 55 w 57"/>
                <a:gd name="T75" fmla="*/ 44 h 55"/>
                <a:gd name="T76" fmla="*/ 53 w 57"/>
                <a:gd name="T77" fmla="*/ 39 h 55"/>
                <a:gd name="T78" fmla="*/ 44 w 57"/>
                <a:gd name="T79" fmla="*/ 35 h 55"/>
                <a:gd name="T80" fmla="*/ 44 w 57"/>
                <a:gd name="T81" fmla="*/ 32 h 55"/>
                <a:gd name="T82" fmla="*/ 39 w 57"/>
                <a:gd name="T83" fmla="*/ 31 h 55"/>
                <a:gd name="T84" fmla="*/ 35 w 57"/>
                <a:gd name="T85" fmla="*/ 26 h 55"/>
                <a:gd name="T86" fmla="*/ 32 w 57"/>
                <a:gd name="T87" fmla="*/ 21 h 55"/>
                <a:gd name="T88" fmla="*/ 27 w 57"/>
                <a:gd name="T89" fmla="*/ 17 h 55"/>
                <a:gd name="T90" fmla="*/ 27 w 57"/>
                <a:gd name="T91" fmla="*/ 15 h 55"/>
                <a:gd name="T92" fmla="*/ 28 w 57"/>
                <a:gd name="T93" fmla="*/ 12 h 55"/>
                <a:gd name="T94" fmla="*/ 30 w 57"/>
                <a:gd name="T95" fmla="*/ 9 h 55"/>
                <a:gd name="T96" fmla="*/ 32 w 57"/>
                <a:gd name="T97" fmla="*/ 8 h 55"/>
                <a:gd name="T98" fmla="*/ 34 w 57"/>
                <a:gd name="T99" fmla="*/ 10 h 55"/>
                <a:gd name="T100" fmla="*/ 37 w 57"/>
                <a:gd name="T101" fmla="*/ 10 h 55"/>
                <a:gd name="T102" fmla="*/ 37 w 57"/>
                <a:gd name="T103" fmla="*/ 1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7" h="55">
                  <a:moveTo>
                    <a:pt x="37" y="10"/>
                  </a:moveTo>
                  <a:cubicBezTo>
                    <a:pt x="38" y="9"/>
                    <a:pt x="40" y="10"/>
                    <a:pt x="41" y="9"/>
                  </a:cubicBezTo>
                  <a:cubicBezTo>
                    <a:pt x="43" y="8"/>
                    <a:pt x="42" y="7"/>
                    <a:pt x="43" y="6"/>
                  </a:cubicBezTo>
                  <a:cubicBezTo>
                    <a:pt x="43" y="5"/>
                    <a:pt x="44" y="4"/>
                    <a:pt x="45" y="4"/>
                  </a:cubicBezTo>
                  <a:cubicBezTo>
                    <a:pt x="46" y="3"/>
                    <a:pt x="45" y="3"/>
                    <a:pt x="45" y="1"/>
                  </a:cubicBezTo>
                  <a:cubicBezTo>
                    <a:pt x="44" y="2"/>
                    <a:pt x="43" y="2"/>
                    <a:pt x="41" y="2"/>
                  </a:cubicBezTo>
                  <a:cubicBezTo>
                    <a:pt x="39" y="2"/>
                    <a:pt x="37" y="5"/>
                    <a:pt x="36" y="4"/>
                  </a:cubicBezTo>
                  <a:cubicBezTo>
                    <a:pt x="33" y="3"/>
                    <a:pt x="28" y="4"/>
                    <a:pt x="27" y="1"/>
                  </a:cubicBezTo>
                  <a:cubicBezTo>
                    <a:pt x="26" y="0"/>
                    <a:pt x="23" y="1"/>
                    <a:pt x="22" y="1"/>
                  </a:cubicBezTo>
                  <a:cubicBezTo>
                    <a:pt x="20" y="3"/>
                    <a:pt x="20" y="1"/>
                    <a:pt x="19" y="1"/>
                  </a:cubicBezTo>
                  <a:cubicBezTo>
                    <a:pt x="18" y="1"/>
                    <a:pt x="18" y="3"/>
                    <a:pt x="18" y="3"/>
                  </a:cubicBezTo>
                  <a:cubicBezTo>
                    <a:pt x="18" y="3"/>
                    <a:pt x="17" y="4"/>
                    <a:pt x="17" y="4"/>
                  </a:cubicBezTo>
                  <a:cubicBezTo>
                    <a:pt x="17" y="5"/>
                    <a:pt x="16" y="5"/>
                    <a:pt x="15" y="5"/>
                  </a:cubicBezTo>
                  <a:cubicBezTo>
                    <a:pt x="15" y="5"/>
                    <a:pt x="14" y="5"/>
                    <a:pt x="13" y="5"/>
                  </a:cubicBezTo>
                  <a:cubicBezTo>
                    <a:pt x="13" y="5"/>
                    <a:pt x="13" y="5"/>
                    <a:pt x="12" y="4"/>
                  </a:cubicBezTo>
                  <a:cubicBezTo>
                    <a:pt x="12" y="4"/>
                    <a:pt x="11" y="7"/>
                    <a:pt x="11" y="8"/>
                  </a:cubicBezTo>
                  <a:cubicBezTo>
                    <a:pt x="11" y="9"/>
                    <a:pt x="9" y="6"/>
                    <a:pt x="9" y="5"/>
                  </a:cubicBezTo>
                  <a:cubicBezTo>
                    <a:pt x="7" y="4"/>
                    <a:pt x="6" y="7"/>
                    <a:pt x="5" y="7"/>
                  </a:cubicBezTo>
                  <a:cubicBezTo>
                    <a:pt x="3" y="7"/>
                    <a:pt x="1" y="7"/>
                    <a:pt x="0" y="7"/>
                  </a:cubicBezTo>
                  <a:cubicBezTo>
                    <a:pt x="0" y="8"/>
                    <a:pt x="1" y="9"/>
                    <a:pt x="1" y="10"/>
                  </a:cubicBezTo>
                  <a:cubicBezTo>
                    <a:pt x="1" y="12"/>
                    <a:pt x="0" y="12"/>
                    <a:pt x="0" y="14"/>
                  </a:cubicBezTo>
                  <a:cubicBezTo>
                    <a:pt x="0" y="15"/>
                    <a:pt x="0" y="18"/>
                    <a:pt x="2" y="18"/>
                  </a:cubicBezTo>
                  <a:cubicBezTo>
                    <a:pt x="3" y="19"/>
                    <a:pt x="4" y="18"/>
                    <a:pt x="4" y="21"/>
                  </a:cubicBezTo>
                  <a:cubicBezTo>
                    <a:pt x="6" y="20"/>
                    <a:pt x="10" y="16"/>
                    <a:pt x="12" y="17"/>
                  </a:cubicBezTo>
                  <a:cubicBezTo>
                    <a:pt x="13" y="18"/>
                    <a:pt x="14" y="19"/>
                    <a:pt x="15" y="19"/>
                  </a:cubicBezTo>
                  <a:cubicBezTo>
                    <a:pt x="16" y="19"/>
                    <a:pt x="17" y="21"/>
                    <a:pt x="17" y="22"/>
                  </a:cubicBezTo>
                  <a:cubicBezTo>
                    <a:pt x="18" y="23"/>
                    <a:pt x="18" y="24"/>
                    <a:pt x="18" y="25"/>
                  </a:cubicBezTo>
                  <a:cubicBezTo>
                    <a:pt x="19" y="26"/>
                    <a:pt x="20" y="27"/>
                    <a:pt x="21" y="28"/>
                  </a:cubicBezTo>
                  <a:cubicBezTo>
                    <a:pt x="23" y="29"/>
                    <a:pt x="25" y="31"/>
                    <a:pt x="28" y="33"/>
                  </a:cubicBezTo>
                  <a:cubicBezTo>
                    <a:pt x="30" y="35"/>
                    <a:pt x="31" y="35"/>
                    <a:pt x="33" y="36"/>
                  </a:cubicBezTo>
                  <a:cubicBezTo>
                    <a:pt x="36" y="38"/>
                    <a:pt x="38" y="41"/>
                    <a:pt x="42" y="42"/>
                  </a:cubicBezTo>
                  <a:cubicBezTo>
                    <a:pt x="44" y="43"/>
                    <a:pt x="44" y="46"/>
                    <a:pt x="45" y="48"/>
                  </a:cubicBezTo>
                  <a:cubicBezTo>
                    <a:pt x="45" y="50"/>
                    <a:pt x="42" y="52"/>
                    <a:pt x="43" y="55"/>
                  </a:cubicBezTo>
                  <a:cubicBezTo>
                    <a:pt x="43" y="54"/>
                    <a:pt x="49" y="49"/>
                    <a:pt x="49" y="48"/>
                  </a:cubicBezTo>
                  <a:cubicBezTo>
                    <a:pt x="50" y="47"/>
                    <a:pt x="47" y="45"/>
                    <a:pt x="47" y="45"/>
                  </a:cubicBezTo>
                  <a:cubicBezTo>
                    <a:pt x="45" y="43"/>
                    <a:pt x="49" y="39"/>
                    <a:pt x="50" y="40"/>
                  </a:cubicBezTo>
                  <a:cubicBezTo>
                    <a:pt x="51" y="41"/>
                    <a:pt x="52" y="41"/>
                    <a:pt x="53" y="41"/>
                  </a:cubicBezTo>
                  <a:cubicBezTo>
                    <a:pt x="54" y="42"/>
                    <a:pt x="54" y="43"/>
                    <a:pt x="55" y="44"/>
                  </a:cubicBezTo>
                  <a:cubicBezTo>
                    <a:pt x="57" y="44"/>
                    <a:pt x="54" y="40"/>
                    <a:pt x="53" y="39"/>
                  </a:cubicBezTo>
                  <a:cubicBezTo>
                    <a:pt x="51" y="37"/>
                    <a:pt x="47" y="37"/>
                    <a:pt x="44" y="35"/>
                  </a:cubicBezTo>
                  <a:cubicBezTo>
                    <a:pt x="43" y="34"/>
                    <a:pt x="46" y="32"/>
                    <a:pt x="44" y="32"/>
                  </a:cubicBezTo>
                  <a:cubicBezTo>
                    <a:pt x="43" y="31"/>
                    <a:pt x="41" y="32"/>
                    <a:pt x="39" y="31"/>
                  </a:cubicBezTo>
                  <a:cubicBezTo>
                    <a:pt x="37" y="30"/>
                    <a:pt x="36" y="28"/>
                    <a:pt x="35" y="26"/>
                  </a:cubicBezTo>
                  <a:cubicBezTo>
                    <a:pt x="34" y="24"/>
                    <a:pt x="34" y="22"/>
                    <a:pt x="32" y="21"/>
                  </a:cubicBezTo>
                  <a:cubicBezTo>
                    <a:pt x="31" y="20"/>
                    <a:pt x="27" y="19"/>
                    <a:pt x="27" y="17"/>
                  </a:cubicBezTo>
                  <a:cubicBezTo>
                    <a:pt x="27" y="16"/>
                    <a:pt x="27" y="15"/>
                    <a:pt x="27" y="15"/>
                  </a:cubicBezTo>
                  <a:cubicBezTo>
                    <a:pt x="28" y="13"/>
                    <a:pt x="28" y="13"/>
                    <a:pt x="28" y="12"/>
                  </a:cubicBezTo>
                  <a:cubicBezTo>
                    <a:pt x="27" y="9"/>
                    <a:pt x="30" y="10"/>
                    <a:pt x="30" y="9"/>
                  </a:cubicBezTo>
                  <a:cubicBezTo>
                    <a:pt x="31" y="8"/>
                    <a:pt x="32" y="8"/>
                    <a:pt x="32" y="8"/>
                  </a:cubicBezTo>
                  <a:cubicBezTo>
                    <a:pt x="34" y="8"/>
                    <a:pt x="34" y="9"/>
                    <a:pt x="34" y="10"/>
                  </a:cubicBezTo>
                  <a:cubicBezTo>
                    <a:pt x="35" y="10"/>
                    <a:pt x="36" y="10"/>
                    <a:pt x="37" y="10"/>
                  </a:cubicBezTo>
                  <a:cubicBezTo>
                    <a:pt x="37" y="9"/>
                    <a:pt x="36" y="10"/>
                    <a:pt x="37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0" name="Freeform 648">
              <a:extLst>
                <a:ext uri="{FF2B5EF4-FFF2-40B4-BE49-F238E27FC236}">
                  <a16:creationId xmlns:a16="http://schemas.microsoft.com/office/drawing/2014/main" id="{BCC299B0-08B2-C5A0-1C1B-268A60C94F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30754" y="6685324"/>
              <a:ext cx="251592" cy="235731"/>
            </a:xfrm>
            <a:custGeom>
              <a:avLst/>
              <a:gdLst>
                <a:gd name="T0" fmla="*/ 12 w 27"/>
                <a:gd name="T1" fmla="*/ 10 h 25"/>
                <a:gd name="T2" fmla="*/ 21 w 27"/>
                <a:gd name="T3" fmla="*/ 9 h 25"/>
                <a:gd name="T4" fmla="*/ 27 w 27"/>
                <a:gd name="T5" fmla="*/ 11 h 25"/>
                <a:gd name="T6" fmla="*/ 25 w 27"/>
                <a:gd name="T7" fmla="*/ 4 h 25"/>
                <a:gd name="T8" fmla="*/ 17 w 27"/>
                <a:gd name="T9" fmla="*/ 3 h 25"/>
                <a:gd name="T10" fmla="*/ 13 w 27"/>
                <a:gd name="T11" fmla="*/ 0 h 25"/>
                <a:gd name="T12" fmla="*/ 11 w 27"/>
                <a:gd name="T13" fmla="*/ 2 h 25"/>
                <a:gd name="T14" fmla="*/ 6 w 27"/>
                <a:gd name="T15" fmla="*/ 7 h 25"/>
                <a:gd name="T16" fmla="*/ 1 w 27"/>
                <a:gd name="T17" fmla="*/ 7 h 25"/>
                <a:gd name="T18" fmla="*/ 1 w 27"/>
                <a:gd name="T19" fmla="*/ 11 h 25"/>
                <a:gd name="T20" fmla="*/ 3 w 27"/>
                <a:gd name="T21" fmla="*/ 10 h 25"/>
                <a:gd name="T22" fmla="*/ 4 w 27"/>
                <a:gd name="T23" fmla="*/ 13 h 25"/>
                <a:gd name="T24" fmla="*/ 6 w 27"/>
                <a:gd name="T25" fmla="*/ 10 h 25"/>
                <a:gd name="T26" fmla="*/ 11 w 27"/>
                <a:gd name="T27" fmla="*/ 17 h 25"/>
                <a:gd name="T28" fmla="*/ 23 w 27"/>
                <a:gd name="T29" fmla="*/ 25 h 25"/>
                <a:gd name="T30" fmla="*/ 21 w 27"/>
                <a:gd name="T31" fmla="*/ 22 h 25"/>
                <a:gd name="T32" fmla="*/ 16 w 27"/>
                <a:gd name="T33" fmla="*/ 19 h 25"/>
                <a:gd name="T34" fmla="*/ 12 w 27"/>
                <a:gd name="T35" fmla="*/ 1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25">
                  <a:moveTo>
                    <a:pt x="12" y="10"/>
                  </a:moveTo>
                  <a:cubicBezTo>
                    <a:pt x="15" y="10"/>
                    <a:pt x="18" y="8"/>
                    <a:pt x="21" y="9"/>
                  </a:cubicBezTo>
                  <a:cubicBezTo>
                    <a:pt x="23" y="9"/>
                    <a:pt x="25" y="10"/>
                    <a:pt x="27" y="11"/>
                  </a:cubicBezTo>
                  <a:cubicBezTo>
                    <a:pt x="26" y="9"/>
                    <a:pt x="26" y="7"/>
                    <a:pt x="25" y="4"/>
                  </a:cubicBezTo>
                  <a:cubicBezTo>
                    <a:pt x="22" y="6"/>
                    <a:pt x="19" y="4"/>
                    <a:pt x="17" y="3"/>
                  </a:cubicBezTo>
                  <a:cubicBezTo>
                    <a:pt x="15" y="2"/>
                    <a:pt x="14" y="2"/>
                    <a:pt x="13" y="0"/>
                  </a:cubicBezTo>
                  <a:cubicBezTo>
                    <a:pt x="13" y="0"/>
                    <a:pt x="11" y="1"/>
                    <a:pt x="11" y="2"/>
                  </a:cubicBezTo>
                  <a:cubicBezTo>
                    <a:pt x="9" y="3"/>
                    <a:pt x="10" y="8"/>
                    <a:pt x="6" y="7"/>
                  </a:cubicBezTo>
                  <a:cubicBezTo>
                    <a:pt x="4" y="6"/>
                    <a:pt x="2" y="7"/>
                    <a:pt x="1" y="7"/>
                  </a:cubicBezTo>
                  <a:cubicBezTo>
                    <a:pt x="0" y="8"/>
                    <a:pt x="1" y="11"/>
                    <a:pt x="1" y="11"/>
                  </a:cubicBezTo>
                  <a:cubicBezTo>
                    <a:pt x="1" y="11"/>
                    <a:pt x="3" y="10"/>
                    <a:pt x="3" y="10"/>
                  </a:cubicBezTo>
                  <a:cubicBezTo>
                    <a:pt x="4" y="10"/>
                    <a:pt x="4" y="12"/>
                    <a:pt x="4" y="13"/>
                  </a:cubicBezTo>
                  <a:cubicBezTo>
                    <a:pt x="4" y="11"/>
                    <a:pt x="5" y="8"/>
                    <a:pt x="6" y="10"/>
                  </a:cubicBezTo>
                  <a:cubicBezTo>
                    <a:pt x="7" y="13"/>
                    <a:pt x="9" y="15"/>
                    <a:pt x="11" y="17"/>
                  </a:cubicBezTo>
                  <a:cubicBezTo>
                    <a:pt x="14" y="20"/>
                    <a:pt x="19" y="22"/>
                    <a:pt x="23" y="25"/>
                  </a:cubicBezTo>
                  <a:cubicBezTo>
                    <a:pt x="23" y="23"/>
                    <a:pt x="23" y="23"/>
                    <a:pt x="21" y="22"/>
                  </a:cubicBezTo>
                  <a:cubicBezTo>
                    <a:pt x="19" y="21"/>
                    <a:pt x="17" y="20"/>
                    <a:pt x="16" y="19"/>
                  </a:cubicBezTo>
                  <a:cubicBezTo>
                    <a:pt x="14" y="17"/>
                    <a:pt x="9" y="10"/>
                    <a:pt x="12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1" name="Freeform 649">
              <a:extLst>
                <a:ext uri="{FF2B5EF4-FFF2-40B4-BE49-F238E27FC236}">
                  <a16:creationId xmlns:a16="http://schemas.microsoft.com/office/drawing/2014/main" id="{8C2D1A54-2550-F12F-A9A0-887A3BAD48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70881" y="6414553"/>
              <a:ext cx="617834" cy="531986"/>
            </a:xfrm>
            <a:custGeom>
              <a:avLst/>
              <a:gdLst>
                <a:gd name="T0" fmla="*/ 59 w 66"/>
                <a:gd name="T1" fmla="*/ 31 h 57"/>
                <a:gd name="T2" fmla="*/ 56 w 66"/>
                <a:gd name="T3" fmla="*/ 30 h 57"/>
                <a:gd name="T4" fmla="*/ 60 w 66"/>
                <a:gd name="T5" fmla="*/ 24 h 57"/>
                <a:gd name="T6" fmla="*/ 63 w 66"/>
                <a:gd name="T7" fmla="*/ 23 h 57"/>
                <a:gd name="T8" fmla="*/ 65 w 66"/>
                <a:gd name="T9" fmla="*/ 15 h 57"/>
                <a:gd name="T10" fmla="*/ 60 w 66"/>
                <a:gd name="T11" fmla="*/ 13 h 57"/>
                <a:gd name="T12" fmla="*/ 57 w 66"/>
                <a:gd name="T13" fmla="*/ 11 h 57"/>
                <a:gd name="T14" fmla="*/ 55 w 66"/>
                <a:gd name="T15" fmla="*/ 11 h 57"/>
                <a:gd name="T16" fmla="*/ 48 w 66"/>
                <a:gd name="T17" fmla="*/ 7 h 57"/>
                <a:gd name="T18" fmla="*/ 43 w 66"/>
                <a:gd name="T19" fmla="*/ 5 h 57"/>
                <a:gd name="T20" fmla="*/ 38 w 66"/>
                <a:gd name="T21" fmla="*/ 1 h 57"/>
                <a:gd name="T22" fmla="*/ 34 w 66"/>
                <a:gd name="T23" fmla="*/ 1 h 57"/>
                <a:gd name="T24" fmla="*/ 33 w 66"/>
                <a:gd name="T25" fmla="*/ 5 h 57"/>
                <a:gd name="T26" fmla="*/ 30 w 66"/>
                <a:gd name="T27" fmla="*/ 8 h 57"/>
                <a:gd name="T28" fmla="*/ 26 w 66"/>
                <a:gd name="T29" fmla="*/ 10 h 57"/>
                <a:gd name="T30" fmla="*/ 24 w 66"/>
                <a:gd name="T31" fmla="*/ 12 h 57"/>
                <a:gd name="T32" fmla="*/ 20 w 66"/>
                <a:gd name="T33" fmla="*/ 11 h 57"/>
                <a:gd name="T34" fmla="*/ 16 w 66"/>
                <a:gd name="T35" fmla="*/ 10 h 57"/>
                <a:gd name="T36" fmla="*/ 16 w 66"/>
                <a:gd name="T37" fmla="*/ 16 h 57"/>
                <a:gd name="T38" fmla="*/ 9 w 66"/>
                <a:gd name="T39" fmla="*/ 15 h 57"/>
                <a:gd name="T40" fmla="*/ 1 w 66"/>
                <a:gd name="T41" fmla="*/ 17 h 57"/>
                <a:gd name="T42" fmla="*/ 2 w 66"/>
                <a:gd name="T43" fmla="*/ 19 h 57"/>
                <a:gd name="T44" fmla="*/ 4 w 66"/>
                <a:gd name="T45" fmla="*/ 21 h 57"/>
                <a:gd name="T46" fmla="*/ 15 w 66"/>
                <a:gd name="T47" fmla="*/ 25 h 57"/>
                <a:gd name="T48" fmla="*/ 14 w 66"/>
                <a:gd name="T49" fmla="*/ 28 h 57"/>
                <a:gd name="T50" fmla="*/ 19 w 66"/>
                <a:gd name="T51" fmla="*/ 31 h 57"/>
                <a:gd name="T52" fmla="*/ 20 w 66"/>
                <a:gd name="T53" fmla="*/ 35 h 57"/>
                <a:gd name="T54" fmla="*/ 22 w 66"/>
                <a:gd name="T55" fmla="*/ 38 h 57"/>
                <a:gd name="T56" fmla="*/ 19 w 66"/>
                <a:gd name="T57" fmla="*/ 36 h 57"/>
                <a:gd name="T58" fmla="*/ 16 w 66"/>
                <a:gd name="T59" fmla="*/ 49 h 57"/>
                <a:gd name="T60" fmla="*/ 27 w 66"/>
                <a:gd name="T61" fmla="*/ 53 h 57"/>
                <a:gd name="T62" fmla="*/ 30 w 66"/>
                <a:gd name="T63" fmla="*/ 53 h 57"/>
                <a:gd name="T64" fmla="*/ 33 w 66"/>
                <a:gd name="T65" fmla="*/ 55 h 57"/>
                <a:gd name="T66" fmla="*/ 40 w 66"/>
                <a:gd name="T67" fmla="*/ 54 h 57"/>
                <a:gd name="T68" fmla="*/ 47 w 66"/>
                <a:gd name="T69" fmla="*/ 48 h 57"/>
                <a:gd name="T70" fmla="*/ 57 w 66"/>
                <a:gd name="T71" fmla="*/ 50 h 57"/>
                <a:gd name="T72" fmla="*/ 62 w 66"/>
                <a:gd name="T73" fmla="*/ 47 h 57"/>
                <a:gd name="T74" fmla="*/ 62 w 66"/>
                <a:gd name="T75" fmla="*/ 45 h 57"/>
                <a:gd name="T76" fmla="*/ 59 w 66"/>
                <a:gd name="T77" fmla="*/ 38 h 57"/>
                <a:gd name="T78" fmla="*/ 59 w 66"/>
                <a:gd name="T79" fmla="*/ 34 h 57"/>
                <a:gd name="T80" fmla="*/ 59 w 66"/>
                <a:gd name="T81" fmla="*/ 31 h 57"/>
                <a:gd name="T82" fmla="*/ 59 w 66"/>
                <a:gd name="T83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6" h="57">
                  <a:moveTo>
                    <a:pt x="59" y="31"/>
                  </a:moveTo>
                  <a:cubicBezTo>
                    <a:pt x="58" y="29"/>
                    <a:pt x="55" y="33"/>
                    <a:pt x="56" y="30"/>
                  </a:cubicBezTo>
                  <a:cubicBezTo>
                    <a:pt x="56" y="29"/>
                    <a:pt x="59" y="24"/>
                    <a:pt x="60" y="24"/>
                  </a:cubicBezTo>
                  <a:cubicBezTo>
                    <a:pt x="61" y="23"/>
                    <a:pt x="62" y="25"/>
                    <a:pt x="63" y="23"/>
                  </a:cubicBezTo>
                  <a:cubicBezTo>
                    <a:pt x="64" y="20"/>
                    <a:pt x="63" y="18"/>
                    <a:pt x="65" y="15"/>
                  </a:cubicBezTo>
                  <a:cubicBezTo>
                    <a:pt x="66" y="13"/>
                    <a:pt x="61" y="13"/>
                    <a:pt x="60" y="13"/>
                  </a:cubicBezTo>
                  <a:cubicBezTo>
                    <a:pt x="58" y="13"/>
                    <a:pt x="57" y="12"/>
                    <a:pt x="57" y="11"/>
                  </a:cubicBezTo>
                  <a:cubicBezTo>
                    <a:pt x="56" y="11"/>
                    <a:pt x="55" y="11"/>
                    <a:pt x="55" y="11"/>
                  </a:cubicBezTo>
                  <a:cubicBezTo>
                    <a:pt x="53" y="11"/>
                    <a:pt x="48" y="9"/>
                    <a:pt x="48" y="7"/>
                  </a:cubicBezTo>
                  <a:cubicBezTo>
                    <a:pt x="47" y="10"/>
                    <a:pt x="44" y="5"/>
                    <a:pt x="43" y="5"/>
                  </a:cubicBezTo>
                  <a:cubicBezTo>
                    <a:pt x="41" y="4"/>
                    <a:pt x="39" y="3"/>
                    <a:pt x="38" y="1"/>
                  </a:cubicBezTo>
                  <a:cubicBezTo>
                    <a:pt x="37" y="0"/>
                    <a:pt x="35" y="0"/>
                    <a:pt x="34" y="1"/>
                  </a:cubicBezTo>
                  <a:cubicBezTo>
                    <a:pt x="33" y="2"/>
                    <a:pt x="32" y="4"/>
                    <a:pt x="33" y="5"/>
                  </a:cubicBezTo>
                  <a:cubicBezTo>
                    <a:pt x="33" y="6"/>
                    <a:pt x="31" y="7"/>
                    <a:pt x="30" y="8"/>
                  </a:cubicBezTo>
                  <a:cubicBezTo>
                    <a:pt x="29" y="8"/>
                    <a:pt x="27" y="8"/>
                    <a:pt x="26" y="10"/>
                  </a:cubicBezTo>
                  <a:cubicBezTo>
                    <a:pt x="26" y="11"/>
                    <a:pt x="25" y="12"/>
                    <a:pt x="24" y="12"/>
                  </a:cubicBezTo>
                  <a:cubicBezTo>
                    <a:pt x="22" y="12"/>
                    <a:pt x="21" y="12"/>
                    <a:pt x="20" y="11"/>
                  </a:cubicBezTo>
                  <a:cubicBezTo>
                    <a:pt x="18" y="11"/>
                    <a:pt x="18" y="10"/>
                    <a:pt x="16" y="10"/>
                  </a:cubicBezTo>
                  <a:cubicBezTo>
                    <a:pt x="14" y="9"/>
                    <a:pt x="20" y="16"/>
                    <a:pt x="16" y="16"/>
                  </a:cubicBezTo>
                  <a:cubicBezTo>
                    <a:pt x="13" y="16"/>
                    <a:pt x="11" y="17"/>
                    <a:pt x="9" y="15"/>
                  </a:cubicBezTo>
                  <a:cubicBezTo>
                    <a:pt x="8" y="14"/>
                    <a:pt x="1" y="16"/>
                    <a:pt x="1" y="17"/>
                  </a:cubicBezTo>
                  <a:cubicBezTo>
                    <a:pt x="1" y="18"/>
                    <a:pt x="4" y="18"/>
                    <a:pt x="2" y="19"/>
                  </a:cubicBezTo>
                  <a:cubicBezTo>
                    <a:pt x="0" y="20"/>
                    <a:pt x="3" y="21"/>
                    <a:pt x="4" y="21"/>
                  </a:cubicBezTo>
                  <a:cubicBezTo>
                    <a:pt x="6" y="22"/>
                    <a:pt x="15" y="23"/>
                    <a:pt x="15" y="25"/>
                  </a:cubicBezTo>
                  <a:cubicBezTo>
                    <a:pt x="15" y="26"/>
                    <a:pt x="13" y="26"/>
                    <a:pt x="14" y="28"/>
                  </a:cubicBezTo>
                  <a:cubicBezTo>
                    <a:pt x="16" y="30"/>
                    <a:pt x="17" y="30"/>
                    <a:pt x="19" y="31"/>
                  </a:cubicBezTo>
                  <a:cubicBezTo>
                    <a:pt x="21" y="32"/>
                    <a:pt x="18" y="34"/>
                    <a:pt x="20" y="35"/>
                  </a:cubicBezTo>
                  <a:cubicBezTo>
                    <a:pt x="20" y="35"/>
                    <a:pt x="22" y="38"/>
                    <a:pt x="22" y="38"/>
                  </a:cubicBezTo>
                  <a:cubicBezTo>
                    <a:pt x="21" y="39"/>
                    <a:pt x="20" y="36"/>
                    <a:pt x="19" y="36"/>
                  </a:cubicBezTo>
                  <a:cubicBezTo>
                    <a:pt x="18" y="36"/>
                    <a:pt x="19" y="48"/>
                    <a:pt x="16" y="49"/>
                  </a:cubicBezTo>
                  <a:cubicBezTo>
                    <a:pt x="19" y="51"/>
                    <a:pt x="23" y="54"/>
                    <a:pt x="27" y="53"/>
                  </a:cubicBezTo>
                  <a:cubicBezTo>
                    <a:pt x="28" y="53"/>
                    <a:pt x="29" y="52"/>
                    <a:pt x="30" y="53"/>
                  </a:cubicBezTo>
                  <a:cubicBezTo>
                    <a:pt x="31" y="53"/>
                    <a:pt x="32" y="54"/>
                    <a:pt x="33" y="55"/>
                  </a:cubicBezTo>
                  <a:cubicBezTo>
                    <a:pt x="35" y="56"/>
                    <a:pt x="41" y="57"/>
                    <a:pt x="40" y="54"/>
                  </a:cubicBezTo>
                  <a:cubicBezTo>
                    <a:pt x="39" y="49"/>
                    <a:pt x="44" y="47"/>
                    <a:pt x="47" y="48"/>
                  </a:cubicBezTo>
                  <a:cubicBezTo>
                    <a:pt x="51" y="49"/>
                    <a:pt x="53" y="52"/>
                    <a:pt x="57" y="50"/>
                  </a:cubicBezTo>
                  <a:cubicBezTo>
                    <a:pt x="59" y="49"/>
                    <a:pt x="60" y="48"/>
                    <a:pt x="62" y="47"/>
                  </a:cubicBezTo>
                  <a:cubicBezTo>
                    <a:pt x="62" y="47"/>
                    <a:pt x="64" y="45"/>
                    <a:pt x="62" y="45"/>
                  </a:cubicBezTo>
                  <a:cubicBezTo>
                    <a:pt x="60" y="44"/>
                    <a:pt x="58" y="40"/>
                    <a:pt x="59" y="38"/>
                  </a:cubicBezTo>
                  <a:cubicBezTo>
                    <a:pt x="61" y="36"/>
                    <a:pt x="60" y="36"/>
                    <a:pt x="59" y="34"/>
                  </a:cubicBezTo>
                  <a:cubicBezTo>
                    <a:pt x="59" y="33"/>
                    <a:pt x="59" y="32"/>
                    <a:pt x="59" y="31"/>
                  </a:cubicBezTo>
                  <a:cubicBezTo>
                    <a:pt x="58" y="30"/>
                    <a:pt x="59" y="32"/>
                    <a:pt x="59" y="3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2" name="Freeform 650">
              <a:extLst>
                <a:ext uri="{FF2B5EF4-FFF2-40B4-BE49-F238E27FC236}">
                  <a16:creationId xmlns:a16="http://schemas.microsoft.com/office/drawing/2014/main" id="{71C45DBF-B807-63BD-9D66-CE661B802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3619" y="6621615"/>
              <a:ext cx="207005" cy="140163"/>
            </a:xfrm>
            <a:custGeom>
              <a:avLst/>
              <a:gdLst>
                <a:gd name="T0" fmla="*/ 17 w 22"/>
                <a:gd name="T1" fmla="*/ 1 h 15"/>
                <a:gd name="T2" fmla="*/ 9 w 22"/>
                <a:gd name="T3" fmla="*/ 1 h 15"/>
                <a:gd name="T4" fmla="*/ 8 w 22"/>
                <a:gd name="T5" fmla="*/ 2 h 15"/>
                <a:gd name="T6" fmla="*/ 5 w 22"/>
                <a:gd name="T7" fmla="*/ 2 h 15"/>
                <a:gd name="T8" fmla="*/ 3 w 22"/>
                <a:gd name="T9" fmla="*/ 5 h 15"/>
                <a:gd name="T10" fmla="*/ 1 w 22"/>
                <a:gd name="T11" fmla="*/ 9 h 15"/>
                <a:gd name="T12" fmla="*/ 4 w 22"/>
                <a:gd name="T13" fmla="*/ 10 h 15"/>
                <a:gd name="T14" fmla="*/ 7 w 22"/>
                <a:gd name="T15" fmla="*/ 11 h 15"/>
                <a:gd name="T16" fmla="*/ 11 w 22"/>
                <a:gd name="T17" fmla="*/ 10 h 15"/>
                <a:gd name="T18" fmla="*/ 13 w 22"/>
                <a:gd name="T19" fmla="*/ 10 h 15"/>
                <a:gd name="T20" fmla="*/ 16 w 22"/>
                <a:gd name="T21" fmla="*/ 8 h 15"/>
                <a:gd name="T22" fmla="*/ 18 w 22"/>
                <a:gd name="T23" fmla="*/ 9 h 15"/>
                <a:gd name="T24" fmla="*/ 21 w 22"/>
                <a:gd name="T25" fmla="*/ 8 h 15"/>
                <a:gd name="T26" fmla="*/ 22 w 22"/>
                <a:gd name="T27" fmla="*/ 5 h 15"/>
                <a:gd name="T28" fmla="*/ 18 w 22"/>
                <a:gd name="T29" fmla="*/ 4 h 15"/>
                <a:gd name="T30" fmla="*/ 17 w 22"/>
                <a:gd name="T31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" h="15">
                  <a:moveTo>
                    <a:pt x="17" y="1"/>
                  </a:moveTo>
                  <a:cubicBezTo>
                    <a:pt x="14" y="0"/>
                    <a:pt x="12" y="1"/>
                    <a:pt x="9" y="1"/>
                  </a:cubicBezTo>
                  <a:cubicBezTo>
                    <a:pt x="7" y="1"/>
                    <a:pt x="9" y="1"/>
                    <a:pt x="8" y="2"/>
                  </a:cubicBezTo>
                  <a:cubicBezTo>
                    <a:pt x="7" y="2"/>
                    <a:pt x="5" y="2"/>
                    <a:pt x="5" y="2"/>
                  </a:cubicBezTo>
                  <a:cubicBezTo>
                    <a:pt x="4" y="2"/>
                    <a:pt x="3" y="5"/>
                    <a:pt x="3" y="5"/>
                  </a:cubicBezTo>
                  <a:cubicBezTo>
                    <a:pt x="2" y="6"/>
                    <a:pt x="0" y="10"/>
                    <a:pt x="1" y="9"/>
                  </a:cubicBezTo>
                  <a:cubicBezTo>
                    <a:pt x="3" y="9"/>
                    <a:pt x="3" y="8"/>
                    <a:pt x="4" y="10"/>
                  </a:cubicBezTo>
                  <a:cubicBezTo>
                    <a:pt x="4" y="12"/>
                    <a:pt x="5" y="11"/>
                    <a:pt x="7" y="11"/>
                  </a:cubicBezTo>
                  <a:cubicBezTo>
                    <a:pt x="8" y="11"/>
                    <a:pt x="10" y="11"/>
                    <a:pt x="11" y="10"/>
                  </a:cubicBezTo>
                  <a:cubicBezTo>
                    <a:pt x="12" y="8"/>
                    <a:pt x="13" y="9"/>
                    <a:pt x="13" y="10"/>
                  </a:cubicBezTo>
                  <a:cubicBezTo>
                    <a:pt x="16" y="15"/>
                    <a:pt x="15" y="8"/>
                    <a:pt x="16" y="8"/>
                  </a:cubicBezTo>
                  <a:cubicBezTo>
                    <a:pt x="17" y="8"/>
                    <a:pt x="17" y="9"/>
                    <a:pt x="18" y="9"/>
                  </a:cubicBezTo>
                  <a:cubicBezTo>
                    <a:pt x="19" y="9"/>
                    <a:pt x="20" y="9"/>
                    <a:pt x="21" y="8"/>
                  </a:cubicBezTo>
                  <a:cubicBezTo>
                    <a:pt x="22" y="7"/>
                    <a:pt x="22" y="7"/>
                    <a:pt x="22" y="5"/>
                  </a:cubicBezTo>
                  <a:cubicBezTo>
                    <a:pt x="22" y="5"/>
                    <a:pt x="19" y="4"/>
                    <a:pt x="18" y="4"/>
                  </a:cubicBezTo>
                  <a:cubicBezTo>
                    <a:pt x="17" y="3"/>
                    <a:pt x="17" y="2"/>
                    <a:pt x="17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3" name="Freeform 651">
              <a:extLst>
                <a:ext uri="{FF2B5EF4-FFF2-40B4-BE49-F238E27FC236}">
                  <a16:creationId xmlns:a16="http://schemas.microsoft.com/office/drawing/2014/main" id="{9C7EAEAD-59A0-5762-C63E-A810ACF38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8462" y="6395439"/>
              <a:ext cx="194267" cy="121050"/>
            </a:xfrm>
            <a:custGeom>
              <a:avLst/>
              <a:gdLst>
                <a:gd name="T0" fmla="*/ 19 w 21"/>
                <a:gd name="T1" fmla="*/ 9 h 13"/>
                <a:gd name="T2" fmla="*/ 20 w 21"/>
                <a:gd name="T3" fmla="*/ 6 h 13"/>
                <a:gd name="T4" fmla="*/ 18 w 21"/>
                <a:gd name="T5" fmla="*/ 3 h 13"/>
                <a:gd name="T6" fmla="*/ 13 w 21"/>
                <a:gd name="T7" fmla="*/ 0 h 13"/>
                <a:gd name="T8" fmla="*/ 8 w 21"/>
                <a:gd name="T9" fmla="*/ 1 h 13"/>
                <a:gd name="T10" fmla="*/ 3 w 21"/>
                <a:gd name="T11" fmla="*/ 1 h 13"/>
                <a:gd name="T12" fmla="*/ 5 w 21"/>
                <a:gd name="T13" fmla="*/ 6 h 13"/>
                <a:gd name="T14" fmla="*/ 10 w 21"/>
                <a:gd name="T15" fmla="*/ 9 h 13"/>
                <a:gd name="T16" fmla="*/ 12 w 21"/>
                <a:gd name="T17" fmla="*/ 9 h 13"/>
                <a:gd name="T18" fmla="*/ 18 w 21"/>
                <a:gd name="T19" fmla="*/ 13 h 13"/>
                <a:gd name="T20" fmla="*/ 19 w 21"/>
                <a:gd name="T21" fmla="*/ 9 h 13"/>
                <a:gd name="T22" fmla="*/ 19 w 21"/>
                <a:gd name="T23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" h="13">
                  <a:moveTo>
                    <a:pt x="19" y="9"/>
                  </a:moveTo>
                  <a:cubicBezTo>
                    <a:pt x="18" y="9"/>
                    <a:pt x="21" y="7"/>
                    <a:pt x="20" y="6"/>
                  </a:cubicBezTo>
                  <a:cubicBezTo>
                    <a:pt x="20" y="5"/>
                    <a:pt x="19" y="3"/>
                    <a:pt x="18" y="3"/>
                  </a:cubicBezTo>
                  <a:cubicBezTo>
                    <a:pt x="17" y="2"/>
                    <a:pt x="15" y="0"/>
                    <a:pt x="13" y="0"/>
                  </a:cubicBezTo>
                  <a:cubicBezTo>
                    <a:pt x="11" y="0"/>
                    <a:pt x="10" y="1"/>
                    <a:pt x="8" y="1"/>
                  </a:cubicBezTo>
                  <a:cubicBezTo>
                    <a:pt x="6" y="1"/>
                    <a:pt x="5" y="0"/>
                    <a:pt x="3" y="1"/>
                  </a:cubicBezTo>
                  <a:cubicBezTo>
                    <a:pt x="0" y="3"/>
                    <a:pt x="3" y="5"/>
                    <a:pt x="5" y="6"/>
                  </a:cubicBezTo>
                  <a:cubicBezTo>
                    <a:pt x="7" y="7"/>
                    <a:pt x="8" y="7"/>
                    <a:pt x="10" y="9"/>
                  </a:cubicBezTo>
                  <a:cubicBezTo>
                    <a:pt x="10" y="10"/>
                    <a:pt x="12" y="10"/>
                    <a:pt x="12" y="9"/>
                  </a:cubicBezTo>
                  <a:cubicBezTo>
                    <a:pt x="12" y="10"/>
                    <a:pt x="17" y="13"/>
                    <a:pt x="18" y="13"/>
                  </a:cubicBezTo>
                  <a:cubicBezTo>
                    <a:pt x="18" y="11"/>
                    <a:pt x="18" y="10"/>
                    <a:pt x="19" y="9"/>
                  </a:cubicBezTo>
                  <a:cubicBezTo>
                    <a:pt x="19" y="9"/>
                    <a:pt x="17" y="10"/>
                    <a:pt x="19" y="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4" name="Freeform 652">
              <a:extLst>
                <a:ext uri="{FF2B5EF4-FFF2-40B4-BE49-F238E27FC236}">
                  <a16:creationId xmlns:a16="http://schemas.microsoft.com/office/drawing/2014/main" id="{2764655E-189B-AF76-8278-D04F0F13D2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7698" y="6481449"/>
              <a:ext cx="35033" cy="35042"/>
            </a:xfrm>
            <a:custGeom>
              <a:avLst/>
              <a:gdLst>
                <a:gd name="T0" fmla="*/ 2 w 4"/>
                <a:gd name="T1" fmla="*/ 0 h 4"/>
                <a:gd name="T2" fmla="*/ 1 w 4"/>
                <a:gd name="T3" fmla="*/ 3 h 4"/>
                <a:gd name="T4" fmla="*/ 4 w 4"/>
                <a:gd name="T5" fmla="*/ 4 h 4"/>
                <a:gd name="T6" fmla="*/ 2 w 4"/>
                <a:gd name="T7" fmla="*/ 0 h 4"/>
                <a:gd name="T8" fmla="*/ 2 w 4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0"/>
                  </a:moveTo>
                  <a:cubicBezTo>
                    <a:pt x="1" y="0"/>
                    <a:pt x="1" y="2"/>
                    <a:pt x="1" y="3"/>
                  </a:cubicBezTo>
                  <a:cubicBezTo>
                    <a:pt x="1" y="4"/>
                    <a:pt x="3" y="4"/>
                    <a:pt x="4" y="4"/>
                  </a:cubicBezTo>
                  <a:cubicBezTo>
                    <a:pt x="4" y="2"/>
                    <a:pt x="4" y="1"/>
                    <a:pt x="2" y="0"/>
                  </a:cubicBezTo>
                  <a:cubicBezTo>
                    <a:pt x="0" y="1"/>
                    <a:pt x="3" y="1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5" name="Freeform 653">
              <a:extLst>
                <a:ext uri="{FF2B5EF4-FFF2-40B4-BE49-F238E27FC236}">
                  <a16:creationId xmlns:a16="http://schemas.microsoft.com/office/drawing/2014/main" id="{3D39C52E-1E66-94D9-6736-E8DBEBBBE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53049" y="6264832"/>
              <a:ext cx="187902" cy="168837"/>
            </a:xfrm>
            <a:custGeom>
              <a:avLst/>
              <a:gdLst>
                <a:gd name="T0" fmla="*/ 5 w 20"/>
                <a:gd name="T1" fmla="*/ 14 h 18"/>
                <a:gd name="T2" fmla="*/ 14 w 20"/>
                <a:gd name="T3" fmla="*/ 18 h 18"/>
                <a:gd name="T4" fmla="*/ 14 w 20"/>
                <a:gd name="T5" fmla="*/ 13 h 18"/>
                <a:gd name="T6" fmla="*/ 17 w 20"/>
                <a:gd name="T7" fmla="*/ 11 h 18"/>
                <a:gd name="T8" fmla="*/ 18 w 20"/>
                <a:gd name="T9" fmla="*/ 6 h 18"/>
                <a:gd name="T10" fmla="*/ 20 w 20"/>
                <a:gd name="T11" fmla="*/ 5 h 18"/>
                <a:gd name="T12" fmla="*/ 19 w 20"/>
                <a:gd name="T13" fmla="*/ 0 h 18"/>
                <a:gd name="T14" fmla="*/ 15 w 20"/>
                <a:gd name="T15" fmla="*/ 1 h 18"/>
                <a:gd name="T16" fmla="*/ 10 w 20"/>
                <a:gd name="T17" fmla="*/ 3 h 18"/>
                <a:gd name="T18" fmla="*/ 12 w 20"/>
                <a:gd name="T19" fmla="*/ 6 h 18"/>
                <a:gd name="T20" fmla="*/ 10 w 20"/>
                <a:gd name="T21" fmla="*/ 4 h 18"/>
                <a:gd name="T22" fmla="*/ 7 w 20"/>
                <a:gd name="T23" fmla="*/ 6 h 18"/>
                <a:gd name="T24" fmla="*/ 5 w 20"/>
                <a:gd name="T25" fmla="*/ 8 h 18"/>
                <a:gd name="T26" fmla="*/ 5 w 20"/>
                <a:gd name="T27" fmla="*/ 12 h 18"/>
                <a:gd name="T28" fmla="*/ 3 w 20"/>
                <a:gd name="T29" fmla="*/ 12 h 18"/>
                <a:gd name="T30" fmla="*/ 4 w 20"/>
                <a:gd name="T31" fmla="*/ 12 h 18"/>
                <a:gd name="T32" fmla="*/ 3 w 20"/>
                <a:gd name="T33" fmla="*/ 12 h 18"/>
                <a:gd name="T34" fmla="*/ 4 w 20"/>
                <a:gd name="T35" fmla="*/ 14 h 18"/>
                <a:gd name="T36" fmla="*/ 2 w 20"/>
                <a:gd name="T37" fmla="*/ 13 h 18"/>
                <a:gd name="T38" fmla="*/ 3 w 20"/>
                <a:gd name="T39" fmla="*/ 14 h 18"/>
                <a:gd name="T40" fmla="*/ 1 w 20"/>
                <a:gd name="T41" fmla="*/ 14 h 18"/>
                <a:gd name="T42" fmla="*/ 2 w 20"/>
                <a:gd name="T43" fmla="*/ 15 h 18"/>
                <a:gd name="T44" fmla="*/ 0 w 20"/>
                <a:gd name="T45" fmla="*/ 15 h 18"/>
                <a:gd name="T46" fmla="*/ 5 w 20"/>
                <a:gd name="T47" fmla="*/ 14 h 18"/>
                <a:gd name="T48" fmla="*/ 5 w 20"/>
                <a:gd name="T49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" h="18">
                  <a:moveTo>
                    <a:pt x="5" y="14"/>
                  </a:moveTo>
                  <a:cubicBezTo>
                    <a:pt x="7" y="12"/>
                    <a:pt x="13" y="16"/>
                    <a:pt x="14" y="18"/>
                  </a:cubicBezTo>
                  <a:cubicBezTo>
                    <a:pt x="15" y="16"/>
                    <a:pt x="15" y="14"/>
                    <a:pt x="14" y="13"/>
                  </a:cubicBezTo>
                  <a:cubicBezTo>
                    <a:pt x="13" y="9"/>
                    <a:pt x="15" y="11"/>
                    <a:pt x="17" y="11"/>
                  </a:cubicBezTo>
                  <a:cubicBezTo>
                    <a:pt x="19" y="10"/>
                    <a:pt x="19" y="8"/>
                    <a:pt x="18" y="6"/>
                  </a:cubicBezTo>
                  <a:cubicBezTo>
                    <a:pt x="18" y="6"/>
                    <a:pt x="20" y="5"/>
                    <a:pt x="20" y="5"/>
                  </a:cubicBezTo>
                  <a:cubicBezTo>
                    <a:pt x="20" y="3"/>
                    <a:pt x="20" y="2"/>
                    <a:pt x="19" y="0"/>
                  </a:cubicBezTo>
                  <a:cubicBezTo>
                    <a:pt x="19" y="0"/>
                    <a:pt x="15" y="1"/>
                    <a:pt x="15" y="1"/>
                  </a:cubicBezTo>
                  <a:cubicBezTo>
                    <a:pt x="13" y="1"/>
                    <a:pt x="12" y="1"/>
                    <a:pt x="10" y="3"/>
                  </a:cubicBezTo>
                  <a:cubicBezTo>
                    <a:pt x="10" y="3"/>
                    <a:pt x="13" y="5"/>
                    <a:pt x="12" y="6"/>
                  </a:cubicBezTo>
                  <a:cubicBezTo>
                    <a:pt x="10" y="8"/>
                    <a:pt x="9" y="4"/>
                    <a:pt x="10" y="4"/>
                  </a:cubicBezTo>
                  <a:cubicBezTo>
                    <a:pt x="10" y="4"/>
                    <a:pt x="7" y="5"/>
                    <a:pt x="7" y="6"/>
                  </a:cubicBezTo>
                  <a:cubicBezTo>
                    <a:pt x="7" y="7"/>
                    <a:pt x="6" y="7"/>
                    <a:pt x="5" y="8"/>
                  </a:cubicBezTo>
                  <a:cubicBezTo>
                    <a:pt x="5" y="9"/>
                    <a:pt x="3" y="12"/>
                    <a:pt x="5" y="12"/>
                  </a:cubicBezTo>
                  <a:cubicBezTo>
                    <a:pt x="5" y="12"/>
                    <a:pt x="4" y="12"/>
                    <a:pt x="3" y="12"/>
                  </a:cubicBezTo>
                  <a:cubicBezTo>
                    <a:pt x="3" y="12"/>
                    <a:pt x="4" y="12"/>
                    <a:pt x="4" y="12"/>
                  </a:cubicBezTo>
                  <a:cubicBezTo>
                    <a:pt x="4" y="12"/>
                    <a:pt x="3" y="12"/>
                    <a:pt x="3" y="12"/>
                  </a:cubicBezTo>
                  <a:cubicBezTo>
                    <a:pt x="2" y="13"/>
                    <a:pt x="4" y="14"/>
                    <a:pt x="4" y="14"/>
                  </a:cubicBezTo>
                  <a:cubicBezTo>
                    <a:pt x="4" y="13"/>
                    <a:pt x="2" y="13"/>
                    <a:pt x="2" y="13"/>
                  </a:cubicBezTo>
                  <a:cubicBezTo>
                    <a:pt x="2" y="13"/>
                    <a:pt x="3" y="14"/>
                    <a:pt x="3" y="14"/>
                  </a:cubicBezTo>
                  <a:cubicBezTo>
                    <a:pt x="3" y="14"/>
                    <a:pt x="2" y="13"/>
                    <a:pt x="1" y="14"/>
                  </a:cubicBezTo>
                  <a:cubicBezTo>
                    <a:pt x="1" y="14"/>
                    <a:pt x="2" y="15"/>
                    <a:pt x="2" y="15"/>
                  </a:cubicBezTo>
                  <a:cubicBezTo>
                    <a:pt x="2" y="14"/>
                    <a:pt x="1" y="14"/>
                    <a:pt x="0" y="15"/>
                  </a:cubicBezTo>
                  <a:cubicBezTo>
                    <a:pt x="1" y="15"/>
                    <a:pt x="4" y="16"/>
                    <a:pt x="5" y="14"/>
                  </a:cubicBezTo>
                  <a:cubicBezTo>
                    <a:pt x="5" y="14"/>
                    <a:pt x="5" y="15"/>
                    <a:pt x="5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6" name="Freeform 654">
              <a:extLst>
                <a:ext uri="{FF2B5EF4-FFF2-40B4-BE49-F238E27FC236}">
                  <a16:creationId xmlns:a16="http://schemas.microsoft.com/office/drawing/2014/main" id="{E8863311-E08C-2D5C-5BBC-7088027CF7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79161" y="5984503"/>
              <a:ext cx="140127" cy="207060"/>
            </a:xfrm>
            <a:custGeom>
              <a:avLst/>
              <a:gdLst>
                <a:gd name="T0" fmla="*/ 10 w 15"/>
                <a:gd name="T1" fmla="*/ 21 h 22"/>
                <a:gd name="T2" fmla="*/ 8 w 15"/>
                <a:gd name="T3" fmla="*/ 17 h 22"/>
                <a:gd name="T4" fmla="*/ 11 w 15"/>
                <a:gd name="T5" fmla="*/ 12 h 22"/>
                <a:gd name="T6" fmla="*/ 11 w 15"/>
                <a:gd name="T7" fmla="*/ 13 h 22"/>
                <a:gd name="T8" fmla="*/ 15 w 15"/>
                <a:gd name="T9" fmla="*/ 10 h 22"/>
                <a:gd name="T10" fmla="*/ 11 w 15"/>
                <a:gd name="T11" fmla="*/ 7 h 22"/>
                <a:gd name="T12" fmla="*/ 10 w 15"/>
                <a:gd name="T13" fmla="*/ 5 h 22"/>
                <a:gd name="T14" fmla="*/ 12 w 15"/>
                <a:gd name="T15" fmla="*/ 4 h 22"/>
                <a:gd name="T16" fmla="*/ 12 w 15"/>
                <a:gd name="T17" fmla="*/ 1 h 22"/>
                <a:gd name="T18" fmla="*/ 11 w 15"/>
                <a:gd name="T19" fmla="*/ 1 h 22"/>
                <a:gd name="T20" fmla="*/ 7 w 15"/>
                <a:gd name="T21" fmla="*/ 4 h 22"/>
                <a:gd name="T22" fmla="*/ 2 w 15"/>
                <a:gd name="T23" fmla="*/ 5 h 22"/>
                <a:gd name="T24" fmla="*/ 4 w 15"/>
                <a:gd name="T25" fmla="*/ 6 h 22"/>
                <a:gd name="T26" fmla="*/ 6 w 15"/>
                <a:gd name="T27" fmla="*/ 8 h 22"/>
                <a:gd name="T28" fmla="*/ 4 w 15"/>
                <a:gd name="T29" fmla="*/ 8 h 22"/>
                <a:gd name="T30" fmla="*/ 2 w 15"/>
                <a:gd name="T31" fmla="*/ 8 h 22"/>
                <a:gd name="T32" fmla="*/ 0 w 15"/>
                <a:gd name="T33" fmla="*/ 9 h 22"/>
                <a:gd name="T34" fmla="*/ 0 w 15"/>
                <a:gd name="T35" fmla="*/ 14 h 22"/>
                <a:gd name="T36" fmla="*/ 2 w 15"/>
                <a:gd name="T37" fmla="*/ 16 h 22"/>
                <a:gd name="T38" fmla="*/ 2 w 15"/>
                <a:gd name="T39" fmla="*/ 20 h 22"/>
                <a:gd name="T40" fmla="*/ 10 w 15"/>
                <a:gd name="T41" fmla="*/ 2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5" h="22">
                  <a:moveTo>
                    <a:pt x="10" y="21"/>
                  </a:moveTo>
                  <a:cubicBezTo>
                    <a:pt x="10" y="20"/>
                    <a:pt x="6" y="18"/>
                    <a:pt x="8" y="17"/>
                  </a:cubicBezTo>
                  <a:cubicBezTo>
                    <a:pt x="9" y="16"/>
                    <a:pt x="9" y="13"/>
                    <a:pt x="11" y="12"/>
                  </a:cubicBezTo>
                  <a:cubicBezTo>
                    <a:pt x="11" y="12"/>
                    <a:pt x="11" y="13"/>
                    <a:pt x="11" y="13"/>
                  </a:cubicBezTo>
                  <a:cubicBezTo>
                    <a:pt x="12" y="13"/>
                    <a:pt x="15" y="11"/>
                    <a:pt x="15" y="10"/>
                  </a:cubicBezTo>
                  <a:cubicBezTo>
                    <a:pt x="15" y="9"/>
                    <a:pt x="11" y="9"/>
                    <a:pt x="11" y="7"/>
                  </a:cubicBezTo>
                  <a:cubicBezTo>
                    <a:pt x="11" y="6"/>
                    <a:pt x="10" y="6"/>
                    <a:pt x="10" y="5"/>
                  </a:cubicBezTo>
                  <a:cubicBezTo>
                    <a:pt x="10" y="4"/>
                    <a:pt x="12" y="5"/>
                    <a:pt x="12" y="4"/>
                  </a:cubicBezTo>
                  <a:cubicBezTo>
                    <a:pt x="12" y="3"/>
                    <a:pt x="12" y="2"/>
                    <a:pt x="12" y="1"/>
                  </a:cubicBezTo>
                  <a:cubicBezTo>
                    <a:pt x="12" y="0"/>
                    <a:pt x="12" y="1"/>
                    <a:pt x="11" y="1"/>
                  </a:cubicBezTo>
                  <a:cubicBezTo>
                    <a:pt x="8" y="1"/>
                    <a:pt x="9" y="2"/>
                    <a:pt x="7" y="4"/>
                  </a:cubicBezTo>
                  <a:cubicBezTo>
                    <a:pt x="6" y="5"/>
                    <a:pt x="3" y="3"/>
                    <a:pt x="2" y="5"/>
                  </a:cubicBezTo>
                  <a:cubicBezTo>
                    <a:pt x="0" y="7"/>
                    <a:pt x="3" y="7"/>
                    <a:pt x="4" y="6"/>
                  </a:cubicBezTo>
                  <a:cubicBezTo>
                    <a:pt x="5" y="5"/>
                    <a:pt x="7" y="6"/>
                    <a:pt x="6" y="8"/>
                  </a:cubicBezTo>
                  <a:cubicBezTo>
                    <a:pt x="6" y="7"/>
                    <a:pt x="4" y="6"/>
                    <a:pt x="4" y="8"/>
                  </a:cubicBezTo>
                  <a:cubicBezTo>
                    <a:pt x="3" y="8"/>
                    <a:pt x="2" y="9"/>
                    <a:pt x="2" y="8"/>
                  </a:cubicBezTo>
                  <a:cubicBezTo>
                    <a:pt x="2" y="9"/>
                    <a:pt x="0" y="7"/>
                    <a:pt x="0" y="9"/>
                  </a:cubicBezTo>
                  <a:cubicBezTo>
                    <a:pt x="0" y="11"/>
                    <a:pt x="0" y="12"/>
                    <a:pt x="0" y="14"/>
                  </a:cubicBezTo>
                  <a:cubicBezTo>
                    <a:pt x="1" y="15"/>
                    <a:pt x="2" y="15"/>
                    <a:pt x="2" y="16"/>
                  </a:cubicBezTo>
                  <a:cubicBezTo>
                    <a:pt x="3" y="18"/>
                    <a:pt x="1" y="19"/>
                    <a:pt x="2" y="20"/>
                  </a:cubicBezTo>
                  <a:cubicBezTo>
                    <a:pt x="4" y="22"/>
                    <a:pt x="8" y="21"/>
                    <a:pt x="10" y="2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7" name="Freeform 655">
              <a:extLst>
                <a:ext uri="{FF2B5EF4-FFF2-40B4-BE49-F238E27FC236}">
                  <a16:creationId xmlns:a16="http://schemas.microsoft.com/office/drawing/2014/main" id="{06FAAE87-322A-76AF-904D-626B4022B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77252" y="6172454"/>
              <a:ext cx="417197" cy="484203"/>
            </a:xfrm>
            <a:custGeom>
              <a:avLst/>
              <a:gdLst>
                <a:gd name="T0" fmla="*/ 44 w 45"/>
                <a:gd name="T1" fmla="*/ 24 h 52"/>
                <a:gd name="T2" fmla="*/ 43 w 45"/>
                <a:gd name="T3" fmla="*/ 18 h 52"/>
                <a:gd name="T4" fmla="*/ 42 w 45"/>
                <a:gd name="T5" fmla="*/ 12 h 52"/>
                <a:gd name="T6" fmla="*/ 41 w 45"/>
                <a:gd name="T7" fmla="*/ 7 h 52"/>
                <a:gd name="T8" fmla="*/ 38 w 45"/>
                <a:gd name="T9" fmla="*/ 4 h 52"/>
                <a:gd name="T10" fmla="*/ 38 w 45"/>
                <a:gd name="T11" fmla="*/ 2 h 52"/>
                <a:gd name="T12" fmla="*/ 37 w 45"/>
                <a:gd name="T13" fmla="*/ 5 h 52"/>
                <a:gd name="T14" fmla="*/ 33 w 45"/>
                <a:gd name="T15" fmla="*/ 4 h 52"/>
                <a:gd name="T16" fmla="*/ 25 w 45"/>
                <a:gd name="T17" fmla="*/ 7 h 52"/>
                <a:gd name="T18" fmla="*/ 26 w 45"/>
                <a:gd name="T19" fmla="*/ 4 h 52"/>
                <a:gd name="T20" fmla="*/ 21 w 45"/>
                <a:gd name="T21" fmla="*/ 4 h 52"/>
                <a:gd name="T22" fmla="*/ 20 w 45"/>
                <a:gd name="T23" fmla="*/ 1 h 52"/>
                <a:gd name="T24" fmla="*/ 13 w 45"/>
                <a:gd name="T25" fmla="*/ 0 h 52"/>
                <a:gd name="T26" fmla="*/ 15 w 45"/>
                <a:gd name="T27" fmla="*/ 3 h 52"/>
                <a:gd name="T28" fmla="*/ 15 w 45"/>
                <a:gd name="T29" fmla="*/ 6 h 52"/>
                <a:gd name="T30" fmla="*/ 17 w 45"/>
                <a:gd name="T31" fmla="*/ 7 h 52"/>
                <a:gd name="T32" fmla="*/ 20 w 45"/>
                <a:gd name="T33" fmla="*/ 9 h 52"/>
                <a:gd name="T34" fmla="*/ 15 w 45"/>
                <a:gd name="T35" fmla="*/ 8 h 52"/>
                <a:gd name="T36" fmla="*/ 14 w 45"/>
                <a:gd name="T37" fmla="*/ 8 h 52"/>
                <a:gd name="T38" fmla="*/ 13 w 45"/>
                <a:gd name="T39" fmla="*/ 10 h 52"/>
                <a:gd name="T40" fmla="*/ 6 w 45"/>
                <a:gd name="T41" fmla="*/ 10 h 52"/>
                <a:gd name="T42" fmla="*/ 6 w 45"/>
                <a:gd name="T43" fmla="*/ 15 h 52"/>
                <a:gd name="T44" fmla="*/ 6 w 45"/>
                <a:gd name="T45" fmla="*/ 17 h 52"/>
                <a:gd name="T46" fmla="*/ 1 w 45"/>
                <a:gd name="T47" fmla="*/ 22 h 52"/>
                <a:gd name="T48" fmla="*/ 2 w 45"/>
                <a:gd name="T49" fmla="*/ 26 h 52"/>
                <a:gd name="T50" fmla="*/ 2 w 45"/>
                <a:gd name="T51" fmla="*/ 30 h 52"/>
                <a:gd name="T52" fmla="*/ 1 w 45"/>
                <a:gd name="T53" fmla="*/ 33 h 52"/>
                <a:gd name="T54" fmla="*/ 3 w 45"/>
                <a:gd name="T55" fmla="*/ 37 h 52"/>
                <a:gd name="T56" fmla="*/ 11 w 45"/>
                <a:gd name="T57" fmla="*/ 40 h 52"/>
                <a:gd name="T58" fmla="*/ 9 w 45"/>
                <a:gd name="T59" fmla="*/ 49 h 52"/>
                <a:gd name="T60" fmla="*/ 19 w 45"/>
                <a:gd name="T61" fmla="*/ 49 h 52"/>
                <a:gd name="T62" fmla="*/ 23 w 45"/>
                <a:gd name="T63" fmla="*/ 51 h 52"/>
                <a:gd name="T64" fmla="*/ 26 w 45"/>
                <a:gd name="T65" fmla="*/ 50 h 52"/>
                <a:gd name="T66" fmla="*/ 33 w 45"/>
                <a:gd name="T67" fmla="*/ 49 h 52"/>
                <a:gd name="T68" fmla="*/ 36 w 45"/>
                <a:gd name="T69" fmla="*/ 49 h 52"/>
                <a:gd name="T70" fmla="*/ 36 w 45"/>
                <a:gd name="T71" fmla="*/ 45 h 52"/>
                <a:gd name="T72" fmla="*/ 40 w 45"/>
                <a:gd name="T73" fmla="*/ 43 h 52"/>
                <a:gd name="T74" fmla="*/ 35 w 45"/>
                <a:gd name="T75" fmla="*/ 37 h 52"/>
                <a:gd name="T76" fmla="*/ 32 w 45"/>
                <a:gd name="T77" fmla="*/ 31 h 52"/>
                <a:gd name="T78" fmla="*/ 41 w 45"/>
                <a:gd name="T79" fmla="*/ 26 h 52"/>
                <a:gd name="T80" fmla="*/ 44 w 45"/>
                <a:gd name="T81" fmla="*/ 28 h 52"/>
                <a:gd name="T82" fmla="*/ 44 w 45"/>
                <a:gd name="T83" fmla="*/ 24 h 52"/>
                <a:gd name="T84" fmla="*/ 44 w 45"/>
                <a:gd name="T85" fmla="*/ 2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45" h="52">
                  <a:moveTo>
                    <a:pt x="44" y="24"/>
                  </a:moveTo>
                  <a:cubicBezTo>
                    <a:pt x="43" y="22"/>
                    <a:pt x="43" y="20"/>
                    <a:pt x="43" y="18"/>
                  </a:cubicBezTo>
                  <a:cubicBezTo>
                    <a:pt x="42" y="16"/>
                    <a:pt x="41" y="15"/>
                    <a:pt x="42" y="12"/>
                  </a:cubicBezTo>
                  <a:cubicBezTo>
                    <a:pt x="43" y="10"/>
                    <a:pt x="42" y="8"/>
                    <a:pt x="41" y="7"/>
                  </a:cubicBezTo>
                  <a:cubicBezTo>
                    <a:pt x="40" y="6"/>
                    <a:pt x="38" y="5"/>
                    <a:pt x="38" y="4"/>
                  </a:cubicBezTo>
                  <a:cubicBezTo>
                    <a:pt x="38" y="4"/>
                    <a:pt x="39" y="3"/>
                    <a:pt x="38" y="2"/>
                  </a:cubicBezTo>
                  <a:cubicBezTo>
                    <a:pt x="37" y="2"/>
                    <a:pt x="37" y="5"/>
                    <a:pt x="37" y="5"/>
                  </a:cubicBezTo>
                  <a:cubicBezTo>
                    <a:pt x="35" y="5"/>
                    <a:pt x="35" y="4"/>
                    <a:pt x="33" y="4"/>
                  </a:cubicBezTo>
                  <a:cubicBezTo>
                    <a:pt x="31" y="5"/>
                    <a:pt x="28" y="7"/>
                    <a:pt x="25" y="7"/>
                  </a:cubicBezTo>
                  <a:cubicBezTo>
                    <a:pt x="24" y="6"/>
                    <a:pt x="26" y="5"/>
                    <a:pt x="26" y="4"/>
                  </a:cubicBezTo>
                  <a:cubicBezTo>
                    <a:pt x="24" y="4"/>
                    <a:pt x="23" y="5"/>
                    <a:pt x="21" y="4"/>
                  </a:cubicBezTo>
                  <a:cubicBezTo>
                    <a:pt x="20" y="3"/>
                    <a:pt x="23" y="1"/>
                    <a:pt x="20" y="1"/>
                  </a:cubicBezTo>
                  <a:cubicBezTo>
                    <a:pt x="18" y="1"/>
                    <a:pt x="16" y="1"/>
                    <a:pt x="13" y="0"/>
                  </a:cubicBezTo>
                  <a:cubicBezTo>
                    <a:pt x="14" y="1"/>
                    <a:pt x="15" y="1"/>
                    <a:pt x="15" y="3"/>
                  </a:cubicBezTo>
                  <a:cubicBezTo>
                    <a:pt x="14" y="4"/>
                    <a:pt x="14" y="4"/>
                    <a:pt x="15" y="6"/>
                  </a:cubicBezTo>
                  <a:cubicBezTo>
                    <a:pt x="15" y="8"/>
                    <a:pt x="15" y="7"/>
                    <a:pt x="17" y="7"/>
                  </a:cubicBezTo>
                  <a:cubicBezTo>
                    <a:pt x="18" y="7"/>
                    <a:pt x="19" y="8"/>
                    <a:pt x="20" y="9"/>
                  </a:cubicBezTo>
                  <a:cubicBezTo>
                    <a:pt x="19" y="8"/>
                    <a:pt x="16" y="8"/>
                    <a:pt x="15" y="8"/>
                  </a:cubicBezTo>
                  <a:cubicBezTo>
                    <a:pt x="15" y="8"/>
                    <a:pt x="14" y="8"/>
                    <a:pt x="14" y="8"/>
                  </a:cubicBezTo>
                  <a:cubicBezTo>
                    <a:pt x="13" y="9"/>
                    <a:pt x="14" y="10"/>
                    <a:pt x="13" y="10"/>
                  </a:cubicBezTo>
                  <a:cubicBezTo>
                    <a:pt x="11" y="11"/>
                    <a:pt x="7" y="6"/>
                    <a:pt x="6" y="10"/>
                  </a:cubicBezTo>
                  <a:cubicBezTo>
                    <a:pt x="7" y="12"/>
                    <a:pt x="8" y="14"/>
                    <a:pt x="6" y="15"/>
                  </a:cubicBezTo>
                  <a:cubicBezTo>
                    <a:pt x="5" y="17"/>
                    <a:pt x="5" y="15"/>
                    <a:pt x="6" y="17"/>
                  </a:cubicBezTo>
                  <a:cubicBezTo>
                    <a:pt x="6" y="22"/>
                    <a:pt x="0" y="20"/>
                    <a:pt x="1" y="22"/>
                  </a:cubicBezTo>
                  <a:cubicBezTo>
                    <a:pt x="1" y="23"/>
                    <a:pt x="2" y="24"/>
                    <a:pt x="2" y="26"/>
                  </a:cubicBezTo>
                  <a:cubicBezTo>
                    <a:pt x="2" y="28"/>
                    <a:pt x="1" y="28"/>
                    <a:pt x="2" y="30"/>
                  </a:cubicBezTo>
                  <a:cubicBezTo>
                    <a:pt x="3" y="31"/>
                    <a:pt x="0" y="33"/>
                    <a:pt x="1" y="33"/>
                  </a:cubicBezTo>
                  <a:cubicBezTo>
                    <a:pt x="3" y="34"/>
                    <a:pt x="2" y="36"/>
                    <a:pt x="3" y="37"/>
                  </a:cubicBezTo>
                  <a:cubicBezTo>
                    <a:pt x="4" y="40"/>
                    <a:pt x="8" y="39"/>
                    <a:pt x="11" y="40"/>
                  </a:cubicBezTo>
                  <a:cubicBezTo>
                    <a:pt x="11" y="40"/>
                    <a:pt x="9" y="48"/>
                    <a:pt x="9" y="49"/>
                  </a:cubicBezTo>
                  <a:cubicBezTo>
                    <a:pt x="13" y="49"/>
                    <a:pt x="15" y="48"/>
                    <a:pt x="19" y="49"/>
                  </a:cubicBezTo>
                  <a:cubicBezTo>
                    <a:pt x="19" y="49"/>
                    <a:pt x="23" y="52"/>
                    <a:pt x="23" y="51"/>
                  </a:cubicBezTo>
                  <a:cubicBezTo>
                    <a:pt x="24" y="49"/>
                    <a:pt x="25" y="49"/>
                    <a:pt x="26" y="50"/>
                  </a:cubicBezTo>
                  <a:cubicBezTo>
                    <a:pt x="27" y="51"/>
                    <a:pt x="32" y="48"/>
                    <a:pt x="33" y="49"/>
                  </a:cubicBezTo>
                  <a:cubicBezTo>
                    <a:pt x="33" y="49"/>
                    <a:pt x="37" y="50"/>
                    <a:pt x="36" y="49"/>
                  </a:cubicBezTo>
                  <a:cubicBezTo>
                    <a:pt x="35" y="46"/>
                    <a:pt x="34" y="46"/>
                    <a:pt x="36" y="45"/>
                  </a:cubicBezTo>
                  <a:cubicBezTo>
                    <a:pt x="38" y="43"/>
                    <a:pt x="38" y="43"/>
                    <a:pt x="40" y="43"/>
                  </a:cubicBezTo>
                  <a:cubicBezTo>
                    <a:pt x="41" y="42"/>
                    <a:pt x="36" y="38"/>
                    <a:pt x="35" y="37"/>
                  </a:cubicBezTo>
                  <a:cubicBezTo>
                    <a:pt x="34" y="37"/>
                    <a:pt x="31" y="32"/>
                    <a:pt x="32" y="31"/>
                  </a:cubicBezTo>
                  <a:cubicBezTo>
                    <a:pt x="36" y="30"/>
                    <a:pt x="38" y="29"/>
                    <a:pt x="41" y="26"/>
                  </a:cubicBezTo>
                  <a:cubicBezTo>
                    <a:pt x="42" y="25"/>
                    <a:pt x="43" y="29"/>
                    <a:pt x="44" y="28"/>
                  </a:cubicBezTo>
                  <a:cubicBezTo>
                    <a:pt x="45" y="27"/>
                    <a:pt x="45" y="25"/>
                    <a:pt x="44" y="24"/>
                  </a:cubicBezTo>
                  <a:cubicBezTo>
                    <a:pt x="44" y="23"/>
                    <a:pt x="44" y="24"/>
                    <a:pt x="44" y="2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8" name="Freeform 656">
              <a:extLst>
                <a:ext uri="{FF2B5EF4-FFF2-40B4-BE49-F238E27FC236}">
                  <a16:creationId xmlns:a16="http://schemas.microsoft.com/office/drawing/2014/main" id="{F3F6CA4A-76B8-58CD-E92B-FFD12DFED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12921" y="6322173"/>
              <a:ext cx="831211" cy="493761"/>
            </a:xfrm>
            <a:custGeom>
              <a:avLst/>
              <a:gdLst>
                <a:gd name="T0" fmla="*/ 0 w 89"/>
                <a:gd name="T1" fmla="*/ 27 h 53"/>
                <a:gd name="T2" fmla="*/ 9 w 89"/>
                <a:gd name="T3" fmla="*/ 30 h 53"/>
                <a:gd name="T4" fmla="*/ 16 w 89"/>
                <a:gd name="T5" fmla="*/ 31 h 53"/>
                <a:gd name="T6" fmla="*/ 22 w 89"/>
                <a:gd name="T7" fmla="*/ 28 h 53"/>
                <a:gd name="T8" fmla="*/ 33 w 89"/>
                <a:gd name="T9" fmla="*/ 30 h 53"/>
                <a:gd name="T10" fmla="*/ 40 w 89"/>
                <a:gd name="T11" fmla="*/ 41 h 53"/>
                <a:gd name="T12" fmla="*/ 44 w 89"/>
                <a:gd name="T13" fmla="*/ 38 h 53"/>
                <a:gd name="T14" fmla="*/ 47 w 89"/>
                <a:gd name="T15" fmla="*/ 41 h 53"/>
                <a:gd name="T16" fmla="*/ 57 w 89"/>
                <a:gd name="T17" fmla="*/ 42 h 53"/>
                <a:gd name="T18" fmla="*/ 51 w 89"/>
                <a:gd name="T19" fmla="*/ 46 h 53"/>
                <a:gd name="T20" fmla="*/ 55 w 89"/>
                <a:gd name="T21" fmla="*/ 49 h 53"/>
                <a:gd name="T22" fmla="*/ 59 w 89"/>
                <a:gd name="T23" fmla="*/ 51 h 53"/>
                <a:gd name="T24" fmla="*/ 67 w 89"/>
                <a:gd name="T25" fmla="*/ 48 h 53"/>
                <a:gd name="T26" fmla="*/ 72 w 89"/>
                <a:gd name="T27" fmla="*/ 46 h 53"/>
                <a:gd name="T28" fmla="*/ 68 w 89"/>
                <a:gd name="T29" fmla="*/ 46 h 53"/>
                <a:gd name="T30" fmla="*/ 63 w 89"/>
                <a:gd name="T31" fmla="*/ 44 h 53"/>
                <a:gd name="T32" fmla="*/ 72 w 89"/>
                <a:gd name="T33" fmla="*/ 38 h 53"/>
                <a:gd name="T34" fmla="*/ 78 w 89"/>
                <a:gd name="T35" fmla="*/ 35 h 53"/>
                <a:gd name="T36" fmla="*/ 84 w 89"/>
                <a:gd name="T37" fmla="*/ 31 h 53"/>
                <a:gd name="T38" fmla="*/ 87 w 89"/>
                <a:gd name="T39" fmla="*/ 28 h 53"/>
                <a:gd name="T40" fmla="*/ 86 w 89"/>
                <a:gd name="T41" fmla="*/ 26 h 53"/>
                <a:gd name="T42" fmla="*/ 88 w 89"/>
                <a:gd name="T43" fmla="*/ 25 h 53"/>
                <a:gd name="T44" fmla="*/ 86 w 89"/>
                <a:gd name="T45" fmla="*/ 24 h 53"/>
                <a:gd name="T46" fmla="*/ 88 w 89"/>
                <a:gd name="T47" fmla="*/ 21 h 53"/>
                <a:gd name="T48" fmla="*/ 85 w 89"/>
                <a:gd name="T49" fmla="*/ 19 h 53"/>
                <a:gd name="T50" fmla="*/ 82 w 89"/>
                <a:gd name="T51" fmla="*/ 18 h 53"/>
                <a:gd name="T52" fmla="*/ 78 w 89"/>
                <a:gd name="T53" fmla="*/ 18 h 53"/>
                <a:gd name="T54" fmla="*/ 75 w 89"/>
                <a:gd name="T55" fmla="*/ 15 h 53"/>
                <a:gd name="T56" fmla="*/ 72 w 89"/>
                <a:gd name="T57" fmla="*/ 17 h 53"/>
                <a:gd name="T58" fmla="*/ 69 w 89"/>
                <a:gd name="T59" fmla="*/ 14 h 53"/>
                <a:gd name="T60" fmla="*/ 65 w 89"/>
                <a:gd name="T61" fmla="*/ 14 h 53"/>
                <a:gd name="T62" fmla="*/ 64 w 89"/>
                <a:gd name="T63" fmla="*/ 10 h 53"/>
                <a:gd name="T64" fmla="*/ 60 w 89"/>
                <a:gd name="T65" fmla="*/ 9 h 53"/>
                <a:gd name="T66" fmla="*/ 60 w 89"/>
                <a:gd name="T67" fmla="*/ 5 h 53"/>
                <a:gd name="T68" fmla="*/ 58 w 89"/>
                <a:gd name="T69" fmla="*/ 2 h 53"/>
                <a:gd name="T70" fmla="*/ 53 w 89"/>
                <a:gd name="T71" fmla="*/ 1 h 53"/>
                <a:gd name="T72" fmla="*/ 47 w 89"/>
                <a:gd name="T73" fmla="*/ 2 h 53"/>
                <a:gd name="T74" fmla="*/ 43 w 89"/>
                <a:gd name="T75" fmla="*/ 3 h 53"/>
                <a:gd name="T76" fmla="*/ 41 w 89"/>
                <a:gd name="T77" fmla="*/ 9 h 53"/>
                <a:gd name="T78" fmla="*/ 38 w 89"/>
                <a:gd name="T79" fmla="*/ 7 h 53"/>
                <a:gd name="T80" fmla="*/ 36 w 89"/>
                <a:gd name="T81" fmla="*/ 8 h 53"/>
                <a:gd name="T82" fmla="*/ 34 w 89"/>
                <a:gd name="T83" fmla="*/ 6 h 53"/>
                <a:gd name="T84" fmla="*/ 31 w 89"/>
                <a:gd name="T85" fmla="*/ 7 h 53"/>
                <a:gd name="T86" fmla="*/ 29 w 89"/>
                <a:gd name="T87" fmla="*/ 6 h 53"/>
                <a:gd name="T88" fmla="*/ 28 w 89"/>
                <a:gd name="T89" fmla="*/ 8 h 53"/>
                <a:gd name="T90" fmla="*/ 21 w 89"/>
                <a:gd name="T91" fmla="*/ 5 h 53"/>
                <a:gd name="T92" fmla="*/ 12 w 89"/>
                <a:gd name="T93" fmla="*/ 4 h 53"/>
                <a:gd name="T94" fmla="*/ 6 w 89"/>
                <a:gd name="T95" fmla="*/ 6 h 53"/>
                <a:gd name="T96" fmla="*/ 9 w 89"/>
                <a:gd name="T97" fmla="*/ 11 h 53"/>
                <a:gd name="T98" fmla="*/ 10 w 89"/>
                <a:gd name="T99" fmla="*/ 14 h 53"/>
                <a:gd name="T100" fmla="*/ 5 w 89"/>
                <a:gd name="T101" fmla="*/ 16 h 53"/>
                <a:gd name="T102" fmla="*/ 2 w 89"/>
                <a:gd name="T103" fmla="*/ 23 h 53"/>
                <a:gd name="T104" fmla="*/ 0 w 89"/>
                <a:gd name="T105" fmla="*/ 2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9" h="53">
                  <a:moveTo>
                    <a:pt x="0" y="27"/>
                  </a:moveTo>
                  <a:cubicBezTo>
                    <a:pt x="0" y="30"/>
                    <a:pt x="7" y="30"/>
                    <a:pt x="9" y="30"/>
                  </a:cubicBezTo>
                  <a:cubicBezTo>
                    <a:pt x="11" y="30"/>
                    <a:pt x="13" y="32"/>
                    <a:pt x="16" y="31"/>
                  </a:cubicBezTo>
                  <a:cubicBezTo>
                    <a:pt x="17" y="29"/>
                    <a:pt x="20" y="28"/>
                    <a:pt x="22" y="28"/>
                  </a:cubicBezTo>
                  <a:cubicBezTo>
                    <a:pt x="25" y="26"/>
                    <a:pt x="31" y="28"/>
                    <a:pt x="33" y="30"/>
                  </a:cubicBezTo>
                  <a:cubicBezTo>
                    <a:pt x="36" y="34"/>
                    <a:pt x="37" y="38"/>
                    <a:pt x="40" y="41"/>
                  </a:cubicBezTo>
                  <a:cubicBezTo>
                    <a:pt x="42" y="40"/>
                    <a:pt x="42" y="39"/>
                    <a:pt x="44" y="38"/>
                  </a:cubicBezTo>
                  <a:cubicBezTo>
                    <a:pt x="46" y="38"/>
                    <a:pt x="46" y="40"/>
                    <a:pt x="47" y="41"/>
                  </a:cubicBezTo>
                  <a:cubicBezTo>
                    <a:pt x="48" y="42"/>
                    <a:pt x="57" y="43"/>
                    <a:pt x="57" y="42"/>
                  </a:cubicBezTo>
                  <a:cubicBezTo>
                    <a:pt x="57" y="43"/>
                    <a:pt x="51" y="45"/>
                    <a:pt x="51" y="46"/>
                  </a:cubicBezTo>
                  <a:cubicBezTo>
                    <a:pt x="52" y="47"/>
                    <a:pt x="56" y="46"/>
                    <a:pt x="55" y="49"/>
                  </a:cubicBezTo>
                  <a:cubicBezTo>
                    <a:pt x="54" y="51"/>
                    <a:pt x="57" y="53"/>
                    <a:pt x="59" y="51"/>
                  </a:cubicBezTo>
                  <a:cubicBezTo>
                    <a:pt x="61" y="50"/>
                    <a:pt x="64" y="48"/>
                    <a:pt x="67" y="48"/>
                  </a:cubicBezTo>
                  <a:cubicBezTo>
                    <a:pt x="70" y="48"/>
                    <a:pt x="71" y="48"/>
                    <a:pt x="72" y="46"/>
                  </a:cubicBezTo>
                  <a:cubicBezTo>
                    <a:pt x="72" y="46"/>
                    <a:pt x="69" y="46"/>
                    <a:pt x="68" y="46"/>
                  </a:cubicBezTo>
                  <a:cubicBezTo>
                    <a:pt x="66" y="46"/>
                    <a:pt x="64" y="47"/>
                    <a:pt x="63" y="44"/>
                  </a:cubicBezTo>
                  <a:cubicBezTo>
                    <a:pt x="60" y="40"/>
                    <a:pt x="70" y="38"/>
                    <a:pt x="72" y="38"/>
                  </a:cubicBezTo>
                  <a:cubicBezTo>
                    <a:pt x="74" y="37"/>
                    <a:pt x="76" y="36"/>
                    <a:pt x="78" y="35"/>
                  </a:cubicBezTo>
                  <a:cubicBezTo>
                    <a:pt x="79" y="33"/>
                    <a:pt x="81" y="31"/>
                    <a:pt x="84" y="31"/>
                  </a:cubicBezTo>
                  <a:cubicBezTo>
                    <a:pt x="85" y="31"/>
                    <a:pt x="87" y="31"/>
                    <a:pt x="87" y="28"/>
                  </a:cubicBezTo>
                  <a:cubicBezTo>
                    <a:pt x="87" y="27"/>
                    <a:pt x="86" y="27"/>
                    <a:pt x="86" y="26"/>
                  </a:cubicBezTo>
                  <a:cubicBezTo>
                    <a:pt x="86" y="25"/>
                    <a:pt x="88" y="25"/>
                    <a:pt x="88" y="25"/>
                  </a:cubicBezTo>
                  <a:cubicBezTo>
                    <a:pt x="88" y="25"/>
                    <a:pt x="86" y="24"/>
                    <a:pt x="86" y="24"/>
                  </a:cubicBezTo>
                  <a:cubicBezTo>
                    <a:pt x="86" y="23"/>
                    <a:pt x="89" y="23"/>
                    <a:pt x="88" y="21"/>
                  </a:cubicBezTo>
                  <a:cubicBezTo>
                    <a:pt x="88" y="21"/>
                    <a:pt x="86" y="20"/>
                    <a:pt x="85" y="19"/>
                  </a:cubicBezTo>
                  <a:cubicBezTo>
                    <a:pt x="84" y="18"/>
                    <a:pt x="83" y="20"/>
                    <a:pt x="82" y="18"/>
                  </a:cubicBezTo>
                  <a:cubicBezTo>
                    <a:pt x="81" y="17"/>
                    <a:pt x="80" y="17"/>
                    <a:pt x="78" y="18"/>
                  </a:cubicBezTo>
                  <a:cubicBezTo>
                    <a:pt x="77" y="18"/>
                    <a:pt x="76" y="15"/>
                    <a:pt x="75" y="15"/>
                  </a:cubicBezTo>
                  <a:cubicBezTo>
                    <a:pt x="74" y="14"/>
                    <a:pt x="73" y="16"/>
                    <a:pt x="72" y="17"/>
                  </a:cubicBezTo>
                  <a:cubicBezTo>
                    <a:pt x="71" y="17"/>
                    <a:pt x="70" y="14"/>
                    <a:pt x="69" y="14"/>
                  </a:cubicBezTo>
                  <a:cubicBezTo>
                    <a:pt x="68" y="14"/>
                    <a:pt x="65" y="15"/>
                    <a:pt x="65" y="14"/>
                  </a:cubicBezTo>
                  <a:cubicBezTo>
                    <a:pt x="65" y="13"/>
                    <a:pt x="65" y="11"/>
                    <a:pt x="64" y="10"/>
                  </a:cubicBezTo>
                  <a:cubicBezTo>
                    <a:pt x="63" y="9"/>
                    <a:pt x="61" y="10"/>
                    <a:pt x="60" y="9"/>
                  </a:cubicBezTo>
                  <a:cubicBezTo>
                    <a:pt x="59" y="8"/>
                    <a:pt x="58" y="6"/>
                    <a:pt x="60" y="5"/>
                  </a:cubicBezTo>
                  <a:cubicBezTo>
                    <a:pt x="61" y="5"/>
                    <a:pt x="59" y="2"/>
                    <a:pt x="58" y="2"/>
                  </a:cubicBezTo>
                  <a:cubicBezTo>
                    <a:pt x="57" y="1"/>
                    <a:pt x="54" y="2"/>
                    <a:pt x="53" y="1"/>
                  </a:cubicBezTo>
                  <a:cubicBezTo>
                    <a:pt x="50" y="0"/>
                    <a:pt x="50" y="6"/>
                    <a:pt x="47" y="2"/>
                  </a:cubicBezTo>
                  <a:cubicBezTo>
                    <a:pt x="46" y="2"/>
                    <a:pt x="44" y="3"/>
                    <a:pt x="43" y="3"/>
                  </a:cubicBezTo>
                  <a:cubicBezTo>
                    <a:pt x="41" y="4"/>
                    <a:pt x="42" y="9"/>
                    <a:pt x="41" y="9"/>
                  </a:cubicBezTo>
                  <a:cubicBezTo>
                    <a:pt x="40" y="9"/>
                    <a:pt x="39" y="7"/>
                    <a:pt x="38" y="7"/>
                  </a:cubicBezTo>
                  <a:cubicBezTo>
                    <a:pt x="38" y="7"/>
                    <a:pt x="37" y="8"/>
                    <a:pt x="36" y="8"/>
                  </a:cubicBezTo>
                  <a:cubicBezTo>
                    <a:pt x="35" y="8"/>
                    <a:pt x="34" y="7"/>
                    <a:pt x="34" y="6"/>
                  </a:cubicBezTo>
                  <a:cubicBezTo>
                    <a:pt x="34" y="5"/>
                    <a:pt x="32" y="7"/>
                    <a:pt x="31" y="7"/>
                  </a:cubicBezTo>
                  <a:cubicBezTo>
                    <a:pt x="30" y="7"/>
                    <a:pt x="30" y="6"/>
                    <a:pt x="29" y="6"/>
                  </a:cubicBezTo>
                  <a:cubicBezTo>
                    <a:pt x="28" y="6"/>
                    <a:pt x="28" y="7"/>
                    <a:pt x="28" y="8"/>
                  </a:cubicBezTo>
                  <a:cubicBezTo>
                    <a:pt x="28" y="8"/>
                    <a:pt x="21" y="5"/>
                    <a:pt x="21" y="5"/>
                  </a:cubicBezTo>
                  <a:cubicBezTo>
                    <a:pt x="18" y="4"/>
                    <a:pt x="15" y="4"/>
                    <a:pt x="12" y="4"/>
                  </a:cubicBezTo>
                  <a:cubicBezTo>
                    <a:pt x="10" y="4"/>
                    <a:pt x="9" y="6"/>
                    <a:pt x="6" y="6"/>
                  </a:cubicBezTo>
                  <a:cubicBezTo>
                    <a:pt x="6" y="9"/>
                    <a:pt x="9" y="9"/>
                    <a:pt x="9" y="11"/>
                  </a:cubicBezTo>
                  <a:cubicBezTo>
                    <a:pt x="9" y="12"/>
                    <a:pt x="10" y="13"/>
                    <a:pt x="10" y="14"/>
                  </a:cubicBezTo>
                  <a:cubicBezTo>
                    <a:pt x="9" y="15"/>
                    <a:pt x="6" y="15"/>
                    <a:pt x="5" y="16"/>
                  </a:cubicBezTo>
                  <a:cubicBezTo>
                    <a:pt x="2" y="18"/>
                    <a:pt x="3" y="20"/>
                    <a:pt x="2" y="23"/>
                  </a:cubicBezTo>
                  <a:cubicBezTo>
                    <a:pt x="2" y="25"/>
                    <a:pt x="1" y="26"/>
                    <a:pt x="0" y="2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9" name="Freeform 657">
              <a:extLst>
                <a:ext uri="{FF2B5EF4-FFF2-40B4-BE49-F238E27FC236}">
                  <a16:creationId xmlns:a16="http://schemas.microsoft.com/office/drawing/2014/main" id="{165A4ECF-7FDD-A319-2FAA-1F37717F8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51775" y="6506933"/>
              <a:ext cx="280255" cy="114679"/>
            </a:xfrm>
            <a:custGeom>
              <a:avLst/>
              <a:gdLst>
                <a:gd name="T0" fmla="*/ 30 w 30"/>
                <a:gd name="T1" fmla="*/ 4 h 12"/>
                <a:gd name="T2" fmla="*/ 22 w 30"/>
                <a:gd name="T3" fmla="*/ 0 h 12"/>
                <a:gd name="T4" fmla="*/ 17 w 30"/>
                <a:gd name="T5" fmla="*/ 0 h 12"/>
                <a:gd name="T6" fmla="*/ 14 w 30"/>
                <a:gd name="T7" fmla="*/ 1 h 12"/>
                <a:gd name="T8" fmla="*/ 11 w 30"/>
                <a:gd name="T9" fmla="*/ 0 h 12"/>
                <a:gd name="T10" fmla="*/ 8 w 30"/>
                <a:gd name="T11" fmla="*/ 3 h 12"/>
                <a:gd name="T12" fmla="*/ 3 w 30"/>
                <a:gd name="T13" fmla="*/ 9 h 12"/>
                <a:gd name="T14" fmla="*/ 11 w 30"/>
                <a:gd name="T15" fmla="*/ 11 h 12"/>
                <a:gd name="T16" fmla="*/ 13 w 30"/>
                <a:gd name="T17" fmla="*/ 9 h 12"/>
                <a:gd name="T18" fmla="*/ 18 w 30"/>
                <a:gd name="T19" fmla="*/ 9 h 12"/>
                <a:gd name="T20" fmla="*/ 19 w 30"/>
                <a:gd name="T21" fmla="*/ 6 h 12"/>
                <a:gd name="T22" fmla="*/ 24 w 30"/>
                <a:gd name="T23" fmla="*/ 7 h 12"/>
                <a:gd name="T24" fmla="*/ 28 w 30"/>
                <a:gd name="T25" fmla="*/ 7 h 12"/>
                <a:gd name="T26" fmla="*/ 30 w 30"/>
                <a:gd name="T27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" h="12">
                  <a:moveTo>
                    <a:pt x="30" y="4"/>
                  </a:moveTo>
                  <a:cubicBezTo>
                    <a:pt x="27" y="2"/>
                    <a:pt x="26" y="0"/>
                    <a:pt x="22" y="0"/>
                  </a:cubicBezTo>
                  <a:cubicBezTo>
                    <a:pt x="20" y="0"/>
                    <a:pt x="19" y="0"/>
                    <a:pt x="17" y="0"/>
                  </a:cubicBezTo>
                  <a:cubicBezTo>
                    <a:pt x="15" y="0"/>
                    <a:pt x="15" y="1"/>
                    <a:pt x="14" y="1"/>
                  </a:cubicBezTo>
                  <a:cubicBezTo>
                    <a:pt x="13" y="1"/>
                    <a:pt x="12" y="0"/>
                    <a:pt x="11" y="0"/>
                  </a:cubicBezTo>
                  <a:cubicBezTo>
                    <a:pt x="10" y="1"/>
                    <a:pt x="9" y="2"/>
                    <a:pt x="8" y="3"/>
                  </a:cubicBezTo>
                  <a:cubicBezTo>
                    <a:pt x="6" y="5"/>
                    <a:pt x="0" y="4"/>
                    <a:pt x="3" y="9"/>
                  </a:cubicBezTo>
                  <a:cubicBezTo>
                    <a:pt x="4" y="11"/>
                    <a:pt x="8" y="12"/>
                    <a:pt x="11" y="11"/>
                  </a:cubicBezTo>
                  <a:cubicBezTo>
                    <a:pt x="12" y="11"/>
                    <a:pt x="12" y="9"/>
                    <a:pt x="13" y="9"/>
                  </a:cubicBezTo>
                  <a:cubicBezTo>
                    <a:pt x="15" y="9"/>
                    <a:pt x="17" y="9"/>
                    <a:pt x="18" y="9"/>
                  </a:cubicBezTo>
                  <a:cubicBezTo>
                    <a:pt x="19" y="9"/>
                    <a:pt x="19" y="7"/>
                    <a:pt x="19" y="6"/>
                  </a:cubicBezTo>
                  <a:cubicBezTo>
                    <a:pt x="20" y="5"/>
                    <a:pt x="23" y="7"/>
                    <a:pt x="24" y="7"/>
                  </a:cubicBezTo>
                  <a:cubicBezTo>
                    <a:pt x="25" y="7"/>
                    <a:pt x="27" y="7"/>
                    <a:pt x="28" y="7"/>
                  </a:cubicBezTo>
                  <a:cubicBezTo>
                    <a:pt x="29" y="7"/>
                    <a:pt x="29" y="5"/>
                    <a:pt x="30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0" name="Freeform 658">
              <a:extLst>
                <a:ext uri="{FF2B5EF4-FFF2-40B4-BE49-F238E27FC236}">
                  <a16:creationId xmlns:a16="http://schemas.microsoft.com/office/drawing/2014/main" id="{2415236F-AC2C-6DEE-6686-0123008523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60690" y="6086441"/>
              <a:ext cx="439491" cy="328114"/>
            </a:xfrm>
            <a:custGeom>
              <a:avLst/>
              <a:gdLst>
                <a:gd name="T0" fmla="*/ 11 w 47"/>
                <a:gd name="T1" fmla="*/ 29 h 35"/>
                <a:gd name="T2" fmla="*/ 18 w 47"/>
                <a:gd name="T3" fmla="*/ 30 h 35"/>
                <a:gd name="T4" fmla="*/ 23 w 47"/>
                <a:gd name="T5" fmla="*/ 33 h 35"/>
                <a:gd name="T6" fmla="*/ 25 w 47"/>
                <a:gd name="T7" fmla="*/ 31 h 35"/>
                <a:gd name="T8" fmla="*/ 29 w 47"/>
                <a:gd name="T9" fmla="*/ 32 h 35"/>
                <a:gd name="T10" fmla="*/ 33 w 47"/>
                <a:gd name="T11" fmla="*/ 32 h 35"/>
                <a:gd name="T12" fmla="*/ 36 w 47"/>
                <a:gd name="T13" fmla="*/ 33 h 35"/>
                <a:gd name="T14" fmla="*/ 38 w 47"/>
                <a:gd name="T15" fmla="*/ 28 h 35"/>
                <a:gd name="T16" fmla="*/ 42 w 47"/>
                <a:gd name="T17" fmla="*/ 27 h 35"/>
                <a:gd name="T18" fmla="*/ 40 w 47"/>
                <a:gd name="T19" fmla="*/ 22 h 35"/>
                <a:gd name="T20" fmla="*/ 44 w 47"/>
                <a:gd name="T21" fmla="*/ 21 h 35"/>
                <a:gd name="T22" fmla="*/ 45 w 47"/>
                <a:gd name="T23" fmla="*/ 17 h 35"/>
                <a:gd name="T24" fmla="*/ 42 w 47"/>
                <a:gd name="T25" fmla="*/ 15 h 35"/>
                <a:gd name="T26" fmla="*/ 39 w 47"/>
                <a:gd name="T27" fmla="*/ 11 h 35"/>
                <a:gd name="T28" fmla="*/ 38 w 47"/>
                <a:gd name="T29" fmla="*/ 6 h 35"/>
                <a:gd name="T30" fmla="*/ 35 w 47"/>
                <a:gd name="T31" fmla="*/ 2 h 35"/>
                <a:gd name="T32" fmla="*/ 33 w 47"/>
                <a:gd name="T33" fmla="*/ 2 h 35"/>
                <a:gd name="T34" fmla="*/ 30 w 47"/>
                <a:gd name="T35" fmla="*/ 1 h 35"/>
                <a:gd name="T36" fmla="*/ 28 w 47"/>
                <a:gd name="T37" fmla="*/ 2 h 35"/>
                <a:gd name="T38" fmla="*/ 25 w 47"/>
                <a:gd name="T39" fmla="*/ 0 h 35"/>
                <a:gd name="T40" fmla="*/ 22 w 47"/>
                <a:gd name="T41" fmla="*/ 2 h 35"/>
                <a:gd name="T42" fmla="*/ 17 w 47"/>
                <a:gd name="T43" fmla="*/ 3 h 35"/>
                <a:gd name="T44" fmla="*/ 17 w 47"/>
                <a:gd name="T45" fmla="*/ 6 h 35"/>
                <a:gd name="T46" fmla="*/ 13 w 47"/>
                <a:gd name="T47" fmla="*/ 9 h 35"/>
                <a:gd name="T48" fmla="*/ 12 w 47"/>
                <a:gd name="T49" fmla="*/ 13 h 35"/>
                <a:gd name="T50" fmla="*/ 8 w 47"/>
                <a:gd name="T51" fmla="*/ 14 h 35"/>
                <a:gd name="T52" fmla="*/ 1 w 47"/>
                <a:gd name="T53" fmla="*/ 16 h 35"/>
                <a:gd name="T54" fmla="*/ 2 w 47"/>
                <a:gd name="T55" fmla="*/ 24 h 35"/>
                <a:gd name="T56" fmla="*/ 1 w 47"/>
                <a:gd name="T57" fmla="*/ 27 h 35"/>
                <a:gd name="T58" fmla="*/ 1 w 47"/>
                <a:gd name="T59" fmla="*/ 31 h 35"/>
                <a:gd name="T60" fmla="*/ 5 w 47"/>
                <a:gd name="T61" fmla="*/ 30 h 35"/>
                <a:gd name="T62" fmla="*/ 11 w 47"/>
                <a:gd name="T63" fmla="*/ 29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7" h="35">
                  <a:moveTo>
                    <a:pt x="11" y="29"/>
                  </a:moveTo>
                  <a:cubicBezTo>
                    <a:pt x="14" y="29"/>
                    <a:pt x="16" y="30"/>
                    <a:pt x="18" y="30"/>
                  </a:cubicBezTo>
                  <a:cubicBezTo>
                    <a:pt x="18" y="30"/>
                    <a:pt x="23" y="33"/>
                    <a:pt x="23" y="33"/>
                  </a:cubicBezTo>
                  <a:cubicBezTo>
                    <a:pt x="23" y="32"/>
                    <a:pt x="24" y="29"/>
                    <a:pt x="25" y="31"/>
                  </a:cubicBezTo>
                  <a:cubicBezTo>
                    <a:pt x="27" y="34"/>
                    <a:pt x="28" y="29"/>
                    <a:pt x="29" y="32"/>
                  </a:cubicBezTo>
                  <a:cubicBezTo>
                    <a:pt x="30" y="34"/>
                    <a:pt x="32" y="32"/>
                    <a:pt x="33" y="32"/>
                  </a:cubicBezTo>
                  <a:cubicBezTo>
                    <a:pt x="34" y="31"/>
                    <a:pt x="36" y="35"/>
                    <a:pt x="36" y="33"/>
                  </a:cubicBezTo>
                  <a:cubicBezTo>
                    <a:pt x="37" y="31"/>
                    <a:pt x="36" y="29"/>
                    <a:pt x="38" y="28"/>
                  </a:cubicBezTo>
                  <a:cubicBezTo>
                    <a:pt x="39" y="28"/>
                    <a:pt x="41" y="27"/>
                    <a:pt x="42" y="27"/>
                  </a:cubicBezTo>
                  <a:cubicBezTo>
                    <a:pt x="41" y="26"/>
                    <a:pt x="40" y="24"/>
                    <a:pt x="40" y="22"/>
                  </a:cubicBezTo>
                  <a:cubicBezTo>
                    <a:pt x="40" y="20"/>
                    <a:pt x="42" y="22"/>
                    <a:pt x="44" y="21"/>
                  </a:cubicBezTo>
                  <a:cubicBezTo>
                    <a:pt x="46" y="21"/>
                    <a:pt x="47" y="19"/>
                    <a:pt x="45" y="17"/>
                  </a:cubicBezTo>
                  <a:cubicBezTo>
                    <a:pt x="44" y="16"/>
                    <a:pt x="43" y="17"/>
                    <a:pt x="42" y="15"/>
                  </a:cubicBezTo>
                  <a:cubicBezTo>
                    <a:pt x="41" y="14"/>
                    <a:pt x="40" y="13"/>
                    <a:pt x="39" y="11"/>
                  </a:cubicBezTo>
                  <a:cubicBezTo>
                    <a:pt x="38" y="10"/>
                    <a:pt x="38" y="8"/>
                    <a:pt x="38" y="6"/>
                  </a:cubicBezTo>
                  <a:cubicBezTo>
                    <a:pt x="39" y="4"/>
                    <a:pt x="36" y="2"/>
                    <a:pt x="35" y="2"/>
                  </a:cubicBezTo>
                  <a:cubicBezTo>
                    <a:pt x="34" y="1"/>
                    <a:pt x="34" y="2"/>
                    <a:pt x="33" y="2"/>
                  </a:cubicBezTo>
                  <a:cubicBezTo>
                    <a:pt x="31" y="3"/>
                    <a:pt x="31" y="2"/>
                    <a:pt x="30" y="1"/>
                  </a:cubicBezTo>
                  <a:cubicBezTo>
                    <a:pt x="29" y="0"/>
                    <a:pt x="29" y="2"/>
                    <a:pt x="28" y="2"/>
                  </a:cubicBezTo>
                  <a:cubicBezTo>
                    <a:pt x="27" y="2"/>
                    <a:pt x="25" y="0"/>
                    <a:pt x="25" y="0"/>
                  </a:cubicBezTo>
                  <a:cubicBezTo>
                    <a:pt x="23" y="0"/>
                    <a:pt x="23" y="2"/>
                    <a:pt x="22" y="2"/>
                  </a:cubicBezTo>
                  <a:cubicBezTo>
                    <a:pt x="20" y="3"/>
                    <a:pt x="19" y="3"/>
                    <a:pt x="17" y="3"/>
                  </a:cubicBezTo>
                  <a:cubicBezTo>
                    <a:pt x="16" y="4"/>
                    <a:pt x="17" y="6"/>
                    <a:pt x="17" y="6"/>
                  </a:cubicBezTo>
                  <a:cubicBezTo>
                    <a:pt x="16" y="8"/>
                    <a:pt x="13" y="7"/>
                    <a:pt x="13" y="9"/>
                  </a:cubicBezTo>
                  <a:cubicBezTo>
                    <a:pt x="12" y="10"/>
                    <a:pt x="12" y="11"/>
                    <a:pt x="12" y="13"/>
                  </a:cubicBezTo>
                  <a:cubicBezTo>
                    <a:pt x="12" y="14"/>
                    <a:pt x="9" y="14"/>
                    <a:pt x="8" y="14"/>
                  </a:cubicBezTo>
                  <a:cubicBezTo>
                    <a:pt x="5" y="15"/>
                    <a:pt x="4" y="16"/>
                    <a:pt x="1" y="16"/>
                  </a:cubicBezTo>
                  <a:cubicBezTo>
                    <a:pt x="2" y="19"/>
                    <a:pt x="5" y="21"/>
                    <a:pt x="2" y="24"/>
                  </a:cubicBezTo>
                  <a:cubicBezTo>
                    <a:pt x="0" y="25"/>
                    <a:pt x="0" y="26"/>
                    <a:pt x="1" y="27"/>
                  </a:cubicBezTo>
                  <a:cubicBezTo>
                    <a:pt x="3" y="28"/>
                    <a:pt x="1" y="30"/>
                    <a:pt x="1" y="31"/>
                  </a:cubicBezTo>
                  <a:cubicBezTo>
                    <a:pt x="3" y="31"/>
                    <a:pt x="4" y="31"/>
                    <a:pt x="5" y="30"/>
                  </a:cubicBezTo>
                  <a:cubicBezTo>
                    <a:pt x="7" y="29"/>
                    <a:pt x="10" y="29"/>
                    <a:pt x="11" y="2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1" name="Freeform 659">
              <a:extLst>
                <a:ext uri="{FF2B5EF4-FFF2-40B4-BE49-F238E27FC236}">
                  <a16:creationId xmlns:a16="http://schemas.microsoft.com/office/drawing/2014/main" id="{B059AA7B-DAEF-D483-2F16-ABE2C967A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8781" y="6067328"/>
              <a:ext cx="270699" cy="178393"/>
            </a:xfrm>
            <a:custGeom>
              <a:avLst/>
              <a:gdLst>
                <a:gd name="T0" fmla="*/ 16 w 29"/>
                <a:gd name="T1" fmla="*/ 18 h 19"/>
                <a:gd name="T2" fmla="*/ 23 w 29"/>
                <a:gd name="T3" fmla="*/ 15 h 19"/>
                <a:gd name="T4" fmla="*/ 23 w 29"/>
                <a:gd name="T5" fmla="*/ 12 h 19"/>
                <a:gd name="T6" fmla="*/ 27 w 29"/>
                <a:gd name="T7" fmla="*/ 9 h 19"/>
                <a:gd name="T8" fmla="*/ 26 w 29"/>
                <a:gd name="T9" fmla="*/ 4 h 19"/>
                <a:gd name="T10" fmla="*/ 19 w 29"/>
                <a:gd name="T11" fmla="*/ 1 h 19"/>
                <a:gd name="T12" fmla="*/ 10 w 29"/>
                <a:gd name="T13" fmla="*/ 1 h 19"/>
                <a:gd name="T14" fmla="*/ 0 w 29"/>
                <a:gd name="T15" fmla="*/ 4 h 19"/>
                <a:gd name="T16" fmla="*/ 1 w 29"/>
                <a:gd name="T17" fmla="*/ 6 h 19"/>
                <a:gd name="T18" fmla="*/ 2 w 29"/>
                <a:gd name="T19" fmla="*/ 9 h 19"/>
                <a:gd name="T20" fmla="*/ 5 w 29"/>
                <a:gd name="T21" fmla="*/ 10 h 19"/>
                <a:gd name="T22" fmla="*/ 9 w 29"/>
                <a:gd name="T23" fmla="*/ 11 h 19"/>
                <a:gd name="T24" fmla="*/ 8 w 29"/>
                <a:gd name="T25" fmla="*/ 15 h 19"/>
                <a:gd name="T26" fmla="*/ 12 w 29"/>
                <a:gd name="T27" fmla="*/ 18 h 19"/>
                <a:gd name="T28" fmla="*/ 16 w 29"/>
                <a:gd name="T29" fmla="*/ 18 h 19"/>
                <a:gd name="T30" fmla="*/ 16 w 29"/>
                <a:gd name="T31" fmla="*/ 18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" h="19">
                  <a:moveTo>
                    <a:pt x="16" y="18"/>
                  </a:moveTo>
                  <a:cubicBezTo>
                    <a:pt x="18" y="16"/>
                    <a:pt x="21" y="16"/>
                    <a:pt x="23" y="15"/>
                  </a:cubicBezTo>
                  <a:cubicBezTo>
                    <a:pt x="23" y="14"/>
                    <a:pt x="23" y="13"/>
                    <a:pt x="23" y="12"/>
                  </a:cubicBezTo>
                  <a:cubicBezTo>
                    <a:pt x="24" y="10"/>
                    <a:pt x="25" y="10"/>
                    <a:pt x="27" y="9"/>
                  </a:cubicBezTo>
                  <a:cubicBezTo>
                    <a:pt x="29" y="8"/>
                    <a:pt x="28" y="5"/>
                    <a:pt x="26" y="4"/>
                  </a:cubicBezTo>
                  <a:cubicBezTo>
                    <a:pt x="24" y="3"/>
                    <a:pt x="22" y="2"/>
                    <a:pt x="19" y="1"/>
                  </a:cubicBezTo>
                  <a:cubicBezTo>
                    <a:pt x="17" y="0"/>
                    <a:pt x="13" y="1"/>
                    <a:pt x="10" y="1"/>
                  </a:cubicBezTo>
                  <a:cubicBezTo>
                    <a:pt x="8" y="1"/>
                    <a:pt x="0" y="0"/>
                    <a:pt x="0" y="4"/>
                  </a:cubicBezTo>
                  <a:cubicBezTo>
                    <a:pt x="0" y="4"/>
                    <a:pt x="1" y="5"/>
                    <a:pt x="1" y="6"/>
                  </a:cubicBezTo>
                  <a:cubicBezTo>
                    <a:pt x="2" y="7"/>
                    <a:pt x="1" y="8"/>
                    <a:pt x="2" y="9"/>
                  </a:cubicBezTo>
                  <a:cubicBezTo>
                    <a:pt x="3" y="9"/>
                    <a:pt x="4" y="11"/>
                    <a:pt x="5" y="10"/>
                  </a:cubicBezTo>
                  <a:cubicBezTo>
                    <a:pt x="7" y="10"/>
                    <a:pt x="9" y="9"/>
                    <a:pt x="9" y="11"/>
                  </a:cubicBezTo>
                  <a:cubicBezTo>
                    <a:pt x="9" y="12"/>
                    <a:pt x="9" y="14"/>
                    <a:pt x="8" y="15"/>
                  </a:cubicBezTo>
                  <a:cubicBezTo>
                    <a:pt x="11" y="15"/>
                    <a:pt x="11" y="15"/>
                    <a:pt x="12" y="18"/>
                  </a:cubicBezTo>
                  <a:cubicBezTo>
                    <a:pt x="13" y="18"/>
                    <a:pt x="16" y="18"/>
                    <a:pt x="16" y="18"/>
                  </a:cubicBezTo>
                  <a:cubicBezTo>
                    <a:pt x="17" y="17"/>
                    <a:pt x="15" y="19"/>
                    <a:pt x="16" y="1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2" name="Freeform 660">
              <a:extLst>
                <a:ext uri="{FF2B5EF4-FFF2-40B4-BE49-F238E27FC236}">
                  <a16:creationId xmlns:a16="http://schemas.microsoft.com/office/drawing/2014/main" id="{E92BCAEB-B259-608B-CFEC-B68F7385BE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58781" y="5955834"/>
              <a:ext cx="334397" cy="168837"/>
            </a:xfrm>
            <a:custGeom>
              <a:avLst/>
              <a:gdLst>
                <a:gd name="T0" fmla="*/ 11 w 36"/>
                <a:gd name="T1" fmla="*/ 13 h 18"/>
                <a:gd name="T2" fmla="*/ 19 w 36"/>
                <a:gd name="T3" fmla="*/ 12 h 18"/>
                <a:gd name="T4" fmla="*/ 25 w 36"/>
                <a:gd name="T5" fmla="*/ 15 h 18"/>
                <a:gd name="T6" fmla="*/ 29 w 36"/>
                <a:gd name="T7" fmla="*/ 17 h 18"/>
                <a:gd name="T8" fmla="*/ 33 w 36"/>
                <a:gd name="T9" fmla="*/ 16 h 18"/>
                <a:gd name="T10" fmla="*/ 36 w 36"/>
                <a:gd name="T11" fmla="*/ 14 h 18"/>
                <a:gd name="T12" fmla="*/ 34 w 36"/>
                <a:gd name="T13" fmla="*/ 8 h 18"/>
                <a:gd name="T14" fmla="*/ 31 w 36"/>
                <a:gd name="T15" fmla="*/ 4 h 18"/>
                <a:gd name="T16" fmla="*/ 25 w 36"/>
                <a:gd name="T17" fmla="*/ 3 h 18"/>
                <a:gd name="T18" fmla="*/ 18 w 36"/>
                <a:gd name="T19" fmla="*/ 1 h 18"/>
                <a:gd name="T20" fmla="*/ 17 w 36"/>
                <a:gd name="T21" fmla="*/ 5 h 18"/>
                <a:gd name="T22" fmla="*/ 15 w 36"/>
                <a:gd name="T23" fmla="*/ 7 h 18"/>
                <a:gd name="T24" fmla="*/ 8 w 36"/>
                <a:gd name="T25" fmla="*/ 4 h 18"/>
                <a:gd name="T26" fmla="*/ 0 w 36"/>
                <a:gd name="T27" fmla="*/ 15 h 18"/>
                <a:gd name="T28" fmla="*/ 11 w 36"/>
                <a:gd name="T29" fmla="*/ 1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18">
                  <a:moveTo>
                    <a:pt x="11" y="13"/>
                  </a:moveTo>
                  <a:cubicBezTo>
                    <a:pt x="14" y="13"/>
                    <a:pt x="16" y="12"/>
                    <a:pt x="19" y="12"/>
                  </a:cubicBezTo>
                  <a:cubicBezTo>
                    <a:pt x="20" y="12"/>
                    <a:pt x="24" y="14"/>
                    <a:pt x="25" y="15"/>
                  </a:cubicBezTo>
                  <a:cubicBezTo>
                    <a:pt x="26" y="16"/>
                    <a:pt x="27" y="18"/>
                    <a:pt x="29" y="17"/>
                  </a:cubicBezTo>
                  <a:cubicBezTo>
                    <a:pt x="30" y="17"/>
                    <a:pt x="31" y="16"/>
                    <a:pt x="33" y="16"/>
                  </a:cubicBezTo>
                  <a:cubicBezTo>
                    <a:pt x="34" y="16"/>
                    <a:pt x="34" y="14"/>
                    <a:pt x="36" y="14"/>
                  </a:cubicBezTo>
                  <a:cubicBezTo>
                    <a:pt x="35" y="12"/>
                    <a:pt x="33" y="9"/>
                    <a:pt x="34" y="8"/>
                  </a:cubicBezTo>
                  <a:cubicBezTo>
                    <a:pt x="35" y="6"/>
                    <a:pt x="32" y="4"/>
                    <a:pt x="31" y="4"/>
                  </a:cubicBezTo>
                  <a:cubicBezTo>
                    <a:pt x="29" y="3"/>
                    <a:pt x="27" y="5"/>
                    <a:pt x="25" y="3"/>
                  </a:cubicBezTo>
                  <a:cubicBezTo>
                    <a:pt x="22" y="1"/>
                    <a:pt x="21" y="0"/>
                    <a:pt x="18" y="1"/>
                  </a:cubicBezTo>
                  <a:cubicBezTo>
                    <a:pt x="16" y="2"/>
                    <a:pt x="17" y="3"/>
                    <a:pt x="17" y="5"/>
                  </a:cubicBezTo>
                  <a:cubicBezTo>
                    <a:pt x="16" y="6"/>
                    <a:pt x="16" y="7"/>
                    <a:pt x="15" y="7"/>
                  </a:cubicBezTo>
                  <a:cubicBezTo>
                    <a:pt x="12" y="9"/>
                    <a:pt x="10" y="5"/>
                    <a:pt x="8" y="4"/>
                  </a:cubicBezTo>
                  <a:cubicBezTo>
                    <a:pt x="3" y="0"/>
                    <a:pt x="0" y="11"/>
                    <a:pt x="0" y="15"/>
                  </a:cubicBezTo>
                  <a:cubicBezTo>
                    <a:pt x="4" y="13"/>
                    <a:pt x="7" y="13"/>
                    <a:pt x="11" y="1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3" name="Freeform 661">
              <a:extLst>
                <a:ext uri="{FF2B5EF4-FFF2-40B4-BE49-F238E27FC236}">
                  <a16:creationId xmlns:a16="http://schemas.microsoft.com/office/drawing/2014/main" id="{921EF161-1E08-1800-C544-F91A8650F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60690" y="5853898"/>
              <a:ext cx="222932" cy="140163"/>
            </a:xfrm>
            <a:custGeom>
              <a:avLst/>
              <a:gdLst>
                <a:gd name="T0" fmla="*/ 16 w 24"/>
                <a:gd name="T1" fmla="*/ 15 h 15"/>
                <a:gd name="T2" fmla="*/ 20 w 24"/>
                <a:gd name="T3" fmla="*/ 15 h 15"/>
                <a:gd name="T4" fmla="*/ 22 w 24"/>
                <a:gd name="T5" fmla="*/ 13 h 15"/>
                <a:gd name="T6" fmla="*/ 22 w 24"/>
                <a:gd name="T7" fmla="*/ 10 h 15"/>
                <a:gd name="T8" fmla="*/ 21 w 24"/>
                <a:gd name="T9" fmla="*/ 5 h 15"/>
                <a:gd name="T10" fmla="*/ 24 w 24"/>
                <a:gd name="T11" fmla="*/ 0 h 15"/>
                <a:gd name="T12" fmla="*/ 12 w 24"/>
                <a:gd name="T13" fmla="*/ 0 h 15"/>
                <a:gd name="T14" fmla="*/ 6 w 24"/>
                <a:gd name="T15" fmla="*/ 1 h 15"/>
                <a:gd name="T16" fmla="*/ 0 w 24"/>
                <a:gd name="T17" fmla="*/ 5 h 15"/>
                <a:gd name="T18" fmla="*/ 2 w 24"/>
                <a:gd name="T19" fmla="*/ 6 h 15"/>
                <a:gd name="T20" fmla="*/ 2 w 24"/>
                <a:gd name="T21" fmla="*/ 8 h 15"/>
                <a:gd name="T22" fmla="*/ 7 w 24"/>
                <a:gd name="T23" fmla="*/ 9 h 15"/>
                <a:gd name="T24" fmla="*/ 6 w 24"/>
                <a:gd name="T25" fmla="*/ 13 h 15"/>
                <a:gd name="T26" fmla="*/ 11 w 24"/>
                <a:gd name="T27" fmla="*/ 12 h 15"/>
                <a:gd name="T28" fmla="*/ 16 w 24"/>
                <a:gd name="T2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4" h="15">
                  <a:moveTo>
                    <a:pt x="16" y="15"/>
                  </a:moveTo>
                  <a:cubicBezTo>
                    <a:pt x="17" y="15"/>
                    <a:pt x="19" y="15"/>
                    <a:pt x="20" y="15"/>
                  </a:cubicBezTo>
                  <a:cubicBezTo>
                    <a:pt x="20" y="14"/>
                    <a:pt x="22" y="14"/>
                    <a:pt x="22" y="13"/>
                  </a:cubicBezTo>
                  <a:cubicBezTo>
                    <a:pt x="22" y="12"/>
                    <a:pt x="22" y="11"/>
                    <a:pt x="22" y="10"/>
                  </a:cubicBezTo>
                  <a:cubicBezTo>
                    <a:pt x="21" y="8"/>
                    <a:pt x="20" y="7"/>
                    <a:pt x="21" y="5"/>
                  </a:cubicBezTo>
                  <a:cubicBezTo>
                    <a:pt x="23" y="4"/>
                    <a:pt x="24" y="2"/>
                    <a:pt x="24" y="0"/>
                  </a:cubicBezTo>
                  <a:cubicBezTo>
                    <a:pt x="22" y="3"/>
                    <a:pt x="15" y="0"/>
                    <a:pt x="12" y="0"/>
                  </a:cubicBezTo>
                  <a:cubicBezTo>
                    <a:pt x="10" y="0"/>
                    <a:pt x="8" y="0"/>
                    <a:pt x="6" y="1"/>
                  </a:cubicBezTo>
                  <a:cubicBezTo>
                    <a:pt x="5" y="1"/>
                    <a:pt x="0" y="5"/>
                    <a:pt x="0" y="5"/>
                  </a:cubicBezTo>
                  <a:cubicBezTo>
                    <a:pt x="0" y="6"/>
                    <a:pt x="3" y="5"/>
                    <a:pt x="2" y="6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3" y="10"/>
                    <a:pt x="7" y="9"/>
                    <a:pt x="7" y="9"/>
                  </a:cubicBezTo>
                  <a:cubicBezTo>
                    <a:pt x="7" y="10"/>
                    <a:pt x="6" y="12"/>
                    <a:pt x="6" y="13"/>
                  </a:cubicBezTo>
                  <a:cubicBezTo>
                    <a:pt x="7" y="12"/>
                    <a:pt x="9" y="11"/>
                    <a:pt x="11" y="12"/>
                  </a:cubicBezTo>
                  <a:cubicBezTo>
                    <a:pt x="13" y="13"/>
                    <a:pt x="14" y="15"/>
                    <a:pt x="16" y="1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4" name="Freeform 662">
              <a:extLst>
                <a:ext uri="{FF2B5EF4-FFF2-40B4-BE49-F238E27FC236}">
                  <a16:creationId xmlns:a16="http://schemas.microsoft.com/office/drawing/2014/main" id="{9690E3D5-AB3B-0C47-D3B8-F4AABD13E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91904" y="6143782"/>
              <a:ext cx="149682" cy="73269"/>
            </a:xfrm>
            <a:custGeom>
              <a:avLst/>
              <a:gdLst>
                <a:gd name="T0" fmla="*/ 16 w 16"/>
                <a:gd name="T1" fmla="*/ 4 h 8"/>
                <a:gd name="T2" fmla="*/ 12 w 16"/>
                <a:gd name="T3" fmla="*/ 2 h 8"/>
                <a:gd name="T4" fmla="*/ 8 w 16"/>
                <a:gd name="T5" fmla="*/ 0 h 8"/>
                <a:gd name="T6" fmla="*/ 7 w 16"/>
                <a:gd name="T7" fmla="*/ 3 h 8"/>
                <a:gd name="T8" fmla="*/ 5 w 16"/>
                <a:gd name="T9" fmla="*/ 2 h 8"/>
                <a:gd name="T10" fmla="*/ 2 w 16"/>
                <a:gd name="T11" fmla="*/ 3 h 8"/>
                <a:gd name="T12" fmla="*/ 0 w 16"/>
                <a:gd name="T13" fmla="*/ 5 h 8"/>
                <a:gd name="T14" fmla="*/ 0 w 16"/>
                <a:gd name="T15" fmla="*/ 6 h 8"/>
                <a:gd name="T16" fmla="*/ 2 w 16"/>
                <a:gd name="T17" fmla="*/ 6 h 8"/>
                <a:gd name="T18" fmla="*/ 8 w 16"/>
                <a:gd name="T19" fmla="*/ 7 h 8"/>
                <a:gd name="T20" fmla="*/ 16 w 16"/>
                <a:gd name="T21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8">
                  <a:moveTo>
                    <a:pt x="16" y="4"/>
                  </a:moveTo>
                  <a:cubicBezTo>
                    <a:pt x="16" y="1"/>
                    <a:pt x="14" y="2"/>
                    <a:pt x="12" y="2"/>
                  </a:cubicBezTo>
                  <a:cubicBezTo>
                    <a:pt x="11" y="3"/>
                    <a:pt x="10" y="1"/>
                    <a:pt x="8" y="0"/>
                  </a:cubicBezTo>
                  <a:cubicBezTo>
                    <a:pt x="8" y="1"/>
                    <a:pt x="8" y="2"/>
                    <a:pt x="7" y="3"/>
                  </a:cubicBezTo>
                  <a:cubicBezTo>
                    <a:pt x="6" y="3"/>
                    <a:pt x="7" y="1"/>
                    <a:pt x="5" y="2"/>
                  </a:cubicBezTo>
                  <a:cubicBezTo>
                    <a:pt x="4" y="2"/>
                    <a:pt x="2" y="2"/>
                    <a:pt x="2" y="3"/>
                  </a:cubicBezTo>
                  <a:cubicBezTo>
                    <a:pt x="1" y="5"/>
                    <a:pt x="2" y="6"/>
                    <a:pt x="0" y="5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6"/>
                    <a:pt x="1" y="6"/>
                    <a:pt x="2" y="6"/>
                  </a:cubicBezTo>
                  <a:cubicBezTo>
                    <a:pt x="4" y="7"/>
                    <a:pt x="6" y="7"/>
                    <a:pt x="8" y="7"/>
                  </a:cubicBezTo>
                  <a:cubicBezTo>
                    <a:pt x="10" y="7"/>
                    <a:pt x="16" y="8"/>
                    <a:pt x="16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5" name="Freeform 663">
              <a:extLst>
                <a:ext uri="{FF2B5EF4-FFF2-40B4-BE49-F238E27FC236}">
                  <a16:creationId xmlns:a16="http://schemas.microsoft.com/office/drawing/2014/main" id="{7A57B4EB-A265-9DC6-A19C-35820DE322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9416" y="6162893"/>
              <a:ext cx="445859" cy="391823"/>
            </a:xfrm>
            <a:custGeom>
              <a:avLst/>
              <a:gdLst>
                <a:gd name="T0" fmla="*/ 1 w 48"/>
                <a:gd name="T1" fmla="*/ 12 h 42"/>
                <a:gd name="T2" fmla="*/ 0 w 48"/>
                <a:gd name="T3" fmla="*/ 16 h 42"/>
                <a:gd name="T4" fmla="*/ 2 w 48"/>
                <a:gd name="T5" fmla="*/ 20 h 42"/>
                <a:gd name="T6" fmla="*/ 4 w 48"/>
                <a:gd name="T7" fmla="*/ 27 h 42"/>
                <a:gd name="T8" fmla="*/ 9 w 48"/>
                <a:gd name="T9" fmla="*/ 31 h 42"/>
                <a:gd name="T10" fmla="*/ 10 w 48"/>
                <a:gd name="T11" fmla="*/ 33 h 42"/>
                <a:gd name="T12" fmla="*/ 13 w 48"/>
                <a:gd name="T13" fmla="*/ 32 h 42"/>
                <a:gd name="T14" fmla="*/ 21 w 48"/>
                <a:gd name="T15" fmla="*/ 36 h 42"/>
                <a:gd name="T16" fmla="*/ 25 w 48"/>
                <a:gd name="T17" fmla="*/ 37 h 42"/>
                <a:gd name="T18" fmla="*/ 33 w 48"/>
                <a:gd name="T19" fmla="*/ 37 h 42"/>
                <a:gd name="T20" fmla="*/ 39 w 48"/>
                <a:gd name="T21" fmla="*/ 41 h 42"/>
                <a:gd name="T22" fmla="*/ 41 w 48"/>
                <a:gd name="T23" fmla="*/ 35 h 42"/>
                <a:gd name="T24" fmla="*/ 44 w 48"/>
                <a:gd name="T25" fmla="*/ 32 h 42"/>
                <a:gd name="T26" fmla="*/ 48 w 48"/>
                <a:gd name="T27" fmla="*/ 31 h 42"/>
                <a:gd name="T28" fmla="*/ 45 w 48"/>
                <a:gd name="T29" fmla="*/ 26 h 42"/>
                <a:gd name="T30" fmla="*/ 44 w 48"/>
                <a:gd name="T31" fmla="*/ 19 h 42"/>
                <a:gd name="T32" fmla="*/ 46 w 48"/>
                <a:gd name="T33" fmla="*/ 12 h 42"/>
                <a:gd name="T34" fmla="*/ 44 w 48"/>
                <a:gd name="T35" fmla="*/ 7 h 42"/>
                <a:gd name="T36" fmla="*/ 42 w 48"/>
                <a:gd name="T37" fmla="*/ 5 h 42"/>
                <a:gd name="T38" fmla="*/ 25 w 48"/>
                <a:gd name="T39" fmla="*/ 4 h 42"/>
                <a:gd name="T40" fmla="*/ 20 w 48"/>
                <a:gd name="T41" fmla="*/ 2 h 42"/>
                <a:gd name="T42" fmla="*/ 13 w 48"/>
                <a:gd name="T43" fmla="*/ 4 h 42"/>
                <a:gd name="T44" fmla="*/ 6 w 48"/>
                <a:gd name="T45" fmla="*/ 6 h 42"/>
                <a:gd name="T46" fmla="*/ 2 w 48"/>
                <a:gd name="T47" fmla="*/ 7 h 42"/>
                <a:gd name="T48" fmla="*/ 1 w 48"/>
                <a:gd name="T49" fmla="*/ 9 h 42"/>
                <a:gd name="T50" fmla="*/ 1 w 48"/>
                <a:gd name="T51" fmla="*/ 12 h 42"/>
                <a:gd name="T52" fmla="*/ 1 w 48"/>
                <a:gd name="T53" fmla="*/ 1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" h="42">
                  <a:moveTo>
                    <a:pt x="1" y="12"/>
                  </a:moveTo>
                  <a:cubicBezTo>
                    <a:pt x="1" y="13"/>
                    <a:pt x="0" y="15"/>
                    <a:pt x="0" y="16"/>
                  </a:cubicBezTo>
                  <a:cubicBezTo>
                    <a:pt x="1" y="17"/>
                    <a:pt x="2" y="19"/>
                    <a:pt x="2" y="20"/>
                  </a:cubicBezTo>
                  <a:cubicBezTo>
                    <a:pt x="2" y="22"/>
                    <a:pt x="3" y="25"/>
                    <a:pt x="4" y="27"/>
                  </a:cubicBezTo>
                  <a:cubicBezTo>
                    <a:pt x="5" y="30"/>
                    <a:pt x="8" y="29"/>
                    <a:pt x="9" y="31"/>
                  </a:cubicBezTo>
                  <a:cubicBezTo>
                    <a:pt x="9" y="31"/>
                    <a:pt x="9" y="33"/>
                    <a:pt x="10" y="33"/>
                  </a:cubicBezTo>
                  <a:cubicBezTo>
                    <a:pt x="11" y="34"/>
                    <a:pt x="12" y="32"/>
                    <a:pt x="13" y="32"/>
                  </a:cubicBezTo>
                  <a:cubicBezTo>
                    <a:pt x="15" y="31"/>
                    <a:pt x="19" y="35"/>
                    <a:pt x="21" y="36"/>
                  </a:cubicBezTo>
                  <a:cubicBezTo>
                    <a:pt x="22" y="37"/>
                    <a:pt x="23" y="39"/>
                    <a:pt x="25" y="37"/>
                  </a:cubicBezTo>
                  <a:cubicBezTo>
                    <a:pt x="26" y="36"/>
                    <a:pt x="31" y="37"/>
                    <a:pt x="33" y="37"/>
                  </a:cubicBezTo>
                  <a:cubicBezTo>
                    <a:pt x="36" y="37"/>
                    <a:pt x="37" y="39"/>
                    <a:pt x="39" y="41"/>
                  </a:cubicBezTo>
                  <a:cubicBezTo>
                    <a:pt x="40" y="42"/>
                    <a:pt x="40" y="36"/>
                    <a:pt x="41" y="35"/>
                  </a:cubicBezTo>
                  <a:cubicBezTo>
                    <a:pt x="42" y="34"/>
                    <a:pt x="43" y="33"/>
                    <a:pt x="44" y="32"/>
                  </a:cubicBezTo>
                  <a:cubicBezTo>
                    <a:pt x="45" y="32"/>
                    <a:pt x="48" y="32"/>
                    <a:pt x="48" y="31"/>
                  </a:cubicBezTo>
                  <a:cubicBezTo>
                    <a:pt x="47" y="28"/>
                    <a:pt x="47" y="27"/>
                    <a:pt x="45" y="26"/>
                  </a:cubicBezTo>
                  <a:cubicBezTo>
                    <a:pt x="43" y="24"/>
                    <a:pt x="46" y="21"/>
                    <a:pt x="44" y="19"/>
                  </a:cubicBezTo>
                  <a:cubicBezTo>
                    <a:pt x="42" y="18"/>
                    <a:pt x="47" y="14"/>
                    <a:pt x="46" y="12"/>
                  </a:cubicBezTo>
                  <a:cubicBezTo>
                    <a:pt x="45" y="10"/>
                    <a:pt x="44" y="9"/>
                    <a:pt x="44" y="7"/>
                  </a:cubicBezTo>
                  <a:cubicBezTo>
                    <a:pt x="44" y="6"/>
                    <a:pt x="44" y="5"/>
                    <a:pt x="42" y="5"/>
                  </a:cubicBezTo>
                  <a:cubicBezTo>
                    <a:pt x="37" y="3"/>
                    <a:pt x="30" y="6"/>
                    <a:pt x="25" y="4"/>
                  </a:cubicBezTo>
                  <a:cubicBezTo>
                    <a:pt x="25" y="7"/>
                    <a:pt x="21" y="2"/>
                    <a:pt x="20" y="2"/>
                  </a:cubicBezTo>
                  <a:cubicBezTo>
                    <a:pt x="17" y="0"/>
                    <a:pt x="15" y="2"/>
                    <a:pt x="13" y="4"/>
                  </a:cubicBezTo>
                  <a:cubicBezTo>
                    <a:pt x="10" y="5"/>
                    <a:pt x="8" y="6"/>
                    <a:pt x="6" y="6"/>
                  </a:cubicBezTo>
                  <a:cubicBezTo>
                    <a:pt x="5" y="7"/>
                    <a:pt x="3" y="7"/>
                    <a:pt x="2" y="7"/>
                  </a:cubicBezTo>
                  <a:cubicBezTo>
                    <a:pt x="1" y="8"/>
                    <a:pt x="3" y="9"/>
                    <a:pt x="1" y="9"/>
                  </a:cubicBezTo>
                  <a:cubicBezTo>
                    <a:pt x="1" y="10"/>
                    <a:pt x="1" y="11"/>
                    <a:pt x="1" y="12"/>
                  </a:cubicBezTo>
                  <a:cubicBezTo>
                    <a:pt x="1" y="14"/>
                    <a:pt x="1" y="12"/>
                    <a:pt x="1" y="1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6" name="Freeform 664">
              <a:extLst>
                <a:ext uri="{FF2B5EF4-FFF2-40B4-BE49-F238E27FC236}">
                  <a16:creationId xmlns:a16="http://schemas.microsoft.com/office/drawing/2014/main" id="{FE90D9B6-BA42-9414-1057-3289A80DCA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0115" y="6573832"/>
              <a:ext cx="429937" cy="280329"/>
            </a:xfrm>
            <a:custGeom>
              <a:avLst/>
              <a:gdLst>
                <a:gd name="T0" fmla="*/ 38 w 46"/>
                <a:gd name="T1" fmla="*/ 13 h 30"/>
                <a:gd name="T2" fmla="*/ 35 w 46"/>
                <a:gd name="T3" fmla="*/ 6 h 30"/>
                <a:gd name="T4" fmla="*/ 32 w 46"/>
                <a:gd name="T5" fmla="*/ 0 h 30"/>
                <a:gd name="T6" fmla="*/ 22 w 46"/>
                <a:gd name="T7" fmla="*/ 4 h 30"/>
                <a:gd name="T8" fmla="*/ 18 w 46"/>
                <a:gd name="T9" fmla="*/ 3 h 30"/>
                <a:gd name="T10" fmla="*/ 12 w 46"/>
                <a:gd name="T11" fmla="*/ 3 h 30"/>
                <a:gd name="T12" fmla="*/ 8 w 46"/>
                <a:gd name="T13" fmla="*/ 6 h 30"/>
                <a:gd name="T14" fmla="*/ 4 w 46"/>
                <a:gd name="T15" fmla="*/ 14 h 30"/>
                <a:gd name="T16" fmla="*/ 0 w 46"/>
                <a:gd name="T17" fmla="*/ 15 h 30"/>
                <a:gd name="T18" fmla="*/ 3 w 46"/>
                <a:gd name="T19" fmla="*/ 18 h 30"/>
                <a:gd name="T20" fmla="*/ 5 w 46"/>
                <a:gd name="T21" fmla="*/ 22 h 30"/>
                <a:gd name="T22" fmla="*/ 8 w 46"/>
                <a:gd name="T23" fmla="*/ 24 h 30"/>
                <a:gd name="T24" fmla="*/ 11 w 46"/>
                <a:gd name="T25" fmla="*/ 25 h 30"/>
                <a:gd name="T26" fmla="*/ 11 w 46"/>
                <a:gd name="T27" fmla="*/ 28 h 30"/>
                <a:gd name="T28" fmla="*/ 21 w 46"/>
                <a:gd name="T29" fmla="*/ 30 h 30"/>
                <a:gd name="T30" fmla="*/ 28 w 46"/>
                <a:gd name="T31" fmla="*/ 28 h 30"/>
                <a:gd name="T32" fmla="*/ 40 w 46"/>
                <a:gd name="T33" fmla="*/ 30 h 30"/>
                <a:gd name="T34" fmla="*/ 41 w 46"/>
                <a:gd name="T35" fmla="*/ 23 h 30"/>
                <a:gd name="T36" fmla="*/ 46 w 46"/>
                <a:gd name="T37" fmla="*/ 20 h 30"/>
                <a:gd name="T38" fmla="*/ 39 w 46"/>
                <a:gd name="T39" fmla="*/ 20 h 30"/>
                <a:gd name="T40" fmla="*/ 38 w 46"/>
                <a:gd name="T41" fmla="*/ 13 h 30"/>
                <a:gd name="T42" fmla="*/ 38 w 46"/>
                <a:gd name="T43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6" h="30">
                  <a:moveTo>
                    <a:pt x="38" y="13"/>
                  </a:moveTo>
                  <a:cubicBezTo>
                    <a:pt x="39" y="10"/>
                    <a:pt x="36" y="8"/>
                    <a:pt x="35" y="6"/>
                  </a:cubicBezTo>
                  <a:cubicBezTo>
                    <a:pt x="33" y="5"/>
                    <a:pt x="32" y="2"/>
                    <a:pt x="32" y="0"/>
                  </a:cubicBezTo>
                  <a:cubicBezTo>
                    <a:pt x="29" y="1"/>
                    <a:pt x="26" y="4"/>
                    <a:pt x="22" y="4"/>
                  </a:cubicBezTo>
                  <a:cubicBezTo>
                    <a:pt x="21" y="4"/>
                    <a:pt x="19" y="3"/>
                    <a:pt x="18" y="3"/>
                  </a:cubicBezTo>
                  <a:cubicBezTo>
                    <a:pt x="16" y="3"/>
                    <a:pt x="14" y="3"/>
                    <a:pt x="12" y="3"/>
                  </a:cubicBezTo>
                  <a:cubicBezTo>
                    <a:pt x="12" y="3"/>
                    <a:pt x="9" y="6"/>
                    <a:pt x="8" y="6"/>
                  </a:cubicBezTo>
                  <a:cubicBezTo>
                    <a:pt x="7" y="9"/>
                    <a:pt x="5" y="11"/>
                    <a:pt x="4" y="14"/>
                  </a:cubicBezTo>
                  <a:cubicBezTo>
                    <a:pt x="3" y="14"/>
                    <a:pt x="1" y="14"/>
                    <a:pt x="0" y="15"/>
                  </a:cubicBezTo>
                  <a:cubicBezTo>
                    <a:pt x="0" y="16"/>
                    <a:pt x="3" y="17"/>
                    <a:pt x="3" y="18"/>
                  </a:cubicBezTo>
                  <a:cubicBezTo>
                    <a:pt x="3" y="20"/>
                    <a:pt x="4" y="20"/>
                    <a:pt x="5" y="22"/>
                  </a:cubicBezTo>
                  <a:cubicBezTo>
                    <a:pt x="5" y="24"/>
                    <a:pt x="6" y="24"/>
                    <a:pt x="8" y="24"/>
                  </a:cubicBezTo>
                  <a:cubicBezTo>
                    <a:pt x="9" y="24"/>
                    <a:pt x="11" y="24"/>
                    <a:pt x="11" y="25"/>
                  </a:cubicBezTo>
                  <a:cubicBezTo>
                    <a:pt x="11" y="26"/>
                    <a:pt x="11" y="27"/>
                    <a:pt x="11" y="28"/>
                  </a:cubicBezTo>
                  <a:cubicBezTo>
                    <a:pt x="13" y="30"/>
                    <a:pt x="18" y="30"/>
                    <a:pt x="21" y="30"/>
                  </a:cubicBezTo>
                  <a:cubicBezTo>
                    <a:pt x="24" y="30"/>
                    <a:pt x="26" y="30"/>
                    <a:pt x="28" y="28"/>
                  </a:cubicBezTo>
                  <a:cubicBezTo>
                    <a:pt x="32" y="26"/>
                    <a:pt x="36" y="28"/>
                    <a:pt x="40" y="30"/>
                  </a:cubicBezTo>
                  <a:cubicBezTo>
                    <a:pt x="40" y="28"/>
                    <a:pt x="40" y="25"/>
                    <a:pt x="41" y="23"/>
                  </a:cubicBezTo>
                  <a:cubicBezTo>
                    <a:pt x="42" y="22"/>
                    <a:pt x="45" y="24"/>
                    <a:pt x="46" y="20"/>
                  </a:cubicBezTo>
                  <a:cubicBezTo>
                    <a:pt x="43" y="18"/>
                    <a:pt x="42" y="20"/>
                    <a:pt x="39" y="20"/>
                  </a:cubicBezTo>
                  <a:cubicBezTo>
                    <a:pt x="37" y="19"/>
                    <a:pt x="37" y="14"/>
                    <a:pt x="38" y="13"/>
                  </a:cubicBezTo>
                  <a:cubicBezTo>
                    <a:pt x="39" y="11"/>
                    <a:pt x="37" y="15"/>
                    <a:pt x="38" y="1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7" name="Freeform 665">
              <a:extLst>
                <a:ext uri="{FF2B5EF4-FFF2-40B4-BE49-F238E27FC236}">
                  <a16:creationId xmlns:a16="http://schemas.microsoft.com/office/drawing/2014/main" id="{E4423509-CAB2-5B52-0462-9A4910852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29480" y="6564274"/>
              <a:ext cx="156050" cy="187951"/>
            </a:xfrm>
            <a:custGeom>
              <a:avLst/>
              <a:gdLst>
                <a:gd name="T0" fmla="*/ 14 w 17"/>
                <a:gd name="T1" fmla="*/ 10 h 20"/>
                <a:gd name="T2" fmla="*/ 9 w 17"/>
                <a:gd name="T3" fmla="*/ 3 h 20"/>
                <a:gd name="T4" fmla="*/ 0 w 17"/>
                <a:gd name="T5" fmla="*/ 1 h 20"/>
                <a:gd name="T6" fmla="*/ 5 w 17"/>
                <a:gd name="T7" fmla="*/ 10 h 20"/>
                <a:gd name="T8" fmla="*/ 7 w 17"/>
                <a:gd name="T9" fmla="*/ 20 h 20"/>
                <a:gd name="T10" fmla="*/ 10 w 17"/>
                <a:gd name="T11" fmla="*/ 14 h 20"/>
                <a:gd name="T12" fmla="*/ 14 w 17"/>
                <a:gd name="T13" fmla="*/ 14 h 20"/>
                <a:gd name="T14" fmla="*/ 14 w 17"/>
                <a:gd name="T15" fmla="*/ 10 h 20"/>
                <a:gd name="T16" fmla="*/ 14 w 17"/>
                <a:gd name="T17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20">
                  <a:moveTo>
                    <a:pt x="14" y="10"/>
                  </a:moveTo>
                  <a:cubicBezTo>
                    <a:pt x="12" y="8"/>
                    <a:pt x="11" y="4"/>
                    <a:pt x="9" y="3"/>
                  </a:cubicBezTo>
                  <a:cubicBezTo>
                    <a:pt x="8" y="3"/>
                    <a:pt x="0" y="0"/>
                    <a:pt x="0" y="1"/>
                  </a:cubicBezTo>
                  <a:cubicBezTo>
                    <a:pt x="1" y="5"/>
                    <a:pt x="3" y="7"/>
                    <a:pt x="5" y="10"/>
                  </a:cubicBezTo>
                  <a:cubicBezTo>
                    <a:pt x="7" y="13"/>
                    <a:pt x="4" y="17"/>
                    <a:pt x="7" y="20"/>
                  </a:cubicBezTo>
                  <a:cubicBezTo>
                    <a:pt x="8" y="19"/>
                    <a:pt x="9" y="16"/>
                    <a:pt x="10" y="14"/>
                  </a:cubicBezTo>
                  <a:cubicBezTo>
                    <a:pt x="12" y="13"/>
                    <a:pt x="13" y="14"/>
                    <a:pt x="14" y="14"/>
                  </a:cubicBezTo>
                  <a:cubicBezTo>
                    <a:pt x="17" y="14"/>
                    <a:pt x="14" y="10"/>
                    <a:pt x="14" y="10"/>
                  </a:cubicBezTo>
                  <a:cubicBezTo>
                    <a:pt x="13" y="9"/>
                    <a:pt x="14" y="10"/>
                    <a:pt x="14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8" name="Freeform 666">
              <a:extLst>
                <a:ext uri="{FF2B5EF4-FFF2-40B4-BE49-F238E27FC236}">
                  <a16:creationId xmlns:a16="http://schemas.microsoft.com/office/drawing/2014/main" id="{0527314B-DCB2-1CF7-31EB-D6F6DE2BF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93176" y="6666210"/>
              <a:ext cx="92356" cy="95566"/>
            </a:xfrm>
            <a:custGeom>
              <a:avLst/>
              <a:gdLst>
                <a:gd name="T0" fmla="*/ 7 w 10"/>
                <a:gd name="T1" fmla="*/ 9 h 10"/>
                <a:gd name="T2" fmla="*/ 7 w 10"/>
                <a:gd name="T3" fmla="*/ 7 h 10"/>
                <a:gd name="T4" fmla="*/ 10 w 10"/>
                <a:gd name="T5" fmla="*/ 4 h 10"/>
                <a:gd name="T6" fmla="*/ 8 w 10"/>
                <a:gd name="T7" fmla="*/ 1 h 10"/>
                <a:gd name="T8" fmla="*/ 3 w 10"/>
                <a:gd name="T9" fmla="*/ 4 h 10"/>
                <a:gd name="T10" fmla="*/ 0 w 10"/>
                <a:gd name="T11" fmla="*/ 9 h 10"/>
                <a:gd name="T12" fmla="*/ 3 w 10"/>
                <a:gd name="T13" fmla="*/ 9 h 10"/>
                <a:gd name="T14" fmla="*/ 7 w 10"/>
                <a:gd name="T15" fmla="*/ 10 h 10"/>
                <a:gd name="T16" fmla="*/ 7 w 10"/>
                <a:gd name="T17" fmla="*/ 9 h 10"/>
                <a:gd name="T18" fmla="*/ 7 w 10"/>
                <a:gd name="T1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10">
                  <a:moveTo>
                    <a:pt x="7" y="9"/>
                  </a:moveTo>
                  <a:cubicBezTo>
                    <a:pt x="6" y="8"/>
                    <a:pt x="6" y="8"/>
                    <a:pt x="7" y="7"/>
                  </a:cubicBezTo>
                  <a:cubicBezTo>
                    <a:pt x="8" y="6"/>
                    <a:pt x="9" y="5"/>
                    <a:pt x="10" y="4"/>
                  </a:cubicBezTo>
                  <a:cubicBezTo>
                    <a:pt x="10" y="4"/>
                    <a:pt x="8" y="2"/>
                    <a:pt x="8" y="1"/>
                  </a:cubicBezTo>
                  <a:cubicBezTo>
                    <a:pt x="8" y="5"/>
                    <a:pt x="3" y="0"/>
                    <a:pt x="3" y="4"/>
                  </a:cubicBezTo>
                  <a:cubicBezTo>
                    <a:pt x="3" y="6"/>
                    <a:pt x="1" y="8"/>
                    <a:pt x="0" y="9"/>
                  </a:cubicBezTo>
                  <a:cubicBezTo>
                    <a:pt x="0" y="10"/>
                    <a:pt x="2" y="9"/>
                    <a:pt x="3" y="9"/>
                  </a:cubicBezTo>
                  <a:cubicBezTo>
                    <a:pt x="5" y="9"/>
                    <a:pt x="6" y="9"/>
                    <a:pt x="7" y="10"/>
                  </a:cubicBezTo>
                  <a:cubicBezTo>
                    <a:pt x="7" y="10"/>
                    <a:pt x="7" y="9"/>
                    <a:pt x="7" y="9"/>
                  </a:cubicBezTo>
                  <a:cubicBezTo>
                    <a:pt x="6" y="8"/>
                    <a:pt x="7" y="9"/>
                    <a:pt x="7" y="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79" name="Freeform 667">
              <a:extLst>
                <a:ext uri="{FF2B5EF4-FFF2-40B4-BE49-F238E27FC236}">
                  <a16:creationId xmlns:a16="http://schemas.microsoft.com/office/drawing/2014/main" id="{179F5490-1C41-E59A-DDF3-B9604401D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12921" y="6815931"/>
              <a:ext cx="299364" cy="178393"/>
            </a:xfrm>
            <a:custGeom>
              <a:avLst/>
              <a:gdLst>
                <a:gd name="T0" fmla="*/ 17 w 32"/>
                <a:gd name="T1" fmla="*/ 4 h 19"/>
                <a:gd name="T2" fmla="*/ 2 w 32"/>
                <a:gd name="T3" fmla="*/ 0 h 19"/>
                <a:gd name="T4" fmla="*/ 2 w 32"/>
                <a:gd name="T5" fmla="*/ 5 h 19"/>
                <a:gd name="T6" fmla="*/ 3 w 32"/>
                <a:gd name="T7" fmla="*/ 8 h 19"/>
                <a:gd name="T8" fmla="*/ 1 w 32"/>
                <a:gd name="T9" fmla="*/ 11 h 19"/>
                <a:gd name="T10" fmla="*/ 3 w 32"/>
                <a:gd name="T11" fmla="*/ 17 h 19"/>
                <a:gd name="T12" fmla="*/ 9 w 32"/>
                <a:gd name="T13" fmla="*/ 17 h 19"/>
                <a:gd name="T14" fmla="*/ 16 w 32"/>
                <a:gd name="T15" fmla="*/ 18 h 19"/>
                <a:gd name="T16" fmla="*/ 21 w 32"/>
                <a:gd name="T17" fmla="*/ 15 h 19"/>
                <a:gd name="T18" fmla="*/ 28 w 32"/>
                <a:gd name="T19" fmla="*/ 14 h 19"/>
                <a:gd name="T20" fmla="*/ 28 w 32"/>
                <a:gd name="T21" fmla="*/ 8 h 19"/>
                <a:gd name="T22" fmla="*/ 29 w 32"/>
                <a:gd name="T23" fmla="*/ 3 h 19"/>
                <a:gd name="T24" fmla="*/ 21 w 32"/>
                <a:gd name="T25" fmla="*/ 2 h 19"/>
                <a:gd name="T26" fmla="*/ 17 w 32"/>
                <a:gd name="T27" fmla="*/ 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2" h="19">
                  <a:moveTo>
                    <a:pt x="17" y="4"/>
                  </a:moveTo>
                  <a:cubicBezTo>
                    <a:pt x="13" y="4"/>
                    <a:pt x="3" y="6"/>
                    <a:pt x="2" y="0"/>
                  </a:cubicBezTo>
                  <a:cubicBezTo>
                    <a:pt x="1" y="2"/>
                    <a:pt x="0" y="4"/>
                    <a:pt x="2" y="5"/>
                  </a:cubicBezTo>
                  <a:cubicBezTo>
                    <a:pt x="3" y="6"/>
                    <a:pt x="4" y="7"/>
                    <a:pt x="3" y="8"/>
                  </a:cubicBezTo>
                  <a:cubicBezTo>
                    <a:pt x="2" y="9"/>
                    <a:pt x="1" y="9"/>
                    <a:pt x="1" y="11"/>
                  </a:cubicBezTo>
                  <a:cubicBezTo>
                    <a:pt x="2" y="13"/>
                    <a:pt x="3" y="14"/>
                    <a:pt x="3" y="17"/>
                  </a:cubicBezTo>
                  <a:cubicBezTo>
                    <a:pt x="5" y="17"/>
                    <a:pt x="7" y="17"/>
                    <a:pt x="9" y="17"/>
                  </a:cubicBezTo>
                  <a:cubicBezTo>
                    <a:pt x="11" y="17"/>
                    <a:pt x="14" y="19"/>
                    <a:pt x="16" y="18"/>
                  </a:cubicBezTo>
                  <a:cubicBezTo>
                    <a:pt x="18" y="18"/>
                    <a:pt x="20" y="16"/>
                    <a:pt x="21" y="15"/>
                  </a:cubicBezTo>
                  <a:cubicBezTo>
                    <a:pt x="23" y="13"/>
                    <a:pt x="25" y="14"/>
                    <a:pt x="28" y="14"/>
                  </a:cubicBezTo>
                  <a:cubicBezTo>
                    <a:pt x="27" y="12"/>
                    <a:pt x="27" y="11"/>
                    <a:pt x="28" y="8"/>
                  </a:cubicBezTo>
                  <a:cubicBezTo>
                    <a:pt x="29" y="6"/>
                    <a:pt x="32" y="4"/>
                    <a:pt x="29" y="3"/>
                  </a:cubicBezTo>
                  <a:cubicBezTo>
                    <a:pt x="27" y="2"/>
                    <a:pt x="24" y="1"/>
                    <a:pt x="21" y="2"/>
                  </a:cubicBezTo>
                  <a:cubicBezTo>
                    <a:pt x="19" y="2"/>
                    <a:pt x="18" y="4"/>
                    <a:pt x="17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0" name="Freeform 668">
              <a:extLst>
                <a:ext uri="{FF2B5EF4-FFF2-40B4-BE49-F238E27FC236}">
                  <a16:creationId xmlns:a16="http://schemas.microsoft.com/office/drawing/2014/main" id="{DF1A1276-EE3B-8D3E-6786-26EF94C09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3111" y="6771334"/>
              <a:ext cx="168791" cy="140163"/>
            </a:xfrm>
            <a:custGeom>
              <a:avLst/>
              <a:gdLst>
                <a:gd name="T0" fmla="*/ 10 w 18"/>
                <a:gd name="T1" fmla="*/ 0 h 15"/>
                <a:gd name="T2" fmla="*/ 1 w 18"/>
                <a:gd name="T3" fmla="*/ 2 h 15"/>
                <a:gd name="T4" fmla="*/ 4 w 18"/>
                <a:gd name="T5" fmla="*/ 8 h 15"/>
                <a:gd name="T6" fmla="*/ 13 w 18"/>
                <a:gd name="T7" fmla="*/ 15 h 15"/>
                <a:gd name="T8" fmla="*/ 15 w 18"/>
                <a:gd name="T9" fmla="*/ 10 h 15"/>
                <a:gd name="T10" fmla="*/ 17 w 18"/>
                <a:gd name="T11" fmla="*/ 6 h 15"/>
                <a:gd name="T12" fmla="*/ 16 w 18"/>
                <a:gd name="T13" fmla="*/ 2 h 15"/>
                <a:gd name="T14" fmla="*/ 10 w 18"/>
                <a:gd name="T1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15">
                  <a:moveTo>
                    <a:pt x="10" y="0"/>
                  </a:moveTo>
                  <a:cubicBezTo>
                    <a:pt x="8" y="0"/>
                    <a:pt x="0" y="0"/>
                    <a:pt x="1" y="2"/>
                  </a:cubicBezTo>
                  <a:cubicBezTo>
                    <a:pt x="1" y="3"/>
                    <a:pt x="3" y="7"/>
                    <a:pt x="4" y="8"/>
                  </a:cubicBezTo>
                  <a:cubicBezTo>
                    <a:pt x="6" y="11"/>
                    <a:pt x="10" y="13"/>
                    <a:pt x="13" y="15"/>
                  </a:cubicBezTo>
                  <a:cubicBezTo>
                    <a:pt x="13" y="13"/>
                    <a:pt x="13" y="11"/>
                    <a:pt x="15" y="10"/>
                  </a:cubicBezTo>
                  <a:cubicBezTo>
                    <a:pt x="17" y="9"/>
                    <a:pt x="18" y="8"/>
                    <a:pt x="17" y="6"/>
                  </a:cubicBezTo>
                  <a:cubicBezTo>
                    <a:pt x="17" y="4"/>
                    <a:pt x="17" y="3"/>
                    <a:pt x="16" y="2"/>
                  </a:cubicBezTo>
                  <a:cubicBezTo>
                    <a:pt x="14" y="1"/>
                    <a:pt x="12" y="0"/>
                    <a:pt x="10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1" name="Freeform 669">
              <a:extLst>
                <a:ext uri="{FF2B5EF4-FFF2-40B4-BE49-F238E27FC236}">
                  <a16:creationId xmlns:a16="http://schemas.microsoft.com/office/drawing/2014/main" id="{24167424-449B-01E6-F3D2-9FA140B93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44129" y="6704437"/>
              <a:ext cx="207005" cy="251657"/>
            </a:xfrm>
            <a:custGeom>
              <a:avLst/>
              <a:gdLst>
                <a:gd name="T0" fmla="*/ 21 w 22"/>
                <a:gd name="T1" fmla="*/ 19 h 27"/>
                <a:gd name="T2" fmla="*/ 20 w 22"/>
                <a:gd name="T3" fmla="*/ 17 h 27"/>
                <a:gd name="T4" fmla="*/ 19 w 22"/>
                <a:gd name="T5" fmla="*/ 13 h 27"/>
                <a:gd name="T6" fmla="*/ 15 w 22"/>
                <a:gd name="T7" fmla="*/ 10 h 27"/>
                <a:gd name="T8" fmla="*/ 14 w 22"/>
                <a:gd name="T9" fmla="*/ 8 h 27"/>
                <a:gd name="T10" fmla="*/ 12 w 22"/>
                <a:gd name="T11" fmla="*/ 5 h 27"/>
                <a:gd name="T12" fmla="*/ 5 w 22"/>
                <a:gd name="T13" fmla="*/ 1 h 27"/>
                <a:gd name="T14" fmla="*/ 2 w 22"/>
                <a:gd name="T15" fmla="*/ 4 h 27"/>
                <a:gd name="T16" fmla="*/ 4 w 22"/>
                <a:gd name="T17" fmla="*/ 14 h 27"/>
                <a:gd name="T18" fmla="*/ 1 w 22"/>
                <a:gd name="T19" fmla="*/ 19 h 27"/>
                <a:gd name="T20" fmla="*/ 0 w 22"/>
                <a:gd name="T21" fmla="*/ 23 h 27"/>
                <a:gd name="T22" fmla="*/ 4 w 22"/>
                <a:gd name="T23" fmla="*/ 27 h 27"/>
                <a:gd name="T24" fmla="*/ 6 w 22"/>
                <a:gd name="T25" fmla="*/ 23 h 27"/>
                <a:gd name="T26" fmla="*/ 10 w 22"/>
                <a:gd name="T27" fmla="*/ 26 h 27"/>
                <a:gd name="T28" fmla="*/ 20 w 22"/>
                <a:gd name="T29" fmla="*/ 24 h 27"/>
                <a:gd name="T30" fmla="*/ 21 w 22"/>
                <a:gd name="T31" fmla="*/ 19 h 27"/>
                <a:gd name="T32" fmla="*/ 21 w 22"/>
                <a:gd name="T33" fmla="*/ 19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" h="27">
                  <a:moveTo>
                    <a:pt x="21" y="19"/>
                  </a:moveTo>
                  <a:cubicBezTo>
                    <a:pt x="22" y="18"/>
                    <a:pt x="21" y="18"/>
                    <a:pt x="20" y="17"/>
                  </a:cubicBezTo>
                  <a:cubicBezTo>
                    <a:pt x="19" y="16"/>
                    <a:pt x="19" y="15"/>
                    <a:pt x="19" y="13"/>
                  </a:cubicBezTo>
                  <a:cubicBezTo>
                    <a:pt x="21" y="10"/>
                    <a:pt x="18" y="10"/>
                    <a:pt x="15" y="10"/>
                  </a:cubicBezTo>
                  <a:cubicBezTo>
                    <a:pt x="14" y="10"/>
                    <a:pt x="14" y="9"/>
                    <a:pt x="14" y="8"/>
                  </a:cubicBezTo>
                  <a:cubicBezTo>
                    <a:pt x="13" y="6"/>
                    <a:pt x="12" y="7"/>
                    <a:pt x="12" y="5"/>
                  </a:cubicBezTo>
                  <a:cubicBezTo>
                    <a:pt x="11" y="2"/>
                    <a:pt x="9" y="0"/>
                    <a:pt x="5" y="1"/>
                  </a:cubicBezTo>
                  <a:cubicBezTo>
                    <a:pt x="2" y="2"/>
                    <a:pt x="2" y="2"/>
                    <a:pt x="2" y="4"/>
                  </a:cubicBezTo>
                  <a:cubicBezTo>
                    <a:pt x="3" y="7"/>
                    <a:pt x="4" y="10"/>
                    <a:pt x="4" y="14"/>
                  </a:cubicBezTo>
                  <a:cubicBezTo>
                    <a:pt x="5" y="17"/>
                    <a:pt x="2" y="16"/>
                    <a:pt x="1" y="19"/>
                  </a:cubicBezTo>
                  <a:cubicBezTo>
                    <a:pt x="0" y="20"/>
                    <a:pt x="0" y="22"/>
                    <a:pt x="0" y="23"/>
                  </a:cubicBezTo>
                  <a:cubicBezTo>
                    <a:pt x="0" y="25"/>
                    <a:pt x="3" y="26"/>
                    <a:pt x="4" y="27"/>
                  </a:cubicBezTo>
                  <a:cubicBezTo>
                    <a:pt x="4" y="26"/>
                    <a:pt x="4" y="23"/>
                    <a:pt x="6" y="23"/>
                  </a:cubicBezTo>
                  <a:cubicBezTo>
                    <a:pt x="8" y="23"/>
                    <a:pt x="9" y="24"/>
                    <a:pt x="10" y="26"/>
                  </a:cubicBezTo>
                  <a:cubicBezTo>
                    <a:pt x="11" y="26"/>
                    <a:pt x="18" y="24"/>
                    <a:pt x="20" y="24"/>
                  </a:cubicBezTo>
                  <a:cubicBezTo>
                    <a:pt x="18" y="22"/>
                    <a:pt x="20" y="21"/>
                    <a:pt x="21" y="19"/>
                  </a:cubicBezTo>
                  <a:cubicBezTo>
                    <a:pt x="22" y="18"/>
                    <a:pt x="20" y="20"/>
                    <a:pt x="21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2" name="Freeform 670">
              <a:extLst>
                <a:ext uri="{FF2B5EF4-FFF2-40B4-BE49-F238E27FC236}">
                  <a16:creationId xmlns:a16="http://schemas.microsoft.com/office/drawing/2014/main" id="{872DCB38-7295-F650-98BB-B33216FB29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32666" y="6554719"/>
              <a:ext cx="328028" cy="178393"/>
            </a:xfrm>
            <a:custGeom>
              <a:avLst/>
              <a:gdLst>
                <a:gd name="T0" fmla="*/ 30 w 35"/>
                <a:gd name="T1" fmla="*/ 3 h 19"/>
                <a:gd name="T2" fmla="*/ 24 w 35"/>
                <a:gd name="T3" fmla="*/ 1 h 19"/>
                <a:gd name="T4" fmla="*/ 19 w 35"/>
                <a:gd name="T5" fmla="*/ 4 h 19"/>
                <a:gd name="T6" fmla="*/ 15 w 35"/>
                <a:gd name="T7" fmla="*/ 4 h 19"/>
                <a:gd name="T8" fmla="*/ 13 w 35"/>
                <a:gd name="T9" fmla="*/ 6 h 19"/>
                <a:gd name="T10" fmla="*/ 5 w 35"/>
                <a:gd name="T11" fmla="*/ 4 h 19"/>
                <a:gd name="T12" fmla="*/ 5 w 35"/>
                <a:gd name="T13" fmla="*/ 7 h 19"/>
                <a:gd name="T14" fmla="*/ 3 w 35"/>
                <a:gd name="T15" fmla="*/ 8 h 19"/>
                <a:gd name="T16" fmla="*/ 3 w 35"/>
                <a:gd name="T17" fmla="*/ 15 h 19"/>
                <a:gd name="T18" fmla="*/ 11 w 35"/>
                <a:gd name="T19" fmla="*/ 19 h 19"/>
                <a:gd name="T20" fmla="*/ 21 w 35"/>
                <a:gd name="T21" fmla="*/ 17 h 19"/>
                <a:gd name="T22" fmla="*/ 25 w 35"/>
                <a:gd name="T23" fmla="*/ 15 h 19"/>
                <a:gd name="T24" fmla="*/ 29 w 35"/>
                <a:gd name="T25" fmla="*/ 9 h 19"/>
                <a:gd name="T26" fmla="*/ 33 w 35"/>
                <a:gd name="T27" fmla="*/ 6 h 19"/>
                <a:gd name="T28" fmla="*/ 30 w 35"/>
                <a:gd name="T29" fmla="*/ 3 h 19"/>
                <a:gd name="T30" fmla="*/ 30 w 35"/>
                <a:gd name="T31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5" h="19">
                  <a:moveTo>
                    <a:pt x="30" y="3"/>
                  </a:moveTo>
                  <a:cubicBezTo>
                    <a:pt x="30" y="2"/>
                    <a:pt x="25" y="2"/>
                    <a:pt x="24" y="1"/>
                  </a:cubicBezTo>
                  <a:cubicBezTo>
                    <a:pt x="20" y="0"/>
                    <a:pt x="22" y="4"/>
                    <a:pt x="19" y="4"/>
                  </a:cubicBezTo>
                  <a:cubicBezTo>
                    <a:pt x="18" y="3"/>
                    <a:pt x="17" y="4"/>
                    <a:pt x="15" y="4"/>
                  </a:cubicBezTo>
                  <a:cubicBezTo>
                    <a:pt x="14" y="4"/>
                    <a:pt x="14" y="6"/>
                    <a:pt x="13" y="6"/>
                  </a:cubicBezTo>
                  <a:cubicBezTo>
                    <a:pt x="9" y="8"/>
                    <a:pt x="7" y="6"/>
                    <a:pt x="5" y="4"/>
                  </a:cubicBezTo>
                  <a:cubicBezTo>
                    <a:pt x="5" y="5"/>
                    <a:pt x="5" y="6"/>
                    <a:pt x="5" y="7"/>
                  </a:cubicBezTo>
                  <a:cubicBezTo>
                    <a:pt x="4" y="8"/>
                    <a:pt x="3" y="6"/>
                    <a:pt x="3" y="8"/>
                  </a:cubicBezTo>
                  <a:cubicBezTo>
                    <a:pt x="3" y="11"/>
                    <a:pt x="0" y="13"/>
                    <a:pt x="3" y="15"/>
                  </a:cubicBezTo>
                  <a:cubicBezTo>
                    <a:pt x="5" y="17"/>
                    <a:pt x="8" y="19"/>
                    <a:pt x="11" y="19"/>
                  </a:cubicBezTo>
                  <a:cubicBezTo>
                    <a:pt x="15" y="19"/>
                    <a:pt x="17" y="16"/>
                    <a:pt x="21" y="17"/>
                  </a:cubicBezTo>
                  <a:cubicBezTo>
                    <a:pt x="21" y="16"/>
                    <a:pt x="24" y="16"/>
                    <a:pt x="25" y="15"/>
                  </a:cubicBezTo>
                  <a:cubicBezTo>
                    <a:pt x="26" y="13"/>
                    <a:pt x="27" y="11"/>
                    <a:pt x="29" y="9"/>
                  </a:cubicBezTo>
                  <a:cubicBezTo>
                    <a:pt x="30" y="7"/>
                    <a:pt x="31" y="7"/>
                    <a:pt x="33" y="6"/>
                  </a:cubicBezTo>
                  <a:cubicBezTo>
                    <a:pt x="35" y="4"/>
                    <a:pt x="30" y="4"/>
                    <a:pt x="30" y="3"/>
                  </a:cubicBezTo>
                  <a:cubicBezTo>
                    <a:pt x="30" y="3"/>
                    <a:pt x="30" y="4"/>
                    <a:pt x="30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3" name="Freeform 671">
              <a:extLst>
                <a:ext uri="{FF2B5EF4-FFF2-40B4-BE49-F238E27FC236}">
                  <a16:creationId xmlns:a16="http://schemas.microsoft.com/office/drawing/2014/main" id="{ABC679F1-7455-E8F5-62F5-418B116FD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20561" y="6956097"/>
              <a:ext cx="289811" cy="299442"/>
            </a:xfrm>
            <a:custGeom>
              <a:avLst/>
              <a:gdLst>
                <a:gd name="T0" fmla="*/ 31 w 31"/>
                <a:gd name="T1" fmla="*/ 0 h 32"/>
                <a:gd name="T2" fmla="*/ 23 w 31"/>
                <a:gd name="T3" fmla="*/ 3 h 32"/>
                <a:gd name="T4" fmla="*/ 13 w 31"/>
                <a:gd name="T5" fmla="*/ 2 h 32"/>
                <a:gd name="T6" fmla="*/ 9 w 31"/>
                <a:gd name="T7" fmla="*/ 4 h 32"/>
                <a:gd name="T8" fmla="*/ 6 w 31"/>
                <a:gd name="T9" fmla="*/ 5 h 32"/>
                <a:gd name="T10" fmla="*/ 4 w 31"/>
                <a:gd name="T11" fmla="*/ 8 h 32"/>
                <a:gd name="T12" fmla="*/ 2 w 31"/>
                <a:gd name="T13" fmla="*/ 11 h 32"/>
                <a:gd name="T14" fmla="*/ 2 w 31"/>
                <a:gd name="T15" fmla="*/ 15 h 32"/>
                <a:gd name="T16" fmla="*/ 4 w 31"/>
                <a:gd name="T17" fmla="*/ 17 h 32"/>
                <a:gd name="T18" fmla="*/ 5 w 31"/>
                <a:gd name="T19" fmla="*/ 22 h 32"/>
                <a:gd name="T20" fmla="*/ 6 w 31"/>
                <a:gd name="T21" fmla="*/ 25 h 32"/>
                <a:gd name="T22" fmla="*/ 7 w 31"/>
                <a:gd name="T23" fmla="*/ 28 h 32"/>
                <a:gd name="T24" fmla="*/ 8 w 31"/>
                <a:gd name="T25" fmla="*/ 29 h 32"/>
                <a:gd name="T26" fmla="*/ 10 w 31"/>
                <a:gd name="T27" fmla="*/ 31 h 32"/>
                <a:gd name="T28" fmla="*/ 12 w 31"/>
                <a:gd name="T29" fmla="*/ 30 h 32"/>
                <a:gd name="T30" fmla="*/ 13 w 31"/>
                <a:gd name="T31" fmla="*/ 31 h 32"/>
                <a:gd name="T32" fmla="*/ 13 w 31"/>
                <a:gd name="T33" fmla="*/ 26 h 32"/>
                <a:gd name="T34" fmla="*/ 17 w 31"/>
                <a:gd name="T35" fmla="*/ 26 h 32"/>
                <a:gd name="T36" fmla="*/ 14 w 31"/>
                <a:gd name="T37" fmla="*/ 23 h 32"/>
                <a:gd name="T38" fmla="*/ 17 w 31"/>
                <a:gd name="T39" fmla="*/ 24 h 32"/>
                <a:gd name="T40" fmla="*/ 18 w 31"/>
                <a:gd name="T41" fmla="*/ 22 h 32"/>
                <a:gd name="T42" fmla="*/ 21 w 31"/>
                <a:gd name="T43" fmla="*/ 23 h 32"/>
                <a:gd name="T44" fmla="*/ 19 w 31"/>
                <a:gd name="T45" fmla="*/ 19 h 32"/>
                <a:gd name="T46" fmla="*/ 15 w 31"/>
                <a:gd name="T47" fmla="*/ 17 h 32"/>
                <a:gd name="T48" fmla="*/ 15 w 31"/>
                <a:gd name="T49" fmla="*/ 16 h 32"/>
                <a:gd name="T50" fmla="*/ 11 w 31"/>
                <a:gd name="T51" fmla="*/ 10 h 32"/>
                <a:gd name="T52" fmla="*/ 16 w 31"/>
                <a:gd name="T53" fmla="*/ 11 h 32"/>
                <a:gd name="T54" fmla="*/ 16 w 31"/>
                <a:gd name="T55" fmla="*/ 10 h 32"/>
                <a:gd name="T56" fmla="*/ 18 w 31"/>
                <a:gd name="T57" fmla="*/ 11 h 32"/>
                <a:gd name="T58" fmla="*/ 17 w 31"/>
                <a:gd name="T59" fmla="*/ 9 h 32"/>
                <a:gd name="T60" fmla="*/ 21 w 31"/>
                <a:gd name="T61" fmla="*/ 10 h 32"/>
                <a:gd name="T62" fmla="*/ 17 w 31"/>
                <a:gd name="T63" fmla="*/ 7 h 32"/>
                <a:gd name="T64" fmla="*/ 22 w 31"/>
                <a:gd name="T65" fmla="*/ 5 h 32"/>
                <a:gd name="T66" fmla="*/ 21 w 31"/>
                <a:gd name="T67" fmla="*/ 7 h 32"/>
                <a:gd name="T68" fmla="*/ 25 w 31"/>
                <a:gd name="T69" fmla="*/ 5 h 32"/>
                <a:gd name="T70" fmla="*/ 29 w 31"/>
                <a:gd name="T71" fmla="*/ 7 h 32"/>
                <a:gd name="T72" fmla="*/ 31 w 31"/>
                <a:gd name="T7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1" h="32">
                  <a:moveTo>
                    <a:pt x="31" y="0"/>
                  </a:moveTo>
                  <a:cubicBezTo>
                    <a:pt x="28" y="2"/>
                    <a:pt x="27" y="4"/>
                    <a:pt x="23" y="3"/>
                  </a:cubicBezTo>
                  <a:cubicBezTo>
                    <a:pt x="21" y="2"/>
                    <a:pt x="15" y="1"/>
                    <a:pt x="13" y="2"/>
                  </a:cubicBezTo>
                  <a:cubicBezTo>
                    <a:pt x="13" y="5"/>
                    <a:pt x="10" y="3"/>
                    <a:pt x="9" y="4"/>
                  </a:cubicBezTo>
                  <a:cubicBezTo>
                    <a:pt x="8" y="5"/>
                    <a:pt x="7" y="5"/>
                    <a:pt x="6" y="5"/>
                  </a:cubicBezTo>
                  <a:cubicBezTo>
                    <a:pt x="4" y="6"/>
                    <a:pt x="4" y="7"/>
                    <a:pt x="4" y="8"/>
                  </a:cubicBezTo>
                  <a:cubicBezTo>
                    <a:pt x="3" y="9"/>
                    <a:pt x="3" y="10"/>
                    <a:pt x="2" y="11"/>
                  </a:cubicBezTo>
                  <a:cubicBezTo>
                    <a:pt x="0" y="13"/>
                    <a:pt x="0" y="13"/>
                    <a:pt x="2" y="15"/>
                  </a:cubicBezTo>
                  <a:cubicBezTo>
                    <a:pt x="3" y="16"/>
                    <a:pt x="4" y="16"/>
                    <a:pt x="4" y="17"/>
                  </a:cubicBezTo>
                  <a:cubicBezTo>
                    <a:pt x="4" y="19"/>
                    <a:pt x="4" y="20"/>
                    <a:pt x="5" y="22"/>
                  </a:cubicBezTo>
                  <a:cubicBezTo>
                    <a:pt x="5" y="23"/>
                    <a:pt x="5" y="24"/>
                    <a:pt x="6" y="25"/>
                  </a:cubicBezTo>
                  <a:cubicBezTo>
                    <a:pt x="8" y="26"/>
                    <a:pt x="6" y="27"/>
                    <a:pt x="7" y="28"/>
                  </a:cubicBezTo>
                  <a:cubicBezTo>
                    <a:pt x="7" y="30"/>
                    <a:pt x="8" y="29"/>
                    <a:pt x="8" y="29"/>
                  </a:cubicBezTo>
                  <a:cubicBezTo>
                    <a:pt x="10" y="29"/>
                    <a:pt x="10" y="30"/>
                    <a:pt x="10" y="31"/>
                  </a:cubicBezTo>
                  <a:cubicBezTo>
                    <a:pt x="11" y="31"/>
                    <a:pt x="12" y="30"/>
                    <a:pt x="12" y="30"/>
                  </a:cubicBezTo>
                  <a:cubicBezTo>
                    <a:pt x="13" y="29"/>
                    <a:pt x="13" y="31"/>
                    <a:pt x="13" y="31"/>
                  </a:cubicBezTo>
                  <a:cubicBezTo>
                    <a:pt x="14" y="32"/>
                    <a:pt x="13" y="25"/>
                    <a:pt x="13" y="26"/>
                  </a:cubicBezTo>
                  <a:cubicBezTo>
                    <a:pt x="13" y="25"/>
                    <a:pt x="16" y="26"/>
                    <a:pt x="17" y="26"/>
                  </a:cubicBezTo>
                  <a:cubicBezTo>
                    <a:pt x="17" y="25"/>
                    <a:pt x="14" y="24"/>
                    <a:pt x="14" y="23"/>
                  </a:cubicBezTo>
                  <a:cubicBezTo>
                    <a:pt x="15" y="21"/>
                    <a:pt x="17" y="23"/>
                    <a:pt x="17" y="24"/>
                  </a:cubicBezTo>
                  <a:cubicBezTo>
                    <a:pt x="19" y="25"/>
                    <a:pt x="18" y="23"/>
                    <a:pt x="18" y="22"/>
                  </a:cubicBezTo>
                  <a:cubicBezTo>
                    <a:pt x="18" y="21"/>
                    <a:pt x="21" y="23"/>
                    <a:pt x="21" y="23"/>
                  </a:cubicBezTo>
                  <a:cubicBezTo>
                    <a:pt x="21" y="22"/>
                    <a:pt x="19" y="19"/>
                    <a:pt x="19" y="19"/>
                  </a:cubicBezTo>
                  <a:cubicBezTo>
                    <a:pt x="18" y="18"/>
                    <a:pt x="16" y="18"/>
                    <a:pt x="15" y="17"/>
                  </a:cubicBezTo>
                  <a:cubicBezTo>
                    <a:pt x="15" y="17"/>
                    <a:pt x="15" y="15"/>
                    <a:pt x="15" y="16"/>
                  </a:cubicBezTo>
                  <a:cubicBezTo>
                    <a:pt x="14" y="14"/>
                    <a:pt x="11" y="12"/>
                    <a:pt x="11" y="10"/>
                  </a:cubicBezTo>
                  <a:cubicBezTo>
                    <a:pt x="12" y="6"/>
                    <a:pt x="15" y="10"/>
                    <a:pt x="16" y="11"/>
                  </a:cubicBezTo>
                  <a:cubicBezTo>
                    <a:pt x="16" y="11"/>
                    <a:pt x="16" y="10"/>
                    <a:pt x="16" y="10"/>
                  </a:cubicBezTo>
                  <a:cubicBezTo>
                    <a:pt x="17" y="9"/>
                    <a:pt x="18" y="10"/>
                    <a:pt x="18" y="11"/>
                  </a:cubicBezTo>
                  <a:cubicBezTo>
                    <a:pt x="18" y="11"/>
                    <a:pt x="17" y="9"/>
                    <a:pt x="17" y="9"/>
                  </a:cubicBezTo>
                  <a:cubicBezTo>
                    <a:pt x="18" y="9"/>
                    <a:pt x="20" y="10"/>
                    <a:pt x="21" y="10"/>
                  </a:cubicBezTo>
                  <a:cubicBezTo>
                    <a:pt x="21" y="9"/>
                    <a:pt x="17" y="9"/>
                    <a:pt x="17" y="7"/>
                  </a:cubicBezTo>
                  <a:cubicBezTo>
                    <a:pt x="17" y="7"/>
                    <a:pt x="21" y="5"/>
                    <a:pt x="22" y="5"/>
                  </a:cubicBezTo>
                  <a:cubicBezTo>
                    <a:pt x="22" y="5"/>
                    <a:pt x="21" y="7"/>
                    <a:pt x="21" y="7"/>
                  </a:cubicBezTo>
                  <a:cubicBezTo>
                    <a:pt x="21" y="7"/>
                    <a:pt x="24" y="5"/>
                    <a:pt x="25" y="5"/>
                  </a:cubicBezTo>
                  <a:cubicBezTo>
                    <a:pt x="26" y="5"/>
                    <a:pt x="27" y="6"/>
                    <a:pt x="29" y="7"/>
                  </a:cubicBezTo>
                  <a:cubicBezTo>
                    <a:pt x="30" y="5"/>
                    <a:pt x="31" y="2"/>
                    <a:pt x="3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4" name="Freeform 672">
              <a:extLst>
                <a:ext uri="{FF2B5EF4-FFF2-40B4-BE49-F238E27FC236}">
                  <a16:creationId xmlns:a16="http://schemas.microsoft.com/office/drawing/2014/main" id="{0C2EBA2B-BF7F-C38A-6163-1DFA095BF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81711" y="6940166"/>
              <a:ext cx="140127" cy="92380"/>
            </a:xfrm>
            <a:custGeom>
              <a:avLst/>
              <a:gdLst>
                <a:gd name="T0" fmla="*/ 15 w 15"/>
                <a:gd name="T1" fmla="*/ 6 h 10"/>
                <a:gd name="T2" fmla="*/ 10 w 15"/>
                <a:gd name="T3" fmla="*/ 1 h 10"/>
                <a:gd name="T4" fmla="*/ 2 w 15"/>
                <a:gd name="T5" fmla="*/ 5 h 10"/>
                <a:gd name="T6" fmla="*/ 1 w 15"/>
                <a:gd name="T7" fmla="*/ 9 h 10"/>
                <a:gd name="T8" fmla="*/ 6 w 15"/>
                <a:gd name="T9" fmla="*/ 9 h 10"/>
                <a:gd name="T10" fmla="*/ 11 w 15"/>
                <a:gd name="T11" fmla="*/ 7 h 10"/>
                <a:gd name="T12" fmla="*/ 15 w 15"/>
                <a:gd name="T13" fmla="*/ 6 h 10"/>
                <a:gd name="T14" fmla="*/ 15 w 15"/>
                <a:gd name="T15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0">
                  <a:moveTo>
                    <a:pt x="15" y="6"/>
                  </a:moveTo>
                  <a:cubicBezTo>
                    <a:pt x="13" y="4"/>
                    <a:pt x="10" y="4"/>
                    <a:pt x="10" y="1"/>
                  </a:cubicBezTo>
                  <a:cubicBezTo>
                    <a:pt x="5" y="0"/>
                    <a:pt x="4" y="0"/>
                    <a:pt x="2" y="5"/>
                  </a:cubicBezTo>
                  <a:cubicBezTo>
                    <a:pt x="2" y="6"/>
                    <a:pt x="0" y="9"/>
                    <a:pt x="1" y="9"/>
                  </a:cubicBezTo>
                  <a:cubicBezTo>
                    <a:pt x="3" y="10"/>
                    <a:pt x="5" y="10"/>
                    <a:pt x="6" y="9"/>
                  </a:cubicBezTo>
                  <a:cubicBezTo>
                    <a:pt x="8" y="8"/>
                    <a:pt x="9" y="7"/>
                    <a:pt x="11" y="7"/>
                  </a:cubicBezTo>
                  <a:cubicBezTo>
                    <a:pt x="11" y="7"/>
                    <a:pt x="15" y="7"/>
                    <a:pt x="15" y="6"/>
                  </a:cubicBezTo>
                  <a:cubicBezTo>
                    <a:pt x="14" y="6"/>
                    <a:pt x="15" y="7"/>
                    <a:pt x="15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5" name="Freeform 673">
              <a:extLst>
                <a:ext uri="{FF2B5EF4-FFF2-40B4-BE49-F238E27FC236}">
                  <a16:creationId xmlns:a16="http://schemas.microsoft.com/office/drawing/2014/main" id="{9E4F55F1-1612-C769-7767-2EBDF832C6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82348" y="6911499"/>
              <a:ext cx="82803" cy="168837"/>
            </a:xfrm>
            <a:custGeom>
              <a:avLst/>
              <a:gdLst>
                <a:gd name="T0" fmla="*/ 6 w 9"/>
                <a:gd name="T1" fmla="*/ 16 h 18"/>
                <a:gd name="T2" fmla="*/ 7 w 9"/>
                <a:gd name="T3" fmla="*/ 11 h 18"/>
                <a:gd name="T4" fmla="*/ 6 w 9"/>
                <a:gd name="T5" fmla="*/ 6 h 18"/>
                <a:gd name="T6" fmla="*/ 7 w 9"/>
                <a:gd name="T7" fmla="*/ 4 h 18"/>
                <a:gd name="T8" fmla="*/ 3 w 9"/>
                <a:gd name="T9" fmla="*/ 1 h 18"/>
                <a:gd name="T10" fmla="*/ 0 w 9"/>
                <a:gd name="T11" fmla="*/ 9 h 18"/>
                <a:gd name="T12" fmla="*/ 4 w 9"/>
                <a:gd name="T13" fmla="*/ 18 h 18"/>
                <a:gd name="T14" fmla="*/ 6 w 9"/>
                <a:gd name="T15" fmla="*/ 16 h 18"/>
                <a:gd name="T16" fmla="*/ 6 w 9"/>
                <a:gd name="T17" fmla="*/ 16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" h="18">
                  <a:moveTo>
                    <a:pt x="6" y="16"/>
                  </a:moveTo>
                  <a:cubicBezTo>
                    <a:pt x="7" y="14"/>
                    <a:pt x="9" y="12"/>
                    <a:pt x="7" y="11"/>
                  </a:cubicBezTo>
                  <a:cubicBezTo>
                    <a:pt x="6" y="10"/>
                    <a:pt x="5" y="8"/>
                    <a:pt x="6" y="6"/>
                  </a:cubicBezTo>
                  <a:cubicBezTo>
                    <a:pt x="6" y="6"/>
                    <a:pt x="7" y="4"/>
                    <a:pt x="7" y="4"/>
                  </a:cubicBezTo>
                  <a:cubicBezTo>
                    <a:pt x="6" y="3"/>
                    <a:pt x="4" y="1"/>
                    <a:pt x="3" y="1"/>
                  </a:cubicBezTo>
                  <a:cubicBezTo>
                    <a:pt x="0" y="0"/>
                    <a:pt x="0" y="7"/>
                    <a:pt x="0" y="9"/>
                  </a:cubicBezTo>
                  <a:cubicBezTo>
                    <a:pt x="0" y="13"/>
                    <a:pt x="2" y="15"/>
                    <a:pt x="4" y="18"/>
                  </a:cubicBezTo>
                  <a:cubicBezTo>
                    <a:pt x="5" y="17"/>
                    <a:pt x="6" y="16"/>
                    <a:pt x="6" y="16"/>
                  </a:cubicBezTo>
                  <a:cubicBezTo>
                    <a:pt x="7" y="14"/>
                    <a:pt x="6" y="16"/>
                    <a:pt x="6" y="1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6" name="Freeform 674">
              <a:extLst>
                <a:ext uri="{FF2B5EF4-FFF2-40B4-BE49-F238E27FC236}">
                  <a16:creationId xmlns:a16="http://schemas.microsoft.com/office/drawing/2014/main" id="{1112112D-0F7A-E123-BA16-8E35EA8E5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0115" y="6930613"/>
              <a:ext cx="121018" cy="82827"/>
            </a:xfrm>
            <a:custGeom>
              <a:avLst/>
              <a:gdLst>
                <a:gd name="T0" fmla="*/ 11 w 13"/>
                <a:gd name="T1" fmla="*/ 0 h 9"/>
                <a:gd name="T2" fmla="*/ 2 w 13"/>
                <a:gd name="T3" fmla="*/ 2 h 9"/>
                <a:gd name="T4" fmla="*/ 3 w 13"/>
                <a:gd name="T5" fmla="*/ 9 h 9"/>
                <a:gd name="T6" fmla="*/ 7 w 13"/>
                <a:gd name="T7" fmla="*/ 8 h 9"/>
                <a:gd name="T8" fmla="*/ 10 w 13"/>
                <a:gd name="T9" fmla="*/ 7 h 9"/>
                <a:gd name="T10" fmla="*/ 11 w 13"/>
                <a:gd name="T1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9">
                  <a:moveTo>
                    <a:pt x="11" y="0"/>
                  </a:moveTo>
                  <a:cubicBezTo>
                    <a:pt x="9" y="0"/>
                    <a:pt x="2" y="0"/>
                    <a:pt x="2" y="2"/>
                  </a:cubicBezTo>
                  <a:cubicBezTo>
                    <a:pt x="0" y="4"/>
                    <a:pt x="0" y="8"/>
                    <a:pt x="3" y="9"/>
                  </a:cubicBezTo>
                  <a:cubicBezTo>
                    <a:pt x="4" y="8"/>
                    <a:pt x="6" y="9"/>
                    <a:pt x="7" y="8"/>
                  </a:cubicBezTo>
                  <a:cubicBezTo>
                    <a:pt x="8" y="8"/>
                    <a:pt x="9" y="6"/>
                    <a:pt x="10" y="7"/>
                  </a:cubicBezTo>
                  <a:cubicBezTo>
                    <a:pt x="13" y="9"/>
                    <a:pt x="11" y="1"/>
                    <a:pt x="1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7" name="Freeform 675">
              <a:extLst>
                <a:ext uri="{FF2B5EF4-FFF2-40B4-BE49-F238E27FC236}">
                  <a16:creationId xmlns:a16="http://schemas.microsoft.com/office/drawing/2014/main" id="{AD66F38C-A805-BD4D-77EC-1FB720893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55596" y="6984764"/>
              <a:ext cx="178345" cy="149721"/>
            </a:xfrm>
            <a:custGeom>
              <a:avLst/>
              <a:gdLst>
                <a:gd name="T0" fmla="*/ 19 w 19"/>
                <a:gd name="T1" fmla="*/ 14 h 16"/>
                <a:gd name="T2" fmla="*/ 17 w 19"/>
                <a:gd name="T3" fmla="*/ 10 h 16"/>
                <a:gd name="T4" fmla="*/ 16 w 19"/>
                <a:gd name="T5" fmla="*/ 7 h 16"/>
                <a:gd name="T6" fmla="*/ 14 w 19"/>
                <a:gd name="T7" fmla="*/ 3 h 16"/>
                <a:gd name="T8" fmla="*/ 12 w 19"/>
                <a:gd name="T9" fmla="*/ 0 h 16"/>
                <a:gd name="T10" fmla="*/ 6 w 19"/>
                <a:gd name="T11" fmla="*/ 6 h 16"/>
                <a:gd name="T12" fmla="*/ 9 w 19"/>
                <a:gd name="T13" fmla="*/ 9 h 16"/>
                <a:gd name="T14" fmla="*/ 12 w 19"/>
                <a:gd name="T15" fmla="*/ 11 h 16"/>
                <a:gd name="T16" fmla="*/ 16 w 19"/>
                <a:gd name="T17" fmla="*/ 13 h 16"/>
                <a:gd name="T18" fmla="*/ 19 w 19"/>
                <a:gd name="T19" fmla="*/ 14 h 16"/>
                <a:gd name="T20" fmla="*/ 19 w 19"/>
                <a:gd name="T21" fmla="*/ 14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" h="16">
                  <a:moveTo>
                    <a:pt x="19" y="14"/>
                  </a:moveTo>
                  <a:cubicBezTo>
                    <a:pt x="19" y="12"/>
                    <a:pt x="19" y="11"/>
                    <a:pt x="17" y="10"/>
                  </a:cubicBezTo>
                  <a:cubicBezTo>
                    <a:pt x="15" y="9"/>
                    <a:pt x="17" y="8"/>
                    <a:pt x="16" y="7"/>
                  </a:cubicBezTo>
                  <a:cubicBezTo>
                    <a:pt x="15" y="5"/>
                    <a:pt x="14" y="6"/>
                    <a:pt x="14" y="3"/>
                  </a:cubicBezTo>
                  <a:cubicBezTo>
                    <a:pt x="14" y="3"/>
                    <a:pt x="11" y="1"/>
                    <a:pt x="12" y="0"/>
                  </a:cubicBezTo>
                  <a:cubicBezTo>
                    <a:pt x="9" y="0"/>
                    <a:pt x="0" y="1"/>
                    <a:pt x="6" y="6"/>
                  </a:cubicBezTo>
                  <a:cubicBezTo>
                    <a:pt x="7" y="7"/>
                    <a:pt x="8" y="8"/>
                    <a:pt x="9" y="9"/>
                  </a:cubicBezTo>
                  <a:cubicBezTo>
                    <a:pt x="10" y="10"/>
                    <a:pt x="11" y="10"/>
                    <a:pt x="12" y="11"/>
                  </a:cubicBezTo>
                  <a:cubicBezTo>
                    <a:pt x="14" y="11"/>
                    <a:pt x="16" y="11"/>
                    <a:pt x="16" y="13"/>
                  </a:cubicBezTo>
                  <a:cubicBezTo>
                    <a:pt x="17" y="14"/>
                    <a:pt x="18" y="16"/>
                    <a:pt x="19" y="14"/>
                  </a:cubicBezTo>
                  <a:cubicBezTo>
                    <a:pt x="19" y="13"/>
                    <a:pt x="18" y="15"/>
                    <a:pt x="19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8" name="Freeform 676">
              <a:extLst>
                <a:ext uri="{FF2B5EF4-FFF2-40B4-BE49-F238E27FC236}">
                  <a16:creationId xmlns:a16="http://schemas.microsoft.com/office/drawing/2014/main" id="{BAD8FD38-602B-FA38-DBD2-C3CFF4AE25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22475" y="7061218"/>
              <a:ext cx="923567" cy="783643"/>
            </a:xfrm>
            <a:custGeom>
              <a:avLst/>
              <a:gdLst>
                <a:gd name="T0" fmla="*/ 95 w 99"/>
                <a:gd name="T1" fmla="*/ 73 h 84"/>
                <a:gd name="T2" fmla="*/ 93 w 99"/>
                <a:gd name="T3" fmla="*/ 68 h 84"/>
                <a:gd name="T4" fmla="*/ 90 w 99"/>
                <a:gd name="T5" fmla="*/ 65 h 84"/>
                <a:gd name="T6" fmla="*/ 86 w 99"/>
                <a:gd name="T7" fmla="*/ 60 h 84"/>
                <a:gd name="T8" fmla="*/ 87 w 99"/>
                <a:gd name="T9" fmla="*/ 55 h 84"/>
                <a:gd name="T10" fmla="*/ 89 w 99"/>
                <a:gd name="T11" fmla="*/ 50 h 84"/>
                <a:gd name="T12" fmla="*/ 84 w 99"/>
                <a:gd name="T13" fmla="*/ 49 h 84"/>
                <a:gd name="T14" fmla="*/ 84 w 99"/>
                <a:gd name="T15" fmla="*/ 46 h 84"/>
                <a:gd name="T16" fmla="*/ 84 w 99"/>
                <a:gd name="T17" fmla="*/ 40 h 84"/>
                <a:gd name="T18" fmla="*/ 82 w 99"/>
                <a:gd name="T19" fmla="*/ 36 h 84"/>
                <a:gd name="T20" fmla="*/ 85 w 99"/>
                <a:gd name="T21" fmla="*/ 31 h 84"/>
                <a:gd name="T22" fmla="*/ 86 w 99"/>
                <a:gd name="T23" fmla="*/ 20 h 84"/>
                <a:gd name="T24" fmla="*/ 79 w 99"/>
                <a:gd name="T25" fmla="*/ 18 h 84"/>
                <a:gd name="T26" fmla="*/ 76 w 99"/>
                <a:gd name="T27" fmla="*/ 15 h 84"/>
                <a:gd name="T28" fmla="*/ 71 w 99"/>
                <a:gd name="T29" fmla="*/ 13 h 84"/>
                <a:gd name="T30" fmla="*/ 66 w 99"/>
                <a:gd name="T31" fmla="*/ 12 h 84"/>
                <a:gd name="T32" fmla="*/ 61 w 99"/>
                <a:gd name="T33" fmla="*/ 11 h 84"/>
                <a:gd name="T34" fmla="*/ 57 w 99"/>
                <a:gd name="T35" fmla="*/ 12 h 84"/>
                <a:gd name="T36" fmla="*/ 53 w 99"/>
                <a:gd name="T37" fmla="*/ 15 h 84"/>
                <a:gd name="T38" fmla="*/ 49 w 99"/>
                <a:gd name="T39" fmla="*/ 17 h 84"/>
                <a:gd name="T40" fmla="*/ 46 w 99"/>
                <a:gd name="T41" fmla="*/ 20 h 84"/>
                <a:gd name="T42" fmla="*/ 33 w 99"/>
                <a:gd name="T43" fmla="*/ 18 h 84"/>
                <a:gd name="T44" fmla="*/ 30 w 99"/>
                <a:gd name="T45" fmla="*/ 16 h 84"/>
                <a:gd name="T46" fmla="*/ 25 w 99"/>
                <a:gd name="T47" fmla="*/ 15 h 84"/>
                <a:gd name="T48" fmla="*/ 24 w 99"/>
                <a:gd name="T49" fmla="*/ 10 h 84"/>
                <a:gd name="T50" fmla="*/ 20 w 99"/>
                <a:gd name="T51" fmla="*/ 5 h 84"/>
                <a:gd name="T52" fmla="*/ 14 w 99"/>
                <a:gd name="T53" fmla="*/ 5 h 84"/>
                <a:gd name="T54" fmla="*/ 11 w 99"/>
                <a:gd name="T55" fmla="*/ 7 h 84"/>
                <a:gd name="T56" fmla="*/ 5 w 99"/>
                <a:gd name="T57" fmla="*/ 4 h 84"/>
                <a:gd name="T58" fmla="*/ 1 w 99"/>
                <a:gd name="T59" fmla="*/ 3 h 84"/>
                <a:gd name="T60" fmla="*/ 0 w 99"/>
                <a:gd name="T61" fmla="*/ 5 h 84"/>
                <a:gd name="T62" fmla="*/ 1 w 99"/>
                <a:gd name="T63" fmla="*/ 8 h 84"/>
                <a:gd name="T64" fmla="*/ 1 w 99"/>
                <a:gd name="T65" fmla="*/ 10 h 84"/>
                <a:gd name="T66" fmla="*/ 1 w 99"/>
                <a:gd name="T67" fmla="*/ 12 h 84"/>
                <a:gd name="T68" fmla="*/ 3 w 99"/>
                <a:gd name="T69" fmla="*/ 14 h 84"/>
                <a:gd name="T70" fmla="*/ 3 w 99"/>
                <a:gd name="T71" fmla="*/ 16 h 84"/>
                <a:gd name="T72" fmla="*/ 5 w 99"/>
                <a:gd name="T73" fmla="*/ 21 h 84"/>
                <a:gd name="T74" fmla="*/ 8 w 99"/>
                <a:gd name="T75" fmla="*/ 24 h 84"/>
                <a:gd name="T76" fmla="*/ 10 w 99"/>
                <a:gd name="T77" fmla="*/ 25 h 84"/>
                <a:gd name="T78" fmla="*/ 8 w 99"/>
                <a:gd name="T79" fmla="*/ 37 h 84"/>
                <a:gd name="T80" fmla="*/ 12 w 99"/>
                <a:gd name="T81" fmla="*/ 41 h 84"/>
                <a:gd name="T82" fmla="*/ 18 w 99"/>
                <a:gd name="T83" fmla="*/ 47 h 84"/>
                <a:gd name="T84" fmla="*/ 17 w 99"/>
                <a:gd name="T85" fmla="*/ 50 h 84"/>
                <a:gd name="T86" fmla="*/ 19 w 99"/>
                <a:gd name="T87" fmla="*/ 52 h 84"/>
                <a:gd name="T88" fmla="*/ 22 w 99"/>
                <a:gd name="T89" fmla="*/ 58 h 84"/>
                <a:gd name="T90" fmla="*/ 24 w 99"/>
                <a:gd name="T91" fmla="*/ 55 h 84"/>
                <a:gd name="T92" fmla="*/ 25 w 99"/>
                <a:gd name="T93" fmla="*/ 56 h 84"/>
                <a:gd name="T94" fmla="*/ 26 w 99"/>
                <a:gd name="T95" fmla="*/ 57 h 84"/>
                <a:gd name="T96" fmla="*/ 30 w 99"/>
                <a:gd name="T97" fmla="*/ 57 h 84"/>
                <a:gd name="T98" fmla="*/ 35 w 99"/>
                <a:gd name="T99" fmla="*/ 66 h 84"/>
                <a:gd name="T100" fmla="*/ 46 w 99"/>
                <a:gd name="T101" fmla="*/ 74 h 84"/>
                <a:gd name="T102" fmla="*/ 52 w 99"/>
                <a:gd name="T103" fmla="*/ 76 h 84"/>
                <a:gd name="T104" fmla="*/ 56 w 99"/>
                <a:gd name="T105" fmla="*/ 75 h 84"/>
                <a:gd name="T106" fmla="*/ 56 w 99"/>
                <a:gd name="T107" fmla="*/ 76 h 84"/>
                <a:gd name="T108" fmla="*/ 61 w 99"/>
                <a:gd name="T109" fmla="*/ 73 h 84"/>
                <a:gd name="T110" fmla="*/ 60 w 99"/>
                <a:gd name="T111" fmla="*/ 73 h 84"/>
                <a:gd name="T112" fmla="*/ 62 w 99"/>
                <a:gd name="T113" fmla="*/ 73 h 84"/>
                <a:gd name="T114" fmla="*/ 65 w 99"/>
                <a:gd name="T115" fmla="*/ 77 h 84"/>
                <a:gd name="T116" fmla="*/ 69 w 99"/>
                <a:gd name="T117" fmla="*/ 81 h 84"/>
                <a:gd name="T118" fmla="*/ 88 w 99"/>
                <a:gd name="T119" fmla="*/ 84 h 84"/>
                <a:gd name="T120" fmla="*/ 92 w 99"/>
                <a:gd name="T121" fmla="*/ 77 h 84"/>
                <a:gd name="T122" fmla="*/ 95 w 99"/>
                <a:gd name="T123" fmla="*/ 73 h 84"/>
                <a:gd name="T124" fmla="*/ 95 w 99"/>
                <a:gd name="T125" fmla="*/ 7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9" h="84">
                  <a:moveTo>
                    <a:pt x="95" y="73"/>
                  </a:moveTo>
                  <a:cubicBezTo>
                    <a:pt x="93" y="72"/>
                    <a:pt x="94" y="70"/>
                    <a:pt x="93" y="68"/>
                  </a:cubicBezTo>
                  <a:cubicBezTo>
                    <a:pt x="93" y="67"/>
                    <a:pt x="91" y="66"/>
                    <a:pt x="90" y="65"/>
                  </a:cubicBezTo>
                  <a:cubicBezTo>
                    <a:pt x="88" y="64"/>
                    <a:pt x="87" y="62"/>
                    <a:pt x="86" y="60"/>
                  </a:cubicBezTo>
                  <a:cubicBezTo>
                    <a:pt x="84" y="58"/>
                    <a:pt x="85" y="58"/>
                    <a:pt x="87" y="55"/>
                  </a:cubicBezTo>
                  <a:cubicBezTo>
                    <a:pt x="88" y="54"/>
                    <a:pt x="90" y="52"/>
                    <a:pt x="89" y="50"/>
                  </a:cubicBezTo>
                  <a:cubicBezTo>
                    <a:pt x="88" y="49"/>
                    <a:pt x="85" y="49"/>
                    <a:pt x="84" y="49"/>
                  </a:cubicBezTo>
                  <a:cubicBezTo>
                    <a:pt x="83" y="48"/>
                    <a:pt x="84" y="46"/>
                    <a:pt x="84" y="46"/>
                  </a:cubicBezTo>
                  <a:cubicBezTo>
                    <a:pt x="83" y="44"/>
                    <a:pt x="83" y="41"/>
                    <a:pt x="84" y="40"/>
                  </a:cubicBezTo>
                  <a:cubicBezTo>
                    <a:pt x="86" y="38"/>
                    <a:pt x="83" y="37"/>
                    <a:pt x="82" y="36"/>
                  </a:cubicBezTo>
                  <a:cubicBezTo>
                    <a:pt x="82" y="35"/>
                    <a:pt x="84" y="32"/>
                    <a:pt x="85" y="31"/>
                  </a:cubicBezTo>
                  <a:cubicBezTo>
                    <a:pt x="85" y="30"/>
                    <a:pt x="87" y="20"/>
                    <a:pt x="86" y="20"/>
                  </a:cubicBezTo>
                  <a:cubicBezTo>
                    <a:pt x="83" y="20"/>
                    <a:pt x="82" y="20"/>
                    <a:pt x="79" y="18"/>
                  </a:cubicBezTo>
                  <a:cubicBezTo>
                    <a:pt x="78" y="17"/>
                    <a:pt x="77" y="16"/>
                    <a:pt x="76" y="15"/>
                  </a:cubicBezTo>
                  <a:cubicBezTo>
                    <a:pt x="75" y="14"/>
                    <a:pt x="72" y="14"/>
                    <a:pt x="71" y="13"/>
                  </a:cubicBezTo>
                  <a:cubicBezTo>
                    <a:pt x="69" y="13"/>
                    <a:pt x="68" y="13"/>
                    <a:pt x="66" y="12"/>
                  </a:cubicBezTo>
                  <a:cubicBezTo>
                    <a:pt x="65" y="10"/>
                    <a:pt x="63" y="11"/>
                    <a:pt x="61" y="11"/>
                  </a:cubicBezTo>
                  <a:cubicBezTo>
                    <a:pt x="60" y="12"/>
                    <a:pt x="58" y="11"/>
                    <a:pt x="57" y="12"/>
                  </a:cubicBezTo>
                  <a:cubicBezTo>
                    <a:pt x="55" y="12"/>
                    <a:pt x="54" y="14"/>
                    <a:pt x="53" y="15"/>
                  </a:cubicBezTo>
                  <a:cubicBezTo>
                    <a:pt x="52" y="16"/>
                    <a:pt x="49" y="15"/>
                    <a:pt x="49" y="17"/>
                  </a:cubicBezTo>
                  <a:cubicBezTo>
                    <a:pt x="49" y="19"/>
                    <a:pt x="48" y="19"/>
                    <a:pt x="46" y="20"/>
                  </a:cubicBezTo>
                  <a:cubicBezTo>
                    <a:pt x="41" y="21"/>
                    <a:pt x="37" y="21"/>
                    <a:pt x="33" y="18"/>
                  </a:cubicBezTo>
                  <a:cubicBezTo>
                    <a:pt x="32" y="17"/>
                    <a:pt x="31" y="16"/>
                    <a:pt x="30" y="16"/>
                  </a:cubicBezTo>
                  <a:cubicBezTo>
                    <a:pt x="28" y="14"/>
                    <a:pt x="27" y="15"/>
                    <a:pt x="25" y="15"/>
                  </a:cubicBezTo>
                  <a:cubicBezTo>
                    <a:pt x="24" y="14"/>
                    <a:pt x="24" y="11"/>
                    <a:pt x="24" y="10"/>
                  </a:cubicBezTo>
                  <a:cubicBezTo>
                    <a:pt x="21" y="9"/>
                    <a:pt x="20" y="8"/>
                    <a:pt x="20" y="5"/>
                  </a:cubicBezTo>
                  <a:cubicBezTo>
                    <a:pt x="20" y="0"/>
                    <a:pt x="16" y="3"/>
                    <a:pt x="14" y="5"/>
                  </a:cubicBezTo>
                  <a:cubicBezTo>
                    <a:pt x="13" y="6"/>
                    <a:pt x="12" y="7"/>
                    <a:pt x="11" y="7"/>
                  </a:cubicBezTo>
                  <a:cubicBezTo>
                    <a:pt x="9" y="6"/>
                    <a:pt x="6" y="6"/>
                    <a:pt x="5" y="4"/>
                  </a:cubicBezTo>
                  <a:cubicBezTo>
                    <a:pt x="3" y="2"/>
                    <a:pt x="3" y="1"/>
                    <a:pt x="1" y="3"/>
                  </a:cubicBezTo>
                  <a:cubicBezTo>
                    <a:pt x="1" y="4"/>
                    <a:pt x="0" y="4"/>
                    <a:pt x="0" y="5"/>
                  </a:cubicBezTo>
                  <a:cubicBezTo>
                    <a:pt x="0" y="6"/>
                    <a:pt x="0" y="7"/>
                    <a:pt x="1" y="8"/>
                  </a:cubicBezTo>
                  <a:cubicBezTo>
                    <a:pt x="1" y="8"/>
                    <a:pt x="2" y="10"/>
                    <a:pt x="1" y="10"/>
                  </a:cubicBezTo>
                  <a:cubicBezTo>
                    <a:pt x="1" y="11"/>
                    <a:pt x="0" y="11"/>
                    <a:pt x="1" y="12"/>
                  </a:cubicBezTo>
                  <a:cubicBezTo>
                    <a:pt x="1" y="13"/>
                    <a:pt x="3" y="13"/>
                    <a:pt x="3" y="14"/>
                  </a:cubicBezTo>
                  <a:cubicBezTo>
                    <a:pt x="3" y="15"/>
                    <a:pt x="2" y="16"/>
                    <a:pt x="3" y="16"/>
                  </a:cubicBezTo>
                  <a:cubicBezTo>
                    <a:pt x="4" y="18"/>
                    <a:pt x="4" y="19"/>
                    <a:pt x="5" y="21"/>
                  </a:cubicBezTo>
                  <a:cubicBezTo>
                    <a:pt x="6" y="22"/>
                    <a:pt x="6" y="23"/>
                    <a:pt x="8" y="24"/>
                  </a:cubicBezTo>
                  <a:cubicBezTo>
                    <a:pt x="8" y="24"/>
                    <a:pt x="10" y="25"/>
                    <a:pt x="10" y="25"/>
                  </a:cubicBezTo>
                  <a:cubicBezTo>
                    <a:pt x="11" y="29"/>
                    <a:pt x="2" y="33"/>
                    <a:pt x="8" y="37"/>
                  </a:cubicBezTo>
                  <a:cubicBezTo>
                    <a:pt x="10" y="38"/>
                    <a:pt x="10" y="40"/>
                    <a:pt x="12" y="41"/>
                  </a:cubicBezTo>
                  <a:cubicBezTo>
                    <a:pt x="14" y="43"/>
                    <a:pt x="16" y="44"/>
                    <a:pt x="18" y="47"/>
                  </a:cubicBezTo>
                  <a:cubicBezTo>
                    <a:pt x="18" y="48"/>
                    <a:pt x="17" y="49"/>
                    <a:pt x="17" y="50"/>
                  </a:cubicBezTo>
                  <a:cubicBezTo>
                    <a:pt x="18" y="51"/>
                    <a:pt x="20" y="51"/>
                    <a:pt x="19" y="52"/>
                  </a:cubicBezTo>
                  <a:cubicBezTo>
                    <a:pt x="19" y="55"/>
                    <a:pt x="21" y="56"/>
                    <a:pt x="22" y="58"/>
                  </a:cubicBezTo>
                  <a:cubicBezTo>
                    <a:pt x="24" y="57"/>
                    <a:pt x="23" y="56"/>
                    <a:pt x="24" y="55"/>
                  </a:cubicBezTo>
                  <a:cubicBezTo>
                    <a:pt x="24" y="55"/>
                    <a:pt x="25" y="56"/>
                    <a:pt x="25" y="56"/>
                  </a:cubicBezTo>
                  <a:cubicBezTo>
                    <a:pt x="27" y="56"/>
                    <a:pt x="25" y="56"/>
                    <a:pt x="26" y="57"/>
                  </a:cubicBezTo>
                  <a:cubicBezTo>
                    <a:pt x="27" y="58"/>
                    <a:pt x="28" y="55"/>
                    <a:pt x="30" y="57"/>
                  </a:cubicBezTo>
                  <a:cubicBezTo>
                    <a:pt x="32" y="60"/>
                    <a:pt x="33" y="63"/>
                    <a:pt x="35" y="66"/>
                  </a:cubicBezTo>
                  <a:cubicBezTo>
                    <a:pt x="37" y="69"/>
                    <a:pt x="42" y="72"/>
                    <a:pt x="46" y="74"/>
                  </a:cubicBezTo>
                  <a:cubicBezTo>
                    <a:pt x="48" y="75"/>
                    <a:pt x="50" y="75"/>
                    <a:pt x="52" y="76"/>
                  </a:cubicBezTo>
                  <a:cubicBezTo>
                    <a:pt x="53" y="76"/>
                    <a:pt x="56" y="75"/>
                    <a:pt x="56" y="75"/>
                  </a:cubicBezTo>
                  <a:cubicBezTo>
                    <a:pt x="56" y="75"/>
                    <a:pt x="56" y="76"/>
                    <a:pt x="56" y="76"/>
                  </a:cubicBezTo>
                  <a:cubicBezTo>
                    <a:pt x="57" y="76"/>
                    <a:pt x="60" y="74"/>
                    <a:pt x="61" y="73"/>
                  </a:cubicBezTo>
                  <a:cubicBezTo>
                    <a:pt x="61" y="73"/>
                    <a:pt x="60" y="73"/>
                    <a:pt x="60" y="73"/>
                  </a:cubicBezTo>
                  <a:cubicBezTo>
                    <a:pt x="60" y="72"/>
                    <a:pt x="62" y="73"/>
                    <a:pt x="62" y="73"/>
                  </a:cubicBezTo>
                  <a:cubicBezTo>
                    <a:pt x="64" y="74"/>
                    <a:pt x="64" y="75"/>
                    <a:pt x="65" y="77"/>
                  </a:cubicBezTo>
                  <a:cubicBezTo>
                    <a:pt x="66" y="80"/>
                    <a:pt x="67" y="80"/>
                    <a:pt x="69" y="81"/>
                  </a:cubicBezTo>
                  <a:cubicBezTo>
                    <a:pt x="75" y="82"/>
                    <a:pt x="82" y="83"/>
                    <a:pt x="88" y="84"/>
                  </a:cubicBezTo>
                  <a:cubicBezTo>
                    <a:pt x="88" y="80"/>
                    <a:pt x="89" y="79"/>
                    <a:pt x="92" y="77"/>
                  </a:cubicBezTo>
                  <a:cubicBezTo>
                    <a:pt x="94" y="76"/>
                    <a:pt x="99" y="75"/>
                    <a:pt x="95" y="73"/>
                  </a:cubicBezTo>
                  <a:cubicBezTo>
                    <a:pt x="94" y="72"/>
                    <a:pt x="97" y="74"/>
                    <a:pt x="95" y="7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9" name="Freeform 677">
              <a:extLst>
                <a:ext uri="{FF2B5EF4-FFF2-40B4-BE49-F238E27FC236}">
                  <a16:creationId xmlns:a16="http://schemas.microsoft.com/office/drawing/2014/main" id="{D50B8B8D-6164-8618-4D36-05EB6FD401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1583" y="7070776"/>
              <a:ext cx="73250" cy="54156"/>
            </a:xfrm>
            <a:custGeom>
              <a:avLst/>
              <a:gdLst>
                <a:gd name="T0" fmla="*/ 1 w 8"/>
                <a:gd name="T1" fmla="*/ 1 h 6"/>
                <a:gd name="T2" fmla="*/ 3 w 8"/>
                <a:gd name="T3" fmla="*/ 4 h 6"/>
                <a:gd name="T4" fmla="*/ 8 w 8"/>
                <a:gd name="T5" fmla="*/ 6 h 6"/>
                <a:gd name="T6" fmla="*/ 0 w 8"/>
                <a:gd name="T7" fmla="*/ 0 h 6"/>
                <a:gd name="T8" fmla="*/ 1 w 8"/>
                <a:gd name="T9" fmla="*/ 1 h 6"/>
                <a:gd name="T10" fmla="*/ 1 w 8"/>
                <a:gd name="T11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6">
                  <a:moveTo>
                    <a:pt x="1" y="1"/>
                  </a:moveTo>
                  <a:cubicBezTo>
                    <a:pt x="2" y="1"/>
                    <a:pt x="2" y="3"/>
                    <a:pt x="3" y="4"/>
                  </a:cubicBezTo>
                  <a:cubicBezTo>
                    <a:pt x="5" y="4"/>
                    <a:pt x="6" y="5"/>
                    <a:pt x="8" y="6"/>
                  </a:cubicBezTo>
                  <a:cubicBezTo>
                    <a:pt x="7" y="2"/>
                    <a:pt x="3" y="1"/>
                    <a:pt x="0" y="0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2" y="1"/>
                    <a:pt x="0" y="1"/>
                    <a:pt x="1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0" name="Freeform 678">
              <a:extLst>
                <a:ext uri="{FF2B5EF4-FFF2-40B4-BE49-F238E27FC236}">
                  <a16:creationId xmlns:a16="http://schemas.microsoft.com/office/drawing/2014/main" id="{1DD3F4B9-D59D-6005-2C46-E25801EC2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25020" y="6844600"/>
              <a:ext cx="328028" cy="168837"/>
            </a:xfrm>
            <a:custGeom>
              <a:avLst/>
              <a:gdLst>
                <a:gd name="T0" fmla="*/ 26 w 35"/>
                <a:gd name="T1" fmla="*/ 15 h 18"/>
                <a:gd name="T2" fmla="*/ 30 w 35"/>
                <a:gd name="T3" fmla="*/ 17 h 18"/>
                <a:gd name="T4" fmla="*/ 34 w 35"/>
                <a:gd name="T5" fmla="*/ 17 h 18"/>
                <a:gd name="T6" fmla="*/ 33 w 35"/>
                <a:gd name="T7" fmla="*/ 12 h 18"/>
                <a:gd name="T8" fmla="*/ 30 w 35"/>
                <a:gd name="T9" fmla="*/ 10 h 18"/>
                <a:gd name="T10" fmla="*/ 27 w 35"/>
                <a:gd name="T11" fmla="*/ 7 h 18"/>
                <a:gd name="T12" fmla="*/ 19 w 35"/>
                <a:gd name="T13" fmla="*/ 6 h 18"/>
                <a:gd name="T14" fmla="*/ 9 w 35"/>
                <a:gd name="T15" fmla="*/ 4 h 18"/>
                <a:gd name="T16" fmla="*/ 0 w 35"/>
                <a:gd name="T17" fmla="*/ 2 h 18"/>
                <a:gd name="T18" fmla="*/ 8 w 35"/>
                <a:gd name="T19" fmla="*/ 14 h 18"/>
                <a:gd name="T20" fmla="*/ 18 w 35"/>
                <a:gd name="T21" fmla="*/ 18 h 18"/>
                <a:gd name="T22" fmla="*/ 26 w 35"/>
                <a:gd name="T23" fmla="*/ 15 h 18"/>
                <a:gd name="T24" fmla="*/ 26 w 35"/>
                <a:gd name="T25" fmla="*/ 15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" h="18">
                  <a:moveTo>
                    <a:pt x="26" y="15"/>
                  </a:moveTo>
                  <a:cubicBezTo>
                    <a:pt x="27" y="14"/>
                    <a:pt x="29" y="16"/>
                    <a:pt x="30" y="17"/>
                  </a:cubicBezTo>
                  <a:cubicBezTo>
                    <a:pt x="30" y="17"/>
                    <a:pt x="34" y="17"/>
                    <a:pt x="34" y="17"/>
                  </a:cubicBezTo>
                  <a:cubicBezTo>
                    <a:pt x="35" y="16"/>
                    <a:pt x="30" y="12"/>
                    <a:pt x="33" y="12"/>
                  </a:cubicBezTo>
                  <a:cubicBezTo>
                    <a:pt x="32" y="11"/>
                    <a:pt x="30" y="11"/>
                    <a:pt x="30" y="10"/>
                  </a:cubicBezTo>
                  <a:cubicBezTo>
                    <a:pt x="30" y="8"/>
                    <a:pt x="29" y="7"/>
                    <a:pt x="27" y="7"/>
                  </a:cubicBezTo>
                  <a:cubicBezTo>
                    <a:pt x="24" y="7"/>
                    <a:pt x="22" y="8"/>
                    <a:pt x="19" y="6"/>
                  </a:cubicBezTo>
                  <a:cubicBezTo>
                    <a:pt x="16" y="5"/>
                    <a:pt x="13" y="5"/>
                    <a:pt x="9" y="4"/>
                  </a:cubicBezTo>
                  <a:cubicBezTo>
                    <a:pt x="6" y="3"/>
                    <a:pt x="4" y="0"/>
                    <a:pt x="0" y="2"/>
                  </a:cubicBezTo>
                  <a:cubicBezTo>
                    <a:pt x="3" y="6"/>
                    <a:pt x="11" y="7"/>
                    <a:pt x="8" y="14"/>
                  </a:cubicBezTo>
                  <a:cubicBezTo>
                    <a:pt x="11" y="14"/>
                    <a:pt x="18" y="14"/>
                    <a:pt x="18" y="18"/>
                  </a:cubicBezTo>
                  <a:cubicBezTo>
                    <a:pt x="18" y="15"/>
                    <a:pt x="24" y="15"/>
                    <a:pt x="26" y="15"/>
                  </a:cubicBezTo>
                  <a:cubicBezTo>
                    <a:pt x="27" y="14"/>
                    <a:pt x="19" y="15"/>
                    <a:pt x="26" y="1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1" name="Freeform 679">
              <a:extLst>
                <a:ext uri="{FF2B5EF4-FFF2-40B4-BE49-F238E27FC236}">
                  <a16:creationId xmlns:a16="http://schemas.microsoft.com/office/drawing/2014/main" id="{C2643BA5-F1AC-1E56-8963-4F27FEB37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51139" y="6956097"/>
              <a:ext cx="251592" cy="197506"/>
            </a:xfrm>
            <a:custGeom>
              <a:avLst/>
              <a:gdLst>
                <a:gd name="T0" fmla="*/ 8 w 27"/>
                <a:gd name="T1" fmla="*/ 2 h 21"/>
                <a:gd name="T2" fmla="*/ 10 w 27"/>
                <a:gd name="T3" fmla="*/ 5 h 21"/>
                <a:gd name="T4" fmla="*/ 7 w 27"/>
                <a:gd name="T5" fmla="*/ 5 h 21"/>
                <a:gd name="T6" fmla="*/ 4 w 27"/>
                <a:gd name="T7" fmla="*/ 3 h 21"/>
                <a:gd name="T8" fmla="*/ 4 w 27"/>
                <a:gd name="T9" fmla="*/ 7 h 21"/>
                <a:gd name="T10" fmla="*/ 6 w 27"/>
                <a:gd name="T11" fmla="*/ 11 h 21"/>
                <a:gd name="T12" fmla="*/ 8 w 27"/>
                <a:gd name="T13" fmla="*/ 14 h 21"/>
                <a:gd name="T14" fmla="*/ 9 w 27"/>
                <a:gd name="T15" fmla="*/ 17 h 21"/>
                <a:gd name="T16" fmla="*/ 16 w 27"/>
                <a:gd name="T17" fmla="*/ 13 h 21"/>
                <a:gd name="T18" fmla="*/ 17 w 27"/>
                <a:gd name="T19" fmla="*/ 16 h 21"/>
                <a:gd name="T20" fmla="*/ 21 w 27"/>
                <a:gd name="T21" fmla="*/ 21 h 21"/>
                <a:gd name="T22" fmla="*/ 21 w 27"/>
                <a:gd name="T23" fmla="*/ 18 h 21"/>
                <a:gd name="T24" fmla="*/ 23 w 27"/>
                <a:gd name="T25" fmla="*/ 16 h 21"/>
                <a:gd name="T26" fmla="*/ 25 w 27"/>
                <a:gd name="T27" fmla="*/ 11 h 21"/>
                <a:gd name="T28" fmla="*/ 19 w 27"/>
                <a:gd name="T29" fmla="*/ 1 h 21"/>
                <a:gd name="T30" fmla="*/ 12 w 27"/>
                <a:gd name="T31" fmla="*/ 2 h 21"/>
                <a:gd name="T32" fmla="*/ 9 w 27"/>
                <a:gd name="T33" fmla="*/ 0 h 21"/>
                <a:gd name="T34" fmla="*/ 8 w 27"/>
                <a:gd name="T35" fmla="*/ 2 h 21"/>
                <a:gd name="T36" fmla="*/ 8 w 27"/>
                <a:gd name="T37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" h="21">
                  <a:moveTo>
                    <a:pt x="8" y="2"/>
                  </a:moveTo>
                  <a:cubicBezTo>
                    <a:pt x="8" y="2"/>
                    <a:pt x="11" y="4"/>
                    <a:pt x="10" y="5"/>
                  </a:cubicBezTo>
                  <a:cubicBezTo>
                    <a:pt x="10" y="5"/>
                    <a:pt x="7" y="5"/>
                    <a:pt x="7" y="5"/>
                  </a:cubicBezTo>
                  <a:cubicBezTo>
                    <a:pt x="5" y="5"/>
                    <a:pt x="5" y="3"/>
                    <a:pt x="4" y="3"/>
                  </a:cubicBezTo>
                  <a:cubicBezTo>
                    <a:pt x="0" y="2"/>
                    <a:pt x="4" y="6"/>
                    <a:pt x="4" y="7"/>
                  </a:cubicBezTo>
                  <a:cubicBezTo>
                    <a:pt x="4" y="10"/>
                    <a:pt x="7" y="8"/>
                    <a:pt x="6" y="11"/>
                  </a:cubicBezTo>
                  <a:cubicBezTo>
                    <a:pt x="5" y="13"/>
                    <a:pt x="7" y="13"/>
                    <a:pt x="8" y="14"/>
                  </a:cubicBezTo>
                  <a:cubicBezTo>
                    <a:pt x="9" y="14"/>
                    <a:pt x="9" y="16"/>
                    <a:pt x="9" y="17"/>
                  </a:cubicBezTo>
                  <a:cubicBezTo>
                    <a:pt x="10" y="16"/>
                    <a:pt x="14" y="14"/>
                    <a:pt x="16" y="13"/>
                  </a:cubicBezTo>
                  <a:cubicBezTo>
                    <a:pt x="17" y="13"/>
                    <a:pt x="17" y="15"/>
                    <a:pt x="17" y="16"/>
                  </a:cubicBezTo>
                  <a:cubicBezTo>
                    <a:pt x="17" y="19"/>
                    <a:pt x="18" y="20"/>
                    <a:pt x="21" y="21"/>
                  </a:cubicBezTo>
                  <a:cubicBezTo>
                    <a:pt x="21" y="20"/>
                    <a:pt x="21" y="18"/>
                    <a:pt x="21" y="18"/>
                  </a:cubicBezTo>
                  <a:cubicBezTo>
                    <a:pt x="22" y="17"/>
                    <a:pt x="23" y="17"/>
                    <a:pt x="23" y="16"/>
                  </a:cubicBezTo>
                  <a:cubicBezTo>
                    <a:pt x="24" y="14"/>
                    <a:pt x="24" y="12"/>
                    <a:pt x="25" y="11"/>
                  </a:cubicBezTo>
                  <a:cubicBezTo>
                    <a:pt x="27" y="8"/>
                    <a:pt x="21" y="2"/>
                    <a:pt x="19" y="1"/>
                  </a:cubicBezTo>
                  <a:cubicBezTo>
                    <a:pt x="17" y="4"/>
                    <a:pt x="15" y="4"/>
                    <a:pt x="12" y="2"/>
                  </a:cubicBezTo>
                  <a:cubicBezTo>
                    <a:pt x="12" y="1"/>
                    <a:pt x="10" y="0"/>
                    <a:pt x="9" y="0"/>
                  </a:cubicBezTo>
                  <a:cubicBezTo>
                    <a:pt x="8" y="0"/>
                    <a:pt x="8" y="1"/>
                    <a:pt x="8" y="2"/>
                  </a:cubicBezTo>
                  <a:cubicBezTo>
                    <a:pt x="9" y="3"/>
                    <a:pt x="7" y="0"/>
                    <a:pt x="8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2" name="Freeform 680">
              <a:extLst>
                <a:ext uri="{FF2B5EF4-FFF2-40B4-BE49-F238E27FC236}">
                  <a16:creationId xmlns:a16="http://schemas.microsoft.com/office/drawing/2014/main" id="{2F630A68-EEFF-ECA0-EC8F-7C25D8A182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33939" y="7574093"/>
              <a:ext cx="82803" cy="95566"/>
            </a:xfrm>
            <a:custGeom>
              <a:avLst/>
              <a:gdLst>
                <a:gd name="T0" fmla="*/ 3 w 9"/>
                <a:gd name="T1" fmla="*/ 2 h 10"/>
                <a:gd name="T2" fmla="*/ 0 w 9"/>
                <a:gd name="T3" fmla="*/ 7 h 10"/>
                <a:gd name="T4" fmla="*/ 4 w 9"/>
                <a:gd name="T5" fmla="*/ 8 h 10"/>
                <a:gd name="T6" fmla="*/ 9 w 9"/>
                <a:gd name="T7" fmla="*/ 10 h 10"/>
                <a:gd name="T8" fmla="*/ 7 w 9"/>
                <a:gd name="T9" fmla="*/ 5 h 10"/>
                <a:gd name="T10" fmla="*/ 8 w 9"/>
                <a:gd name="T11" fmla="*/ 3 h 10"/>
                <a:gd name="T12" fmla="*/ 3 w 9"/>
                <a:gd name="T13" fmla="*/ 2 h 10"/>
                <a:gd name="T14" fmla="*/ 3 w 9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" h="10">
                  <a:moveTo>
                    <a:pt x="3" y="2"/>
                  </a:moveTo>
                  <a:cubicBezTo>
                    <a:pt x="1" y="3"/>
                    <a:pt x="0" y="5"/>
                    <a:pt x="0" y="7"/>
                  </a:cubicBezTo>
                  <a:cubicBezTo>
                    <a:pt x="1" y="7"/>
                    <a:pt x="4" y="7"/>
                    <a:pt x="4" y="8"/>
                  </a:cubicBezTo>
                  <a:cubicBezTo>
                    <a:pt x="6" y="10"/>
                    <a:pt x="7" y="10"/>
                    <a:pt x="9" y="10"/>
                  </a:cubicBezTo>
                  <a:cubicBezTo>
                    <a:pt x="9" y="10"/>
                    <a:pt x="7" y="5"/>
                    <a:pt x="7" y="5"/>
                  </a:cubicBezTo>
                  <a:cubicBezTo>
                    <a:pt x="8" y="5"/>
                    <a:pt x="9" y="5"/>
                    <a:pt x="8" y="3"/>
                  </a:cubicBezTo>
                  <a:cubicBezTo>
                    <a:pt x="6" y="2"/>
                    <a:pt x="5" y="0"/>
                    <a:pt x="3" y="2"/>
                  </a:cubicBezTo>
                  <a:cubicBezTo>
                    <a:pt x="1" y="4"/>
                    <a:pt x="4" y="1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3" name="Freeform 681">
              <a:extLst>
                <a:ext uri="{FF2B5EF4-FFF2-40B4-BE49-F238E27FC236}">
                  <a16:creationId xmlns:a16="http://schemas.microsoft.com/office/drawing/2014/main" id="{A2C30868-A047-8AFA-678B-5C3BF7795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11648" y="7220495"/>
              <a:ext cx="324842" cy="251657"/>
            </a:xfrm>
            <a:custGeom>
              <a:avLst/>
              <a:gdLst>
                <a:gd name="T0" fmla="*/ 29 w 35"/>
                <a:gd name="T1" fmla="*/ 10 h 27"/>
                <a:gd name="T2" fmla="*/ 30 w 35"/>
                <a:gd name="T3" fmla="*/ 7 h 27"/>
                <a:gd name="T4" fmla="*/ 29 w 35"/>
                <a:gd name="T5" fmla="*/ 5 h 27"/>
                <a:gd name="T6" fmla="*/ 35 w 35"/>
                <a:gd name="T7" fmla="*/ 0 h 27"/>
                <a:gd name="T8" fmla="*/ 25 w 35"/>
                <a:gd name="T9" fmla="*/ 1 h 27"/>
                <a:gd name="T10" fmla="*/ 19 w 35"/>
                <a:gd name="T11" fmla="*/ 2 h 27"/>
                <a:gd name="T12" fmla="*/ 13 w 35"/>
                <a:gd name="T13" fmla="*/ 2 h 27"/>
                <a:gd name="T14" fmla="*/ 8 w 35"/>
                <a:gd name="T15" fmla="*/ 2 h 27"/>
                <a:gd name="T16" fmla="*/ 7 w 35"/>
                <a:gd name="T17" fmla="*/ 4 h 27"/>
                <a:gd name="T18" fmla="*/ 6 w 35"/>
                <a:gd name="T19" fmla="*/ 6 h 27"/>
                <a:gd name="T20" fmla="*/ 3 w 35"/>
                <a:gd name="T21" fmla="*/ 6 h 27"/>
                <a:gd name="T22" fmla="*/ 3 w 35"/>
                <a:gd name="T23" fmla="*/ 10 h 27"/>
                <a:gd name="T24" fmla="*/ 4 w 35"/>
                <a:gd name="T25" fmla="*/ 14 h 27"/>
                <a:gd name="T26" fmla="*/ 2 w 35"/>
                <a:gd name="T27" fmla="*/ 22 h 27"/>
                <a:gd name="T28" fmla="*/ 7 w 35"/>
                <a:gd name="T29" fmla="*/ 27 h 27"/>
                <a:gd name="T30" fmla="*/ 13 w 35"/>
                <a:gd name="T31" fmla="*/ 24 h 27"/>
                <a:gd name="T32" fmla="*/ 22 w 35"/>
                <a:gd name="T33" fmla="*/ 19 h 27"/>
                <a:gd name="T34" fmla="*/ 28 w 35"/>
                <a:gd name="T35" fmla="*/ 15 h 27"/>
                <a:gd name="T36" fmla="*/ 29 w 35"/>
                <a:gd name="T37" fmla="*/ 10 h 27"/>
                <a:gd name="T38" fmla="*/ 29 w 35"/>
                <a:gd name="T39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" h="27">
                  <a:moveTo>
                    <a:pt x="29" y="10"/>
                  </a:moveTo>
                  <a:cubicBezTo>
                    <a:pt x="30" y="9"/>
                    <a:pt x="31" y="8"/>
                    <a:pt x="30" y="7"/>
                  </a:cubicBezTo>
                  <a:cubicBezTo>
                    <a:pt x="29" y="6"/>
                    <a:pt x="28" y="6"/>
                    <a:pt x="29" y="5"/>
                  </a:cubicBezTo>
                  <a:cubicBezTo>
                    <a:pt x="31" y="3"/>
                    <a:pt x="35" y="3"/>
                    <a:pt x="35" y="0"/>
                  </a:cubicBezTo>
                  <a:cubicBezTo>
                    <a:pt x="32" y="0"/>
                    <a:pt x="28" y="0"/>
                    <a:pt x="25" y="1"/>
                  </a:cubicBezTo>
                  <a:cubicBezTo>
                    <a:pt x="23" y="1"/>
                    <a:pt x="21" y="2"/>
                    <a:pt x="19" y="2"/>
                  </a:cubicBezTo>
                  <a:cubicBezTo>
                    <a:pt x="16" y="2"/>
                    <a:pt x="15" y="1"/>
                    <a:pt x="13" y="2"/>
                  </a:cubicBezTo>
                  <a:cubicBezTo>
                    <a:pt x="11" y="3"/>
                    <a:pt x="10" y="3"/>
                    <a:pt x="8" y="2"/>
                  </a:cubicBezTo>
                  <a:cubicBezTo>
                    <a:pt x="6" y="0"/>
                    <a:pt x="7" y="4"/>
                    <a:pt x="7" y="4"/>
                  </a:cubicBezTo>
                  <a:cubicBezTo>
                    <a:pt x="6" y="5"/>
                    <a:pt x="6" y="6"/>
                    <a:pt x="6" y="6"/>
                  </a:cubicBezTo>
                  <a:cubicBezTo>
                    <a:pt x="5" y="8"/>
                    <a:pt x="4" y="6"/>
                    <a:pt x="3" y="6"/>
                  </a:cubicBezTo>
                  <a:cubicBezTo>
                    <a:pt x="2" y="7"/>
                    <a:pt x="3" y="9"/>
                    <a:pt x="3" y="10"/>
                  </a:cubicBezTo>
                  <a:cubicBezTo>
                    <a:pt x="3" y="11"/>
                    <a:pt x="2" y="13"/>
                    <a:pt x="4" y="14"/>
                  </a:cubicBezTo>
                  <a:cubicBezTo>
                    <a:pt x="9" y="17"/>
                    <a:pt x="5" y="19"/>
                    <a:pt x="2" y="22"/>
                  </a:cubicBezTo>
                  <a:cubicBezTo>
                    <a:pt x="0" y="24"/>
                    <a:pt x="5" y="27"/>
                    <a:pt x="7" y="27"/>
                  </a:cubicBezTo>
                  <a:cubicBezTo>
                    <a:pt x="9" y="27"/>
                    <a:pt x="11" y="25"/>
                    <a:pt x="13" y="24"/>
                  </a:cubicBezTo>
                  <a:cubicBezTo>
                    <a:pt x="16" y="22"/>
                    <a:pt x="19" y="21"/>
                    <a:pt x="22" y="19"/>
                  </a:cubicBezTo>
                  <a:cubicBezTo>
                    <a:pt x="24" y="18"/>
                    <a:pt x="26" y="17"/>
                    <a:pt x="28" y="15"/>
                  </a:cubicBezTo>
                  <a:cubicBezTo>
                    <a:pt x="29" y="13"/>
                    <a:pt x="28" y="11"/>
                    <a:pt x="29" y="10"/>
                  </a:cubicBezTo>
                  <a:cubicBezTo>
                    <a:pt x="30" y="8"/>
                    <a:pt x="29" y="11"/>
                    <a:pt x="29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4" name="Freeform 682">
              <a:extLst>
                <a:ext uri="{FF2B5EF4-FFF2-40B4-BE49-F238E27FC236}">
                  <a16:creationId xmlns:a16="http://schemas.microsoft.com/office/drawing/2014/main" id="{057301DF-E5A7-9720-026C-9692EE83E8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1327" y="7201383"/>
              <a:ext cx="464969" cy="439605"/>
            </a:xfrm>
            <a:custGeom>
              <a:avLst/>
              <a:gdLst>
                <a:gd name="T0" fmla="*/ 47 w 50"/>
                <a:gd name="T1" fmla="*/ 36 h 47"/>
                <a:gd name="T2" fmla="*/ 45 w 50"/>
                <a:gd name="T3" fmla="*/ 34 h 47"/>
                <a:gd name="T4" fmla="*/ 46 w 50"/>
                <a:gd name="T5" fmla="*/ 32 h 47"/>
                <a:gd name="T6" fmla="*/ 41 w 50"/>
                <a:gd name="T7" fmla="*/ 27 h 47"/>
                <a:gd name="T8" fmla="*/ 38 w 50"/>
                <a:gd name="T9" fmla="*/ 25 h 47"/>
                <a:gd name="T10" fmla="*/ 35 w 50"/>
                <a:gd name="T11" fmla="*/ 18 h 47"/>
                <a:gd name="T12" fmla="*/ 38 w 50"/>
                <a:gd name="T13" fmla="*/ 10 h 47"/>
                <a:gd name="T14" fmla="*/ 34 w 50"/>
                <a:gd name="T15" fmla="*/ 6 h 47"/>
                <a:gd name="T16" fmla="*/ 32 w 50"/>
                <a:gd name="T17" fmla="*/ 2 h 47"/>
                <a:gd name="T18" fmla="*/ 30 w 50"/>
                <a:gd name="T19" fmla="*/ 3 h 47"/>
                <a:gd name="T20" fmla="*/ 28 w 50"/>
                <a:gd name="T21" fmla="*/ 1 h 47"/>
                <a:gd name="T22" fmla="*/ 25 w 50"/>
                <a:gd name="T23" fmla="*/ 2 h 47"/>
                <a:gd name="T24" fmla="*/ 20 w 50"/>
                <a:gd name="T25" fmla="*/ 1 h 47"/>
                <a:gd name="T26" fmla="*/ 18 w 50"/>
                <a:gd name="T27" fmla="*/ 4 h 47"/>
                <a:gd name="T28" fmla="*/ 13 w 50"/>
                <a:gd name="T29" fmla="*/ 7 h 47"/>
                <a:gd name="T30" fmla="*/ 14 w 50"/>
                <a:gd name="T31" fmla="*/ 10 h 47"/>
                <a:gd name="T32" fmla="*/ 13 w 50"/>
                <a:gd name="T33" fmla="*/ 13 h 47"/>
                <a:gd name="T34" fmla="*/ 9 w 50"/>
                <a:gd name="T35" fmla="*/ 19 h 47"/>
                <a:gd name="T36" fmla="*/ 1 w 50"/>
                <a:gd name="T37" fmla="*/ 25 h 47"/>
                <a:gd name="T38" fmla="*/ 3 w 50"/>
                <a:gd name="T39" fmla="*/ 30 h 47"/>
                <a:gd name="T40" fmla="*/ 9 w 50"/>
                <a:gd name="T41" fmla="*/ 31 h 47"/>
                <a:gd name="T42" fmla="*/ 18 w 50"/>
                <a:gd name="T43" fmla="*/ 36 h 47"/>
                <a:gd name="T44" fmla="*/ 29 w 50"/>
                <a:gd name="T45" fmla="*/ 45 h 47"/>
                <a:gd name="T46" fmla="*/ 38 w 50"/>
                <a:gd name="T47" fmla="*/ 47 h 47"/>
                <a:gd name="T48" fmla="*/ 43 w 50"/>
                <a:gd name="T49" fmla="*/ 42 h 47"/>
                <a:gd name="T50" fmla="*/ 50 w 50"/>
                <a:gd name="T51" fmla="*/ 43 h 47"/>
                <a:gd name="T52" fmla="*/ 47 w 50"/>
                <a:gd name="T53" fmla="*/ 39 h 47"/>
                <a:gd name="T54" fmla="*/ 47 w 50"/>
                <a:gd name="T55" fmla="*/ 36 h 47"/>
                <a:gd name="T56" fmla="*/ 47 w 50"/>
                <a:gd name="T57" fmla="*/ 3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" h="47">
                  <a:moveTo>
                    <a:pt x="47" y="36"/>
                  </a:moveTo>
                  <a:cubicBezTo>
                    <a:pt x="47" y="36"/>
                    <a:pt x="45" y="35"/>
                    <a:pt x="45" y="34"/>
                  </a:cubicBezTo>
                  <a:cubicBezTo>
                    <a:pt x="45" y="33"/>
                    <a:pt x="46" y="33"/>
                    <a:pt x="46" y="32"/>
                  </a:cubicBezTo>
                  <a:cubicBezTo>
                    <a:pt x="45" y="30"/>
                    <a:pt x="43" y="29"/>
                    <a:pt x="41" y="27"/>
                  </a:cubicBezTo>
                  <a:cubicBezTo>
                    <a:pt x="40" y="27"/>
                    <a:pt x="38" y="26"/>
                    <a:pt x="38" y="25"/>
                  </a:cubicBezTo>
                  <a:cubicBezTo>
                    <a:pt x="37" y="23"/>
                    <a:pt x="35" y="21"/>
                    <a:pt x="35" y="18"/>
                  </a:cubicBezTo>
                  <a:cubicBezTo>
                    <a:pt x="34" y="16"/>
                    <a:pt x="40" y="12"/>
                    <a:pt x="38" y="10"/>
                  </a:cubicBezTo>
                  <a:cubicBezTo>
                    <a:pt x="36" y="9"/>
                    <a:pt x="35" y="8"/>
                    <a:pt x="34" y="6"/>
                  </a:cubicBezTo>
                  <a:cubicBezTo>
                    <a:pt x="33" y="5"/>
                    <a:pt x="33" y="3"/>
                    <a:pt x="32" y="2"/>
                  </a:cubicBezTo>
                  <a:cubicBezTo>
                    <a:pt x="31" y="2"/>
                    <a:pt x="31" y="3"/>
                    <a:pt x="30" y="3"/>
                  </a:cubicBezTo>
                  <a:cubicBezTo>
                    <a:pt x="28" y="3"/>
                    <a:pt x="29" y="1"/>
                    <a:pt x="28" y="1"/>
                  </a:cubicBezTo>
                  <a:cubicBezTo>
                    <a:pt x="27" y="1"/>
                    <a:pt x="25" y="2"/>
                    <a:pt x="25" y="2"/>
                  </a:cubicBezTo>
                  <a:cubicBezTo>
                    <a:pt x="23" y="0"/>
                    <a:pt x="22" y="1"/>
                    <a:pt x="20" y="1"/>
                  </a:cubicBezTo>
                  <a:cubicBezTo>
                    <a:pt x="18" y="2"/>
                    <a:pt x="19" y="3"/>
                    <a:pt x="18" y="4"/>
                  </a:cubicBezTo>
                  <a:cubicBezTo>
                    <a:pt x="16" y="5"/>
                    <a:pt x="14" y="5"/>
                    <a:pt x="13" y="7"/>
                  </a:cubicBezTo>
                  <a:cubicBezTo>
                    <a:pt x="12" y="9"/>
                    <a:pt x="14" y="8"/>
                    <a:pt x="14" y="10"/>
                  </a:cubicBezTo>
                  <a:cubicBezTo>
                    <a:pt x="14" y="11"/>
                    <a:pt x="13" y="11"/>
                    <a:pt x="13" y="13"/>
                  </a:cubicBezTo>
                  <a:cubicBezTo>
                    <a:pt x="13" y="16"/>
                    <a:pt x="12" y="17"/>
                    <a:pt x="9" y="19"/>
                  </a:cubicBezTo>
                  <a:cubicBezTo>
                    <a:pt x="7" y="20"/>
                    <a:pt x="0" y="23"/>
                    <a:pt x="1" y="25"/>
                  </a:cubicBezTo>
                  <a:cubicBezTo>
                    <a:pt x="2" y="26"/>
                    <a:pt x="2" y="29"/>
                    <a:pt x="3" y="30"/>
                  </a:cubicBezTo>
                  <a:cubicBezTo>
                    <a:pt x="4" y="31"/>
                    <a:pt x="8" y="31"/>
                    <a:pt x="9" y="31"/>
                  </a:cubicBezTo>
                  <a:cubicBezTo>
                    <a:pt x="12" y="32"/>
                    <a:pt x="15" y="34"/>
                    <a:pt x="18" y="36"/>
                  </a:cubicBezTo>
                  <a:cubicBezTo>
                    <a:pt x="22" y="39"/>
                    <a:pt x="25" y="42"/>
                    <a:pt x="29" y="45"/>
                  </a:cubicBezTo>
                  <a:cubicBezTo>
                    <a:pt x="32" y="47"/>
                    <a:pt x="35" y="47"/>
                    <a:pt x="38" y="47"/>
                  </a:cubicBezTo>
                  <a:cubicBezTo>
                    <a:pt x="41" y="47"/>
                    <a:pt x="41" y="44"/>
                    <a:pt x="43" y="42"/>
                  </a:cubicBezTo>
                  <a:cubicBezTo>
                    <a:pt x="45" y="40"/>
                    <a:pt x="49" y="44"/>
                    <a:pt x="50" y="43"/>
                  </a:cubicBezTo>
                  <a:cubicBezTo>
                    <a:pt x="49" y="42"/>
                    <a:pt x="48" y="41"/>
                    <a:pt x="47" y="39"/>
                  </a:cubicBezTo>
                  <a:cubicBezTo>
                    <a:pt x="47" y="38"/>
                    <a:pt x="48" y="37"/>
                    <a:pt x="47" y="36"/>
                  </a:cubicBezTo>
                  <a:cubicBezTo>
                    <a:pt x="46" y="35"/>
                    <a:pt x="48" y="37"/>
                    <a:pt x="47" y="3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5" name="Freeform 683">
              <a:extLst>
                <a:ext uri="{FF2B5EF4-FFF2-40B4-BE49-F238E27FC236}">
                  <a16:creationId xmlns:a16="http://schemas.microsoft.com/office/drawing/2014/main" id="{6AAE46B3-53C4-0F3A-7D39-37ED900364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72155" y="6946541"/>
              <a:ext cx="885350" cy="337667"/>
            </a:xfrm>
            <a:custGeom>
              <a:avLst/>
              <a:gdLst>
                <a:gd name="T0" fmla="*/ 52 w 95"/>
                <a:gd name="T1" fmla="*/ 36 h 36"/>
                <a:gd name="T2" fmla="*/ 54 w 95"/>
                <a:gd name="T3" fmla="*/ 33 h 36"/>
                <a:gd name="T4" fmla="*/ 55 w 95"/>
                <a:gd name="T5" fmla="*/ 31 h 36"/>
                <a:gd name="T6" fmla="*/ 60 w 95"/>
                <a:gd name="T7" fmla="*/ 31 h 36"/>
                <a:gd name="T8" fmla="*/ 64 w 95"/>
                <a:gd name="T9" fmla="*/ 31 h 36"/>
                <a:gd name="T10" fmla="*/ 75 w 95"/>
                <a:gd name="T11" fmla="*/ 29 h 36"/>
                <a:gd name="T12" fmla="*/ 85 w 95"/>
                <a:gd name="T13" fmla="*/ 28 h 36"/>
                <a:gd name="T14" fmla="*/ 90 w 95"/>
                <a:gd name="T15" fmla="*/ 28 h 36"/>
                <a:gd name="T16" fmla="*/ 92 w 95"/>
                <a:gd name="T17" fmla="*/ 30 h 36"/>
                <a:gd name="T18" fmla="*/ 94 w 95"/>
                <a:gd name="T19" fmla="*/ 28 h 36"/>
                <a:gd name="T20" fmla="*/ 92 w 95"/>
                <a:gd name="T21" fmla="*/ 24 h 36"/>
                <a:gd name="T22" fmla="*/ 92 w 95"/>
                <a:gd name="T23" fmla="*/ 22 h 36"/>
                <a:gd name="T24" fmla="*/ 91 w 95"/>
                <a:gd name="T25" fmla="*/ 17 h 36"/>
                <a:gd name="T26" fmla="*/ 93 w 95"/>
                <a:gd name="T27" fmla="*/ 14 h 36"/>
                <a:gd name="T28" fmla="*/ 89 w 95"/>
                <a:gd name="T29" fmla="*/ 8 h 36"/>
                <a:gd name="T30" fmla="*/ 83 w 95"/>
                <a:gd name="T31" fmla="*/ 3 h 36"/>
                <a:gd name="T32" fmla="*/ 80 w 95"/>
                <a:gd name="T33" fmla="*/ 3 h 36"/>
                <a:gd name="T34" fmla="*/ 78 w 95"/>
                <a:gd name="T35" fmla="*/ 3 h 36"/>
                <a:gd name="T36" fmla="*/ 73 w 95"/>
                <a:gd name="T37" fmla="*/ 6 h 36"/>
                <a:gd name="T38" fmla="*/ 63 w 95"/>
                <a:gd name="T39" fmla="*/ 6 h 36"/>
                <a:gd name="T40" fmla="*/ 58 w 95"/>
                <a:gd name="T41" fmla="*/ 6 h 36"/>
                <a:gd name="T42" fmla="*/ 54 w 95"/>
                <a:gd name="T43" fmla="*/ 4 h 36"/>
                <a:gd name="T44" fmla="*/ 50 w 95"/>
                <a:gd name="T45" fmla="*/ 2 h 36"/>
                <a:gd name="T46" fmla="*/ 46 w 95"/>
                <a:gd name="T47" fmla="*/ 0 h 36"/>
                <a:gd name="T48" fmla="*/ 37 w 95"/>
                <a:gd name="T49" fmla="*/ 0 h 36"/>
                <a:gd name="T50" fmla="*/ 29 w 95"/>
                <a:gd name="T51" fmla="*/ 4 h 36"/>
                <a:gd name="T52" fmla="*/ 18 w 95"/>
                <a:gd name="T53" fmla="*/ 5 h 36"/>
                <a:gd name="T54" fmla="*/ 16 w 95"/>
                <a:gd name="T55" fmla="*/ 6 h 36"/>
                <a:gd name="T56" fmla="*/ 18 w 95"/>
                <a:gd name="T57" fmla="*/ 7 h 36"/>
                <a:gd name="T58" fmla="*/ 15 w 95"/>
                <a:gd name="T59" fmla="*/ 8 h 36"/>
                <a:gd name="T60" fmla="*/ 13 w 95"/>
                <a:gd name="T61" fmla="*/ 9 h 36"/>
                <a:gd name="T62" fmla="*/ 4 w 95"/>
                <a:gd name="T63" fmla="*/ 9 h 36"/>
                <a:gd name="T64" fmla="*/ 3 w 95"/>
                <a:gd name="T65" fmla="*/ 11 h 36"/>
                <a:gd name="T66" fmla="*/ 3 w 95"/>
                <a:gd name="T67" fmla="*/ 15 h 36"/>
                <a:gd name="T68" fmla="*/ 5 w 95"/>
                <a:gd name="T69" fmla="*/ 14 h 36"/>
                <a:gd name="T70" fmla="*/ 3 w 95"/>
                <a:gd name="T71" fmla="*/ 17 h 36"/>
                <a:gd name="T72" fmla="*/ 5 w 95"/>
                <a:gd name="T73" fmla="*/ 17 h 36"/>
                <a:gd name="T74" fmla="*/ 5 w 95"/>
                <a:gd name="T75" fmla="*/ 19 h 36"/>
                <a:gd name="T76" fmla="*/ 3 w 95"/>
                <a:gd name="T77" fmla="*/ 20 h 36"/>
                <a:gd name="T78" fmla="*/ 4 w 95"/>
                <a:gd name="T79" fmla="*/ 22 h 36"/>
                <a:gd name="T80" fmla="*/ 4 w 95"/>
                <a:gd name="T81" fmla="*/ 25 h 36"/>
                <a:gd name="T82" fmla="*/ 8 w 95"/>
                <a:gd name="T83" fmla="*/ 27 h 36"/>
                <a:gd name="T84" fmla="*/ 7 w 95"/>
                <a:gd name="T85" fmla="*/ 30 h 36"/>
                <a:gd name="T86" fmla="*/ 10 w 95"/>
                <a:gd name="T87" fmla="*/ 30 h 36"/>
                <a:gd name="T88" fmla="*/ 8 w 95"/>
                <a:gd name="T89" fmla="*/ 31 h 36"/>
                <a:gd name="T90" fmla="*/ 10 w 95"/>
                <a:gd name="T91" fmla="*/ 31 h 36"/>
                <a:gd name="T92" fmla="*/ 9 w 95"/>
                <a:gd name="T93" fmla="*/ 34 h 36"/>
                <a:gd name="T94" fmla="*/ 11 w 95"/>
                <a:gd name="T95" fmla="*/ 35 h 36"/>
                <a:gd name="T96" fmla="*/ 12 w 95"/>
                <a:gd name="T97" fmla="*/ 31 h 36"/>
                <a:gd name="T98" fmla="*/ 16 w 95"/>
                <a:gd name="T99" fmla="*/ 32 h 36"/>
                <a:gd name="T100" fmla="*/ 22 w 95"/>
                <a:gd name="T101" fmla="*/ 33 h 36"/>
                <a:gd name="T102" fmla="*/ 27 w 95"/>
                <a:gd name="T103" fmla="*/ 31 h 36"/>
                <a:gd name="T104" fmla="*/ 35 w 95"/>
                <a:gd name="T105" fmla="*/ 35 h 36"/>
                <a:gd name="T106" fmla="*/ 42 w 95"/>
                <a:gd name="T107" fmla="*/ 32 h 36"/>
                <a:gd name="T108" fmla="*/ 44 w 95"/>
                <a:gd name="T109" fmla="*/ 30 h 36"/>
                <a:gd name="T110" fmla="*/ 48 w 95"/>
                <a:gd name="T111" fmla="*/ 31 h 36"/>
                <a:gd name="T112" fmla="*/ 50 w 95"/>
                <a:gd name="T113" fmla="*/ 33 h 36"/>
                <a:gd name="T114" fmla="*/ 50 w 95"/>
                <a:gd name="T115" fmla="*/ 35 h 36"/>
                <a:gd name="T116" fmla="*/ 52 w 95"/>
                <a:gd name="T117" fmla="*/ 36 h 36"/>
                <a:gd name="T118" fmla="*/ 52 w 95"/>
                <a:gd name="T1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5" h="36">
                  <a:moveTo>
                    <a:pt x="52" y="36"/>
                  </a:moveTo>
                  <a:cubicBezTo>
                    <a:pt x="53" y="35"/>
                    <a:pt x="54" y="33"/>
                    <a:pt x="54" y="33"/>
                  </a:cubicBezTo>
                  <a:cubicBezTo>
                    <a:pt x="53" y="31"/>
                    <a:pt x="54" y="30"/>
                    <a:pt x="55" y="31"/>
                  </a:cubicBezTo>
                  <a:cubicBezTo>
                    <a:pt x="57" y="32"/>
                    <a:pt x="58" y="31"/>
                    <a:pt x="60" y="31"/>
                  </a:cubicBezTo>
                  <a:cubicBezTo>
                    <a:pt x="62" y="30"/>
                    <a:pt x="62" y="30"/>
                    <a:pt x="64" y="31"/>
                  </a:cubicBezTo>
                  <a:cubicBezTo>
                    <a:pt x="68" y="31"/>
                    <a:pt x="71" y="29"/>
                    <a:pt x="75" y="29"/>
                  </a:cubicBezTo>
                  <a:cubicBezTo>
                    <a:pt x="78" y="29"/>
                    <a:pt x="82" y="29"/>
                    <a:pt x="85" y="28"/>
                  </a:cubicBezTo>
                  <a:cubicBezTo>
                    <a:pt x="87" y="27"/>
                    <a:pt x="87" y="29"/>
                    <a:pt x="90" y="28"/>
                  </a:cubicBezTo>
                  <a:cubicBezTo>
                    <a:pt x="92" y="27"/>
                    <a:pt x="91" y="29"/>
                    <a:pt x="92" y="30"/>
                  </a:cubicBezTo>
                  <a:cubicBezTo>
                    <a:pt x="93" y="31"/>
                    <a:pt x="95" y="29"/>
                    <a:pt x="94" y="28"/>
                  </a:cubicBezTo>
                  <a:cubicBezTo>
                    <a:pt x="93" y="27"/>
                    <a:pt x="95" y="25"/>
                    <a:pt x="92" y="24"/>
                  </a:cubicBezTo>
                  <a:cubicBezTo>
                    <a:pt x="91" y="23"/>
                    <a:pt x="93" y="23"/>
                    <a:pt x="92" y="22"/>
                  </a:cubicBezTo>
                  <a:cubicBezTo>
                    <a:pt x="92" y="20"/>
                    <a:pt x="91" y="19"/>
                    <a:pt x="91" y="17"/>
                  </a:cubicBezTo>
                  <a:cubicBezTo>
                    <a:pt x="91" y="16"/>
                    <a:pt x="93" y="14"/>
                    <a:pt x="93" y="14"/>
                  </a:cubicBezTo>
                  <a:cubicBezTo>
                    <a:pt x="92" y="12"/>
                    <a:pt x="90" y="11"/>
                    <a:pt x="89" y="8"/>
                  </a:cubicBezTo>
                  <a:cubicBezTo>
                    <a:pt x="87" y="5"/>
                    <a:pt x="87" y="4"/>
                    <a:pt x="83" y="3"/>
                  </a:cubicBezTo>
                  <a:cubicBezTo>
                    <a:pt x="82" y="3"/>
                    <a:pt x="81" y="3"/>
                    <a:pt x="80" y="3"/>
                  </a:cubicBezTo>
                  <a:cubicBezTo>
                    <a:pt x="78" y="2"/>
                    <a:pt x="79" y="3"/>
                    <a:pt x="78" y="3"/>
                  </a:cubicBezTo>
                  <a:cubicBezTo>
                    <a:pt x="76" y="5"/>
                    <a:pt x="74" y="5"/>
                    <a:pt x="73" y="6"/>
                  </a:cubicBezTo>
                  <a:cubicBezTo>
                    <a:pt x="70" y="7"/>
                    <a:pt x="66" y="6"/>
                    <a:pt x="63" y="6"/>
                  </a:cubicBezTo>
                  <a:cubicBezTo>
                    <a:pt x="61" y="6"/>
                    <a:pt x="59" y="6"/>
                    <a:pt x="58" y="6"/>
                  </a:cubicBezTo>
                  <a:cubicBezTo>
                    <a:pt x="56" y="5"/>
                    <a:pt x="56" y="4"/>
                    <a:pt x="54" y="4"/>
                  </a:cubicBezTo>
                  <a:cubicBezTo>
                    <a:pt x="52" y="4"/>
                    <a:pt x="51" y="3"/>
                    <a:pt x="50" y="2"/>
                  </a:cubicBezTo>
                  <a:cubicBezTo>
                    <a:pt x="49" y="2"/>
                    <a:pt x="45" y="0"/>
                    <a:pt x="46" y="0"/>
                  </a:cubicBezTo>
                  <a:cubicBezTo>
                    <a:pt x="44" y="1"/>
                    <a:pt x="39" y="0"/>
                    <a:pt x="37" y="0"/>
                  </a:cubicBezTo>
                  <a:cubicBezTo>
                    <a:pt x="34" y="0"/>
                    <a:pt x="31" y="3"/>
                    <a:pt x="29" y="4"/>
                  </a:cubicBezTo>
                  <a:cubicBezTo>
                    <a:pt x="26" y="6"/>
                    <a:pt x="21" y="4"/>
                    <a:pt x="18" y="5"/>
                  </a:cubicBezTo>
                  <a:cubicBezTo>
                    <a:pt x="17" y="5"/>
                    <a:pt x="16" y="5"/>
                    <a:pt x="16" y="6"/>
                  </a:cubicBezTo>
                  <a:cubicBezTo>
                    <a:pt x="16" y="6"/>
                    <a:pt x="18" y="6"/>
                    <a:pt x="18" y="7"/>
                  </a:cubicBezTo>
                  <a:cubicBezTo>
                    <a:pt x="18" y="7"/>
                    <a:pt x="15" y="7"/>
                    <a:pt x="15" y="8"/>
                  </a:cubicBezTo>
                  <a:cubicBezTo>
                    <a:pt x="15" y="9"/>
                    <a:pt x="15" y="9"/>
                    <a:pt x="13" y="9"/>
                  </a:cubicBezTo>
                  <a:cubicBezTo>
                    <a:pt x="10" y="9"/>
                    <a:pt x="7" y="9"/>
                    <a:pt x="4" y="9"/>
                  </a:cubicBezTo>
                  <a:cubicBezTo>
                    <a:pt x="2" y="9"/>
                    <a:pt x="3" y="10"/>
                    <a:pt x="3" y="11"/>
                  </a:cubicBezTo>
                  <a:cubicBezTo>
                    <a:pt x="2" y="13"/>
                    <a:pt x="0" y="14"/>
                    <a:pt x="3" y="15"/>
                  </a:cubicBezTo>
                  <a:cubicBezTo>
                    <a:pt x="3" y="15"/>
                    <a:pt x="5" y="14"/>
                    <a:pt x="5" y="14"/>
                  </a:cubicBezTo>
                  <a:cubicBezTo>
                    <a:pt x="5" y="15"/>
                    <a:pt x="3" y="17"/>
                    <a:pt x="3" y="17"/>
                  </a:cubicBezTo>
                  <a:cubicBezTo>
                    <a:pt x="4" y="18"/>
                    <a:pt x="4" y="17"/>
                    <a:pt x="5" y="17"/>
                  </a:cubicBezTo>
                  <a:cubicBezTo>
                    <a:pt x="5" y="17"/>
                    <a:pt x="5" y="19"/>
                    <a:pt x="5" y="19"/>
                  </a:cubicBezTo>
                  <a:cubicBezTo>
                    <a:pt x="7" y="22"/>
                    <a:pt x="4" y="20"/>
                    <a:pt x="3" y="20"/>
                  </a:cubicBezTo>
                  <a:cubicBezTo>
                    <a:pt x="3" y="20"/>
                    <a:pt x="2" y="23"/>
                    <a:pt x="4" y="22"/>
                  </a:cubicBezTo>
                  <a:cubicBezTo>
                    <a:pt x="6" y="22"/>
                    <a:pt x="4" y="24"/>
                    <a:pt x="4" y="25"/>
                  </a:cubicBezTo>
                  <a:cubicBezTo>
                    <a:pt x="4" y="26"/>
                    <a:pt x="7" y="26"/>
                    <a:pt x="8" y="27"/>
                  </a:cubicBezTo>
                  <a:cubicBezTo>
                    <a:pt x="9" y="28"/>
                    <a:pt x="7" y="30"/>
                    <a:pt x="7" y="30"/>
                  </a:cubicBezTo>
                  <a:cubicBezTo>
                    <a:pt x="8" y="30"/>
                    <a:pt x="9" y="28"/>
                    <a:pt x="10" y="30"/>
                  </a:cubicBezTo>
                  <a:cubicBezTo>
                    <a:pt x="10" y="31"/>
                    <a:pt x="8" y="31"/>
                    <a:pt x="8" y="31"/>
                  </a:cubicBezTo>
                  <a:cubicBezTo>
                    <a:pt x="8" y="31"/>
                    <a:pt x="10" y="31"/>
                    <a:pt x="10" y="31"/>
                  </a:cubicBezTo>
                  <a:cubicBezTo>
                    <a:pt x="11" y="32"/>
                    <a:pt x="10" y="33"/>
                    <a:pt x="9" y="34"/>
                  </a:cubicBezTo>
                  <a:cubicBezTo>
                    <a:pt x="9" y="35"/>
                    <a:pt x="11" y="36"/>
                    <a:pt x="11" y="35"/>
                  </a:cubicBezTo>
                  <a:cubicBezTo>
                    <a:pt x="12" y="34"/>
                    <a:pt x="11" y="32"/>
                    <a:pt x="12" y="31"/>
                  </a:cubicBezTo>
                  <a:cubicBezTo>
                    <a:pt x="13" y="30"/>
                    <a:pt x="15" y="32"/>
                    <a:pt x="16" y="32"/>
                  </a:cubicBezTo>
                  <a:cubicBezTo>
                    <a:pt x="18" y="33"/>
                    <a:pt x="20" y="35"/>
                    <a:pt x="22" y="33"/>
                  </a:cubicBezTo>
                  <a:cubicBezTo>
                    <a:pt x="25" y="32"/>
                    <a:pt x="23" y="29"/>
                    <a:pt x="27" y="31"/>
                  </a:cubicBezTo>
                  <a:cubicBezTo>
                    <a:pt x="29" y="33"/>
                    <a:pt x="32" y="35"/>
                    <a:pt x="35" y="35"/>
                  </a:cubicBezTo>
                  <a:cubicBezTo>
                    <a:pt x="37" y="34"/>
                    <a:pt x="40" y="33"/>
                    <a:pt x="42" y="32"/>
                  </a:cubicBezTo>
                  <a:cubicBezTo>
                    <a:pt x="43" y="31"/>
                    <a:pt x="43" y="30"/>
                    <a:pt x="44" y="30"/>
                  </a:cubicBezTo>
                  <a:cubicBezTo>
                    <a:pt x="46" y="31"/>
                    <a:pt x="47" y="32"/>
                    <a:pt x="48" y="31"/>
                  </a:cubicBezTo>
                  <a:cubicBezTo>
                    <a:pt x="51" y="30"/>
                    <a:pt x="51" y="31"/>
                    <a:pt x="50" y="33"/>
                  </a:cubicBezTo>
                  <a:cubicBezTo>
                    <a:pt x="50" y="34"/>
                    <a:pt x="52" y="34"/>
                    <a:pt x="50" y="35"/>
                  </a:cubicBezTo>
                  <a:cubicBezTo>
                    <a:pt x="51" y="36"/>
                    <a:pt x="51" y="36"/>
                    <a:pt x="52" y="36"/>
                  </a:cubicBezTo>
                  <a:cubicBezTo>
                    <a:pt x="53" y="35"/>
                    <a:pt x="51" y="36"/>
                    <a:pt x="52" y="3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6" name="Freeform 684">
              <a:extLst>
                <a:ext uri="{FF2B5EF4-FFF2-40B4-BE49-F238E27FC236}">
                  <a16:creationId xmlns:a16="http://schemas.microsoft.com/office/drawing/2014/main" id="{2C877D16-A2E4-B9C1-B378-F5F097A64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73428" y="7481712"/>
              <a:ext cx="980891" cy="786831"/>
            </a:xfrm>
            <a:custGeom>
              <a:avLst/>
              <a:gdLst>
                <a:gd name="T0" fmla="*/ 65 w 105"/>
                <a:gd name="T1" fmla="*/ 20 h 84"/>
                <a:gd name="T2" fmla="*/ 61 w 105"/>
                <a:gd name="T3" fmla="*/ 17 h 84"/>
                <a:gd name="T4" fmla="*/ 52 w 105"/>
                <a:gd name="T5" fmla="*/ 17 h 84"/>
                <a:gd name="T6" fmla="*/ 48 w 105"/>
                <a:gd name="T7" fmla="*/ 15 h 84"/>
                <a:gd name="T8" fmla="*/ 40 w 105"/>
                <a:gd name="T9" fmla="*/ 8 h 84"/>
                <a:gd name="T10" fmla="*/ 27 w 105"/>
                <a:gd name="T11" fmla="*/ 1 h 84"/>
                <a:gd name="T12" fmla="*/ 21 w 105"/>
                <a:gd name="T13" fmla="*/ 1 h 84"/>
                <a:gd name="T14" fmla="*/ 13 w 105"/>
                <a:gd name="T15" fmla="*/ 3 h 84"/>
                <a:gd name="T16" fmla="*/ 17 w 105"/>
                <a:gd name="T17" fmla="*/ 9 h 84"/>
                <a:gd name="T18" fmla="*/ 13 w 105"/>
                <a:gd name="T19" fmla="*/ 12 h 84"/>
                <a:gd name="T20" fmla="*/ 10 w 105"/>
                <a:gd name="T21" fmla="*/ 12 h 84"/>
                <a:gd name="T22" fmla="*/ 9 w 105"/>
                <a:gd name="T23" fmla="*/ 14 h 84"/>
                <a:gd name="T24" fmla="*/ 2 w 105"/>
                <a:gd name="T25" fmla="*/ 14 h 84"/>
                <a:gd name="T26" fmla="*/ 1 w 105"/>
                <a:gd name="T27" fmla="*/ 19 h 84"/>
                <a:gd name="T28" fmla="*/ 3 w 105"/>
                <a:gd name="T29" fmla="*/ 22 h 84"/>
                <a:gd name="T30" fmla="*/ 8 w 105"/>
                <a:gd name="T31" fmla="*/ 31 h 84"/>
                <a:gd name="T32" fmla="*/ 12 w 105"/>
                <a:gd name="T33" fmla="*/ 38 h 84"/>
                <a:gd name="T34" fmla="*/ 15 w 105"/>
                <a:gd name="T35" fmla="*/ 42 h 84"/>
                <a:gd name="T36" fmla="*/ 20 w 105"/>
                <a:gd name="T37" fmla="*/ 46 h 84"/>
                <a:gd name="T38" fmla="*/ 22 w 105"/>
                <a:gd name="T39" fmla="*/ 53 h 84"/>
                <a:gd name="T40" fmla="*/ 23 w 105"/>
                <a:gd name="T41" fmla="*/ 59 h 84"/>
                <a:gd name="T42" fmla="*/ 31 w 105"/>
                <a:gd name="T43" fmla="*/ 67 h 84"/>
                <a:gd name="T44" fmla="*/ 36 w 105"/>
                <a:gd name="T45" fmla="*/ 76 h 84"/>
                <a:gd name="T46" fmla="*/ 40 w 105"/>
                <a:gd name="T47" fmla="*/ 81 h 84"/>
                <a:gd name="T48" fmla="*/ 41 w 105"/>
                <a:gd name="T49" fmla="*/ 84 h 84"/>
                <a:gd name="T50" fmla="*/ 43 w 105"/>
                <a:gd name="T51" fmla="*/ 81 h 84"/>
                <a:gd name="T52" fmla="*/ 50 w 105"/>
                <a:gd name="T53" fmla="*/ 79 h 84"/>
                <a:gd name="T54" fmla="*/ 60 w 105"/>
                <a:gd name="T55" fmla="*/ 80 h 84"/>
                <a:gd name="T56" fmla="*/ 66 w 105"/>
                <a:gd name="T57" fmla="*/ 77 h 84"/>
                <a:gd name="T58" fmla="*/ 76 w 105"/>
                <a:gd name="T59" fmla="*/ 72 h 84"/>
                <a:gd name="T60" fmla="*/ 94 w 105"/>
                <a:gd name="T61" fmla="*/ 68 h 84"/>
                <a:gd name="T62" fmla="*/ 102 w 105"/>
                <a:gd name="T63" fmla="*/ 66 h 84"/>
                <a:gd name="T64" fmla="*/ 104 w 105"/>
                <a:gd name="T65" fmla="*/ 61 h 84"/>
                <a:gd name="T66" fmla="*/ 105 w 105"/>
                <a:gd name="T67" fmla="*/ 56 h 84"/>
                <a:gd name="T68" fmla="*/ 103 w 105"/>
                <a:gd name="T69" fmla="*/ 51 h 84"/>
                <a:gd name="T70" fmla="*/ 93 w 105"/>
                <a:gd name="T71" fmla="*/ 50 h 84"/>
                <a:gd name="T72" fmla="*/ 88 w 105"/>
                <a:gd name="T73" fmla="*/ 47 h 84"/>
                <a:gd name="T74" fmla="*/ 81 w 105"/>
                <a:gd name="T75" fmla="*/ 39 h 84"/>
                <a:gd name="T76" fmla="*/ 77 w 105"/>
                <a:gd name="T77" fmla="*/ 34 h 84"/>
                <a:gd name="T78" fmla="*/ 77 w 105"/>
                <a:gd name="T79" fmla="*/ 29 h 84"/>
                <a:gd name="T80" fmla="*/ 74 w 105"/>
                <a:gd name="T81" fmla="*/ 27 h 84"/>
                <a:gd name="T82" fmla="*/ 70 w 105"/>
                <a:gd name="T83" fmla="*/ 22 h 84"/>
                <a:gd name="T84" fmla="*/ 65 w 105"/>
                <a:gd name="T85" fmla="*/ 2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5" h="84">
                  <a:moveTo>
                    <a:pt x="65" y="20"/>
                  </a:moveTo>
                  <a:cubicBezTo>
                    <a:pt x="64" y="17"/>
                    <a:pt x="64" y="17"/>
                    <a:pt x="61" y="17"/>
                  </a:cubicBezTo>
                  <a:cubicBezTo>
                    <a:pt x="58" y="17"/>
                    <a:pt x="55" y="17"/>
                    <a:pt x="52" y="17"/>
                  </a:cubicBezTo>
                  <a:cubicBezTo>
                    <a:pt x="50" y="17"/>
                    <a:pt x="49" y="15"/>
                    <a:pt x="48" y="15"/>
                  </a:cubicBezTo>
                  <a:cubicBezTo>
                    <a:pt x="45" y="12"/>
                    <a:pt x="42" y="10"/>
                    <a:pt x="40" y="8"/>
                  </a:cubicBezTo>
                  <a:cubicBezTo>
                    <a:pt x="36" y="5"/>
                    <a:pt x="32" y="2"/>
                    <a:pt x="27" y="1"/>
                  </a:cubicBezTo>
                  <a:cubicBezTo>
                    <a:pt x="25" y="0"/>
                    <a:pt x="24" y="0"/>
                    <a:pt x="21" y="1"/>
                  </a:cubicBezTo>
                  <a:cubicBezTo>
                    <a:pt x="19" y="1"/>
                    <a:pt x="16" y="2"/>
                    <a:pt x="13" y="3"/>
                  </a:cubicBezTo>
                  <a:cubicBezTo>
                    <a:pt x="14" y="5"/>
                    <a:pt x="17" y="7"/>
                    <a:pt x="17" y="9"/>
                  </a:cubicBezTo>
                  <a:cubicBezTo>
                    <a:pt x="17" y="11"/>
                    <a:pt x="14" y="12"/>
                    <a:pt x="13" y="12"/>
                  </a:cubicBezTo>
                  <a:cubicBezTo>
                    <a:pt x="12" y="13"/>
                    <a:pt x="11" y="12"/>
                    <a:pt x="10" y="12"/>
                  </a:cubicBezTo>
                  <a:cubicBezTo>
                    <a:pt x="9" y="13"/>
                    <a:pt x="9" y="14"/>
                    <a:pt x="9" y="14"/>
                  </a:cubicBezTo>
                  <a:cubicBezTo>
                    <a:pt x="7" y="17"/>
                    <a:pt x="3" y="15"/>
                    <a:pt x="2" y="14"/>
                  </a:cubicBezTo>
                  <a:cubicBezTo>
                    <a:pt x="1" y="16"/>
                    <a:pt x="1" y="17"/>
                    <a:pt x="1" y="19"/>
                  </a:cubicBezTo>
                  <a:cubicBezTo>
                    <a:pt x="0" y="22"/>
                    <a:pt x="1" y="21"/>
                    <a:pt x="3" y="22"/>
                  </a:cubicBezTo>
                  <a:cubicBezTo>
                    <a:pt x="5" y="24"/>
                    <a:pt x="7" y="28"/>
                    <a:pt x="8" y="31"/>
                  </a:cubicBezTo>
                  <a:cubicBezTo>
                    <a:pt x="10" y="33"/>
                    <a:pt x="11" y="35"/>
                    <a:pt x="12" y="38"/>
                  </a:cubicBezTo>
                  <a:cubicBezTo>
                    <a:pt x="13" y="40"/>
                    <a:pt x="14" y="41"/>
                    <a:pt x="15" y="42"/>
                  </a:cubicBezTo>
                  <a:cubicBezTo>
                    <a:pt x="17" y="44"/>
                    <a:pt x="19" y="44"/>
                    <a:pt x="20" y="46"/>
                  </a:cubicBezTo>
                  <a:cubicBezTo>
                    <a:pt x="21" y="48"/>
                    <a:pt x="22" y="50"/>
                    <a:pt x="22" y="53"/>
                  </a:cubicBezTo>
                  <a:cubicBezTo>
                    <a:pt x="23" y="55"/>
                    <a:pt x="22" y="57"/>
                    <a:pt x="23" y="59"/>
                  </a:cubicBezTo>
                  <a:cubicBezTo>
                    <a:pt x="25" y="63"/>
                    <a:pt x="29" y="64"/>
                    <a:pt x="31" y="67"/>
                  </a:cubicBezTo>
                  <a:cubicBezTo>
                    <a:pt x="33" y="70"/>
                    <a:pt x="34" y="74"/>
                    <a:pt x="36" y="76"/>
                  </a:cubicBezTo>
                  <a:cubicBezTo>
                    <a:pt x="37" y="78"/>
                    <a:pt x="39" y="80"/>
                    <a:pt x="40" y="81"/>
                  </a:cubicBezTo>
                  <a:cubicBezTo>
                    <a:pt x="40" y="82"/>
                    <a:pt x="40" y="84"/>
                    <a:pt x="41" y="84"/>
                  </a:cubicBezTo>
                  <a:cubicBezTo>
                    <a:pt x="43" y="84"/>
                    <a:pt x="42" y="82"/>
                    <a:pt x="43" y="81"/>
                  </a:cubicBezTo>
                  <a:cubicBezTo>
                    <a:pt x="43" y="78"/>
                    <a:pt x="48" y="79"/>
                    <a:pt x="50" y="79"/>
                  </a:cubicBezTo>
                  <a:cubicBezTo>
                    <a:pt x="53" y="79"/>
                    <a:pt x="58" y="78"/>
                    <a:pt x="60" y="80"/>
                  </a:cubicBezTo>
                  <a:cubicBezTo>
                    <a:pt x="63" y="81"/>
                    <a:pt x="64" y="79"/>
                    <a:pt x="66" y="77"/>
                  </a:cubicBezTo>
                  <a:cubicBezTo>
                    <a:pt x="69" y="73"/>
                    <a:pt x="72" y="73"/>
                    <a:pt x="76" y="72"/>
                  </a:cubicBezTo>
                  <a:cubicBezTo>
                    <a:pt x="82" y="72"/>
                    <a:pt x="88" y="70"/>
                    <a:pt x="94" y="68"/>
                  </a:cubicBezTo>
                  <a:cubicBezTo>
                    <a:pt x="96" y="67"/>
                    <a:pt x="99" y="66"/>
                    <a:pt x="102" y="66"/>
                  </a:cubicBezTo>
                  <a:cubicBezTo>
                    <a:pt x="103" y="65"/>
                    <a:pt x="103" y="63"/>
                    <a:pt x="104" y="61"/>
                  </a:cubicBezTo>
                  <a:cubicBezTo>
                    <a:pt x="104" y="60"/>
                    <a:pt x="105" y="58"/>
                    <a:pt x="105" y="56"/>
                  </a:cubicBezTo>
                  <a:cubicBezTo>
                    <a:pt x="105" y="55"/>
                    <a:pt x="104" y="52"/>
                    <a:pt x="103" y="51"/>
                  </a:cubicBezTo>
                  <a:cubicBezTo>
                    <a:pt x="100" y="51"/>
                    <a:pt x="96" y="51"/>
                    <a:pt x="93" y="50"/>
                  </a:cubicBezTo>
                  <a:cubicBezTo>
                    <a:pt x="90" y="50"/>
                    <a:pt x="90" y="49"/>
                    <a:pt x="88" y="47"/>
                  </a:cubicBezTo>
                  <a:cubicBezTo>
                    <a:pt x="86" y="43"/>
                    <a:pt x="83" y="42"/>
                    <a:pt x="81" y="39"/>
                  </a:cubicBezTo>
                  <a:cubicBezTo>
                    <a:pt x="80" y="39"/>
                    <a:pt x="78" y="35"/>
                    <a:pt x="77" y="34"/>
                  </a:cubicBezTo>
                  <a:cubicBezTo>
                    <a:pt x="76" y="32"/>
                    <a:pt x="81" y="31"/>
                    <a:pt x="77" y="29"/>
                  </a:cubicBezTo>
                  <a:cubicBezTo>
                    <a:pt x="76" y="29"/>
                    <a:pt x="75" y="27"/>
                    <a:pt x="74" y="27"/>
                  </a:cubicBezTo>
                  <a:cubicBezTo>
                    <a:pt x="72" y="27"/>
                    <a:pt x="71" y="24"/>
                    <a:pt x="70" y="22"/>
                  </a:cubicBezTo>
                  <a:cubicBezTo>
                    <a:pt x="69" y="19"/>
                    <a:pt x="69" y="20"/>
                    <a:pt x="65" y="2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7" name="Freeform 685">
              <a:extLst>
                <a:ext uri="{FF2B5EF4-FFF2-40B4-BE49-F238E27FC236}">
                  <a16:creationId xmlns:a16="http://schemas.microsoft.com/office/drawing/2014/main" id="{2ADD5443-2B27-5BBE-AC21-EEAB3835C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92537" y="7424369"/>
              <a:ext cx="194267" cy="207060"/>
            </a:xfrm>
            <a:custGeom>
              <a:avLst/>
              <a:gdLst>
                <a:gd name="T0" fmla="*/ 5 w 21"/>
                <a:gd name="T1" fmla="*/ 22 h 22"/>
                <a:gd name="T2" fmla="*/ 8 w 21"/>
                <a:gd name="T3" fmla="*/ 19 h 22"/>
                <a:gd name="T4" fmla="*/ 12 w 21"/>
                <a:gd name="T5" fmla="*/ 18 h 22"/>
                <a:gd name="T6" fmla="*/ 15 w 21"/>
                <a:gd name="T7" fmla="*/ 15 h 22"/>
                <a:gd name="T8" fmla="*/ 11 w 21"/>
                <a:gd name="T9" fmla="*/ 9 h 22"/>
                <a:gd name="T10" fmla="*/ 21 w 21"/>
                <a:gd name="T11" fmla="*/ 6 h 22"/>
                <a:gd name="T12" fmla="*/ 19 w 21"/>
                <a:gd name="T13" fmla="*/ 0 h 22"/>
                <a:gd name="T14" fmla="*/ 9 w 21"/>
                <a:gd name="T15" fmla="*/ 5 h 22"/>
                <a:gd name="T16" fmla="*/ 4 w 21"/>
                <a:gd name="T17" fmla="*/ 1 h 22"/>
                <a:gd name="T18" fmla="*/ 3 w 21"/>
                <a:gd name="T19" fmla="*/ 11 h 22"/>
                <a:gd name="T20" fmla="*/ 0 w 21"/>
                <a:gd name="T21" fmla="*/ 18 h 22"/>
                <a:gd name="T22" fmla="*/ 1 w 21"/>
                <a:gd name="T23" fmla="*/ 21 h 22"/>
                <a:gd name="T24" fmla="*/ 5 w 21"/>
                <a:gd name="T2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" h="22">
                  <a:moveTo>
                    <a:pt x="5" y="22"/>
                  </a:moveTo>
                  <a:cubicBezTo>
                    <a:pt x="7" y="22"/>
                    <a:pt x="7" y="19"/>
                    <a:pt x="8" y="19"/>
                  </a:cubicBezTo>
                  <a:cubicBezTo>
                    <a:pt x="9" y="17"/>
                    <a:pt x="11" y="18"/>
                    <a:pt x="12" y="18"/>
                  </a:cubicBezTo>
                  <a:cubicBezTo>
                    <a:pt x="13" y="17"/>
                    <a:pt x="16" y="16"/>
                    <a:pt x="15" y="15"/>
                  </a:cubicBezTo>
                  <a:cubicBezTo>
                    <a:pt x="14" y="13"/>
                    <a:pt x="13" y="11"/>
                    <a:pt x="11" y="9"/>
                  </a:cubicBezTo>
                  <a:cubicBezTo>
                    <a:pt x="15" y="8"/>
                    <a:pt x="18" y="7"/>
                    <a:pt x="21" y="6"/>
                  </a:cubicBezTo>
                  <a:cubicBezTo>
                    <a:pt x="21" y="4"/>
                    <a:pt x="20" y="2"/>
                    <a:pt x="19" y="0"/>
                  </a:cubicBezTo>
                  <a:cubicBezTo>
                    <a:pt x="16" y="1"/>
                    <a:pt x="12" y="5"/>
                    <a:pt x="9" y="5"/>
                  </a:cubicBezTo>
                  <a:cubicBezTo>
                    <a:pt x="7" y="5"/>
                    <a:pt x="4" y="3"/>
                    <a:pt x="4" y="1"/>
                  </a:cubicBezTo>
                  <a:cubicBezTo>
                    <a:pt x="3" y="5"/>
                    <a:pt x="3" y="8"/>
                    <a:pt x="3" y="11"/>
                  </a:cubicBezTo>
                  <a:cubicBezTo>
                    <a:pt x="2" y="13"/>
                    <a:pt x="0" y="16"/>
                    <a:pt x="0" y="18"/>
                  </a:cubicBezTo>
                  <a:cubicBezTo>
                    <a:pt x="0" y="20"/>
                    <a:pt x="0" y="20"/>
                    <a:pt x="1" y="21"/>
                  </a:cubicBezTo>
                  <a:cubicBezTo>
                    <a:pt x="3" y="21"/>
                    <a:pt x="4" y="22"/>
                    <a:pt x="5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8" name="Freeform 686">
              <a:extLst>
                <a:ext uri="{FF2B5EF4-FFF2-40B4-BE49-F238E27FC236}">
                  <a16:creationId xmlns:a16="http://schemas.microsoft.com/office/drawing/2014/main" id="{872FF28A-9E3D-9CDB-13E2-5198E9596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02092" y="7351105"/>
              <a:ext cx="73250" cy="82827"/>
            </a:xfrm>
            <a:custGeom>
              <a:avLst/>
              <a:gdLst>
                <a:gd name="T0" fmla="*/ 7 w 8"/>
                <a:gd name="T1" fmla="*/ 2 h 9"/>
                <a:gd name="T2" fmla="*/ 4 w 8"/>
                <a:gd name="T3" fmla="*/ 0 h 9"/>
                <a:gd name="T4" fmla="*/ 2 w 8"/>
                <a:gd name="T5" fmla="*/ 2 h 9"/>
                <a:gd name="T6" fmla="*/ 0 w 8"/>
                <a:gd name="T7" fmla="*/ 8 h 9"/>
                <a:gd name="T8" fmla="*/ 4 w 8"/>
                <a:gd name="T9" fmla="*/ 8 h 9"/>
                <a:gd name="T10" fmla="*/ 7 w 8"/>
                <a:gd name="T11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9">
                  <a:moveTo>
                    <a:pt x="7" y="2"/>
                  </a:moveTo>
                  <a:cubicBezTo>
                    <a:pt x="7" y="1"/>
                    <a:pt x="5" y="0"/>
                    <a:pt x="4" y="0"/>
                  </a:cubicBezTo>
                  <a:cubicBezTo>
                    <a:pt x="3" y="1"/>
                    <a:pt x="3" y="1"/>
                    <a:pt x="2" y="2"/>
                  </a:cubicBezTo>
                  <a:cubicBezTo>
                    <a:pt x="2" y="4"/>
                    <a:pt x="1" y="6"/>
                    <a:pt x="0" y="8"/>
                  </a:cubicBezTo>
                  <a:cubicBezTo>
                    <a:pt x="2" y="8"/>
                    <a:pt x="2" y="9"/>
                    <a:pt x="4" y="8"/>
                  </a:cubicBezTo>
                  <a:cubicBezTo>
                    <a:pt x="5" y="7"/>
                    <a:pt x="8" y="4"/>
                    <a:pt x="7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9" name="Freeform 687">
              <a:extLst>
                <a:ext uri="{FF2B5EF4-FFF2-40B4-BE49-F238E27FC236}">
                  <a16:creationId xmlns:a16="http://schemas.microsoft.com/office/drawing/2014/main" id="{F2CA0B75-0EBF-9B53-5CAD-1BF07F7897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92537" y="7462599"/>
              <a:ext cx="28664" cy="66896"/>
            </a:xfrm>
            <a:custGeom>
              <a:avLst/>
              <a:gdLst>
                <a:gd name="T0" fmla="*/ 0 w 3"/>
                <a:gd name="T1" fmla="*/ 3 h 7"/>
                <a:gd name="T2" fmla="*/ 3 w 3"/>
                <a:gd name="T3" fmla="*/ 7 h 7"/>
                <a:gd name="T4" fmla="*/ 3 w 3"/>
                <a:gd name="T5" fmla="*/ 1 h 7"/>
                <a:gd name="T6" fmla="*/ 2 w 3"/>
                <a:gd name="T7" fmla="*/ 0 h 7"/>
                <a:gd name="T8" fmla="*/ 0 w 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7">
                  <a:moveTo>
                    <a:pt x="0" y="3"/>
                  </a:moveTo>
                  <a:cubicBezTo>
                    <a:pt x="0" y="5"/>
                    <a:pt x="1" y="6"/>
                    <a:pt x="3" y="7"/>
                  </a:cubicBezTo>
                  <a:cubicBezTo>
                    <a:pt x="3" y="5"/>
                    <a:pt x="3" y="3"/>
                    <a:pt x="3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0" y="0"/>
                    <a:pt x="0" y="2"/>
                    <a:pt x="0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0" name="Freeform 688">
              <a:extLst>
                <a:ext uri="{FF2B5EF4-FFF2-40B4-BE49-F238E27FC236}">
                  <a16:creationId xmlns:a16="http://schemas.microsoft.com/office/drawing/2014/main" id="{A8FBDBEB-80C9-2BF7-AF9F-5ADFAD0AE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54322" y="7424369"/>
              <a:ext cx="76432" cy="245289"/>
            </a:xfrm>
            <a:custGeom>
              <a:avLst/>
              <a:gdLst>
                <a:gd name="T0" fmla="*/ 4 w 8"/>
                <a:gd name="T1" fmla="*/ 17 h 26"/>
                <a:gd name="T2" fmla="*/ 6 w 8"/>
                <a:gd name="T3" fmla="*/ 13 h 26"/>
                <a:gd name="T4" fmla="*/ 5 w 8"/>
                <a:gd name="T5" fmla="*/ 10 h 26"/>
                <a:gd name="T6" fmla="*/ 7 w 8"/>
                <a:gd name="T7" fmla="*/ 4 h 26"/>
                <a:gd name="T8" fmla="*/ 6 w 8"/>
                <a:gd name="T9" fmla="*/ 0 h 26"/>
                <a:gd name="T10" fmla="*/ 2 w 8"/>
                <a:gd name="T11" fmla="*/ 7 h 26"/>
                <a:gd name="T12" fmla="*/ 0 w 8"/>
                <a:gd name="T13" fmla="*/ 11 h 26"/>
                <a:gd name="T14" fmla="*/ 1 w 8"/>
                <a:gd name="T15" fmla="*/ 16 h 26"/>
                <a:gd name="T16" fmla="*/ 2 w 8"/>
                <a:gd name="T17" fmla="*/ 26 h 26"/>
                <a:gd name="T18" fmla="*/ 2 w 8"/>
                <a:gd name="T19" fmla="*/ 25 h 26"/>
                <a:gd name="T20" fmla="*/ 4 w 8"/>
                <a:gd name="T21" fmla="*/ 17 h 26"/>
                <a:gd name="T22" fmla="*/ 4 w 8"/>
                <a:gd name="T23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" h="26">
                  <a:moveTo>
                    <a:pt x="4" y="17"/>
                  </a:moveTo>
                  <a:cubicBezTo>
                    <a:pt x="4" y="16"/>
                    <a:pt x="5" y="15"/>
                    <a:pt x="6" y="13"/>
                  </a:cubicBezTo>
                  <a:cubicBezTo>
                    <a:pt x="7" y="11"/>
                    <a:pt x="6" y="12"/>
                    <a:pt x="5" y="10"/>
                  </a:cubicBezTo>
                  <a:cubicBezTo>
                    <a:pt x="3" y="8"/>
                    <a:pt x="4" y="3"/>
                    <a:pt x="7" y="4"/>
                  </a:cubicBezTo>
                  <a:cubicBezTo>
                    <a:pt x="8" y="1"/>
                    <a:pt x="8" y="1"/>
                    <a:pt x="6" y="0"/>
                  </a:cubicBezTo>
                  <a:cubicBezTo>
                    <a:pt x="4" y="0"/>
                    <a:pt x="3" y="5"/>
                    <a:pt x="2" y="7"/>
                  </a:cubicBezTo>
                  <a:cubicBezTo>
                    <a:pt x="1" y="8"/>
                    <a:pt x="0" y="9"/>
                    <a:pt x="0" y="11"/>
                  </a:cubicBezTo>
                  <a:cubicBezTo>
                    <a:pt x="0" y="12"/>
                    <a:pt x="1" y="14"/>
                    <a:pt x="1" y="16"/>
                  </a:cubicBezTo>
                  <a:cubicBezTo>
                    <a:pt x="1" y="19"/>
                    <a:pt x="2" y="22"/>
                    <a:pt x="2" y="26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3" y="23"/>
                    <a:pt x="3" y="20"/>
                    <a:pt x="4" y="17"/>
                  </a:cubicBezTo>
                  <a:cubicBezTo>
                    <a:pt x="4" y="16"/>
                    <a:pt x="4" y="18"/>
                    <a:pt x="4" y="1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1" name="Freeform 689">
              <a:extLst>
                <a:ext uri="{FF2B5EF4-FFF2-40B4-BE49-F238E27FC236}">
                  <a16:creationId xmlns:a16="http://schemas.microsoft.com/office/drawing/2014/main" id="{3488ED6F-B8E2-27B8-DC14-D9BD0B4963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28206" y="7790708"/>
              <a:ext cx="47770" cy="73269"/>
            </a:xfrm>
            <a:custGeom>
              <a:avLst/>
              <a:gdLst>
                <a:gd name="T0" fmla="*/ 3 w 5"/>
                <a:gd name="T1" fmla="*/ 8 h 8"/>
                <a:gd name="T2" fmla="*/ 2 w 5"/>
                <a:gd name="T3" fmla="*/ 0 h 8"/>
                <a:gd name="T4" fmla="*/ 0 w 5"/>
                <a:gd name="T5" fmla="*/ 4 h 8"/>
                <a:gd name="T6" fmla="*/ 3 w 5"/>
                <a:gd name="T7" fmla="*/ 8 h 8"/>
                <a:gd name="T8" fmla="*/ 3 w 5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8">
                  <a:moveTo>
                    <a:pt x="3" y="8"/>
                  </a:moveTo>
                  <a:cubicBezTo>
                    <a:pt x="3" y="7"/>
                    <a:pt x="5" y="0"/>
                    <a:pt x="2" y="0"/>
                  </a:cubicBezTo>
                  <a:cubicBezTo>
                    <a:pt x="1" y="1"/>
                    <a:pt x="0" y="3"/>
                    <a:pt x="0" y="4"/>
                  </a:cubicBezTo>
                  <a:cubicBezTo>
                    <a:pt x="0" y="6"/>
                    <a:pt x="1" y="7"/>
                    <a:pt x="3" y="8"/>
                  </a:cubicBezTo>
                  <a:cubicBezTo>
                    <a:pt x="3" y="8"/>
                    <a:pt x="2" y="8"/>
                    <a:pt x="3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2" name="Freeform 690">
              <a:extLst>
                <a:ext uri="{FF2B5EF4-FFF2-40B4-BE49-F238E27FC236}">
                  <a16:creationId xmlns:a16="http://schemas.microsoft.com/office/drawing/2014/main" id="{E14E66A0-8FB5-3645-1907-D7370C943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46043" y="8137934"/>
              <a:ext cx="496814" cy="315371"/>
            </a:xfrm>
            <a:custGeom>
              <a:avLst/>
              <a:gdLst>
                <a:gd name="T0" fmla="*/ 47 w 53"/>
                <a:gd name="T1" fmla="*/ 0 h 34"/>
                <a:gd name="T2" fmla="*/ 38 w 53"/>
                <a:gd name="T3" fmla="*/ 2 h 34"/>
                <a:gd name="T4" fmla="*/ 28 w 53"/>
                <a:gd name="T5" fmla="*/ 4 h 34"/>
                <a:gd name="T6" fmla="*/ 23 w 53"/>
                <a:gd name="T7" fmla="*/ 10 h 34"/>
                <a:gd name="T8" fmla="*/ 17 w 53"/>
                <a:gd name="T9" fmla="*/ 9 h 34"/>
                <a:gd name="T10" fmla="*/ 9 w 53"/>
                <a:gd name="T11" fmla="*/ 9 h 34"/>
                <a:gd name="T12" fmla="*/ 3 w 53"/>
                <a:gd name="T13" fmla="*/ 12 h 34"/>
                <a:gd name="T14" fmla="*/ 1 w 53"/>
                <a:gd name="T15" fmla="*/ 15 h 34"/>
                <a:gd name="T16" fmla="*/ 1 w 53"/>
                <a:gd name="T17" fmla="*/ 21 h 34"/>
                <a:gd name="T18" fmla="*/ 3 w 53"/>
                <a:gd name="T19" fmla="*/ 28 h 34"/>
                <a:gd name="T20" fmla="*/ 4 w 53"/>
                <a:gd name="T21" fmla="*/ 32 h 34"/>
                <a:gd name="T22" fmla="*/ 12 w 53"/>
                <a:gd name="T23" fmla="*/ 32 h 34"/>
                <a:gd name="T24" fmla="*/ 16 w 53"/>
                <a:gd name="T25" fmla="*/ 29 h 34"/>
                <a:gd name="T26" fmla="*/ 21 w 53"/>
                <a:gd name="T27" fmla="*/ 29 h 34"/>
                <a:gd name="T28" fmla="*/ 24 w 53"/>
                <a:gd name="T29" fmla="*/ 26 h 34"/>
                <a:gd name="T30" fmla="*/ 32 w 53"/>
                <a:gd name="T31" fmla="*/ 24 h 34"/>
                <a:gd name="T32" fmla="*/ 41 w 53"/>
                <a:gd name="T33" fmla="*/ 21 h 34"/>
                <a:gd name="T34" fmla="*/ 47 w 53"/>
                <a:gd name="T35" fmla="*/ 17 h 34"/>
                <a:gd name="T36" fmla="*/ 52 w 53"/>
                <a:gd name="T37" fmla="*/ 12 h 34"/>
                <a:gd name="T38" fmla="*/ 47 w 53"/>
                <a:gd name="T3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3" h="34">
                  <a:moveTo>
                    <a:pt x="47" y="0"/>
                  </a:moveTo>
                  <a:cubicBezTo>
                    <a:pt x="44" y="1"/>
                    <a:pt x="41" y="2"/>
                    <a:pt x="38" y="2"/>
                  </a:cubicBezTo>
                  <a:cubicBezTo>
                    <a:pt x="35" y="3"/>
                    <a:pt x="31" y="2"/>
                    <a:pt x="28" y="4"/>
                  </a:cubicBezTo>
                  <a:cubicBezTo>
                    <a:pt x="26" y="6"/>
                    <a:pt x="25" y="8"/>
                    <a:pt x="23" y="10"/>
                  </a:cubicBezTo>
                  <a:cubicBezTo>
                    <a:pt x="22" y="11"/>
                    <a:pt x="19" y="9"/>
                    <a:pt x="17" y="9"/>
                  </a:cubicBezTo>
                  <a:cubicBezTo>
                    <a:pt x="14" y="9"/>
                    <a:pt x="12" y="9"/>
                    <a:pt x="9" y="9"/>
                  </a:cubicBezTo>
                  <a:cubicBezTo>
                    <a:pt x="6" y="9"/>
                    <a:pt x="3" y="8"/>
                    <a:pt x="3" y="12"/>
                  </a:cubicBezTo>
                  <a:cubicBezTo>
                    <a:pt x="2" y="14"/>
                    <a:pt x="1" y="13"/>
                    <a:pt x="1" y="15"/>
                  </a:cubicBezTo>
                  <a:cubicBezTo>
                    <a:pt x="0" y="17"/>
                    <a:pt x="0" y="19"/>
                    <a:pt x="1" y="21"/>
                  </a:cubicBezTo>
                  <a:cubicBezTo>
                    <a:pt x="1" y="23"/>
                    <a:pt x="2" y="26"/>
                    <a:pt x="3" y="28"/>
                  </a:cubicBezTo>
                  <a:cubicBezTo>
                    <a:pt x="3" y="29"/>
                    <a:pt x="3" y="31"/>
                    <a:pt x="4" y="32"/>
                  </a:cubicBezTo>
                  <a:cubicBezTo>
                    <a:pt x="5" y="34"/>
                    <a:pt x="10" y="33"/>
                    <a:pt x="12" y="32"/>
                  </a:cubicBezTo>
                  <a:cubicBezTo>
                    <a:pt x="13" y="31"/>
                    <a:pt x="14" y="30"/>
                    <a:pt x="16" y="29"/>
                  </a:cubicBezTo>
                  <a:cubicBezTo>
                    <a:pt x="17" y="29"/>
                    <a:pt x="19" y="29"/>
                    <a:pt x="21" y="29"/>
                  </a:cubicBezTo>
                  <a:cubicBezTo>
                    <a:pt x="22" y="28"/>
                    <a:pt x="23" y="27"/>
                    <a:pt x="24" y="26"/>
                  </a:cubicBezTo>
                  <a:cubicBezTo>
                    <a:pt x="27" y="25"/>
                    <a:pt x="29" y="25"/>
                    <a:pt x="32" y="24"/>
                  </a:cubicBezTo>
                  <a:cubicBezTo>
                    <a:pt x="35" y="23"/>
                    <a:pt x="38" y="22"/>
                    <a:pt x="41" y="21"/>
                  </a:cubicBezTo>
                  <a:cubicBezTo>
                    <a:pt x="43" y="20"/>
                    <a:pt x="47" y="19"/>
                    <a:pt x="47" y="17"/>
                  </a:cubicBezTo>
                  <a:cubicBezTo>
                    <a:pt x="48" y="14"/>
                    <a:pt x="53" y="14"/>
                    <a:pt x="52" y="12"/>
                  </a:cubicBezTo>
                  <a:cubicBezTo>
                    <a:pt x="50" y="8"/>
                    <a:pt x="49" y="4"/>
                    <a:pt x="47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3" name="Freeform 691">
              <a:extLst>
                <a:ext uri="{FF2B5EF4-FFF2-40B4-BE49-F238E27FC236}">
                  <a16:creationId xmlns:a16="http://schemas.microsoft.com/office/drawing/2014/main" id="{A16F91D5-9294-5BA8-2A09-A1CCF1920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85530" y="7790708"/>
              <a:ext cx="382164" cy="458719"/>
            </a:xfrm>
            <a:custGeom>
              <a:avLst/>
              <a:gdLst>
                <a:gd name="T0" fmla="*/ 39 w 41"/>
                <a:gd name="T1" fmla="*/ 19 h 49"/>
                <a:gd name="T2" fmla="*/ 34 w 41"/>
                <a:gd name="T3" fmla="*/ 14 h 49"/>
                <a:gd name="T4" fmla="*/ 28 w 41"/>
                <a:gd name="T5" fmla="*/ 12 h 49"/>
                <a:gd name="T6" fmla="*/ 22 w 41"/>
                <a:gd name="T7" fmla="*/ 6 h 49"/>
                <a:gd name="T8" fmla="*/ 21 w 41"/>
                <a:gd name="T9" fmla="*/ 3 h 49"/>
                <a:gd name="T10" fmla="*/ 22 w 41"/>
                <a:gd name="T11" fmla="*/ 0 h 49"/>
                <a:gd name="T12" fmla="*/ 17 w 41"/>
                <a:gd name="T13" fmla="*/ 5 h 49"/>
                <a:gd name="T14" fmla="*/ 10 w 41"/>
                <a:gd name="T15" fmla="*/ 10 h 49"/>
                <a:gd name="T16" fmla="*/ 5 w 41"/>
                <a:gd name="T17" fmla="*/ 10 h 49"/>
                <a:gd name="T18" fmla="*/ 0 w 41"/>
                <a:gd name="T19" fmla="*/ 11 h 49"/>
                <a:gd name="T20" fmla="*/ 5 w 41"/>
                <a:gd name="T21" fmla="*/ 17 h 49"/>
                <a:gd name="T22" fmla="*/ 16 w 41"/>
                <a:gd name="T23" fmla="*/ 19 h 49"/>
                <a:gd name="T24" fmla="*/ 16 w 41"/>
                <a:gd name="T25" fmla="*/ 32 h 49"/>
                <a:gd name="T26" fmla="*/ 11 w 41"/>
                <a:gd name="T27" fmla="*/ 34 h 49"/>
                <a:gd name="T28" fmla="*/ 0 w 41"/>
                <a:gd name="T29" fmla="*/ 37 h 49"/>
                <a:gd name="T30" fmla="*/ 5 w 41"/>
                <a:gd name="T31" fmla="*/ 49 h 49"/>
                <a:gd name="T32" fmla="*/ 14 w 41"/>
                <a:gd name="T33" fmla="*/ 48 h 49"/>
                <a:gd name="T34" fmla="*/ 17 w 41"/>
                <a:gd name="T35" fmla="*/ 44 h 49"/>
                <a:gd name="T36" fmla="*/ 23 w 41"/>
                <a:gd name="T37" fmla="*/ 42 h 49"/>
                <a:gd name="T38" fmla="*/ 28 w 41"/>
                <a:gd name="T39" fmla="*/ 38 h 49"/>
                <a:gd name="T40" fmla="*/ 29 w 41"/>
                <a:gd name="T41" fmla="*/ 32 h 49"/>
                <a:gd name="T42" fmla="*/ 32 w 41"/>
                <a:gd name="T43" fmla="*/ 30 h 49"/>
                <a:gd name="T44" fmla="*/ 37 w 41"/>
                <a:gd name="T45" fmla="*/ 24 h 49"/>
                <a:gd name="T46" fmla="*/ 39 w 41"/>
                <a:gd name="T47" fmla="*/ 19 h 49"/>
                <a:gd name="T48" fmla="*/ 39 w 41"/>
                <a:gd name="T49" fmla="*/ 1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1" h="49">
                  <a:moveTo>
                    <a:pt x="39" y="19"/>
                  </a:moveTo>
                  <a:cubicBezTo>
                    <a:pt x="36" y="19"/>
                    <a:pt x="35" y="16"/>
                    <a:pt x="34" y="14"/>
                  </a:cubicBezTo>
                  <a:cubicBezTo>
                    <a:pt x="33" y="13"/>
                    <a:pt x="29" y="13"/>
                    <a:pt x="28" y="12"/>
                  </a:cubicBezTo>
                  <a:cubicBezTo>
                    <a:pt x="25" y="11"/>
                    <a:pt x="24" y="9"/>
                    <a:pt x="22" y="6"/>
                  </a:cubicBezTo>
                  <a:cubicBezTo>
                    <a:pt x="22" y="5"/>
                    <a:pt x="21" y="4"/>
                    <a:pt x="21" y="3"/>
                  </a:cubicBezTo>
                  <a:cubicBezTo>
                    <a:pt x="21" y="3"/>
                    <a:pt x="22" y="0"/>
                    <a:pt x="22" y="0"/>
                  </a:cubicBezTo>
                  <a:cubicBezTo>
                    <a:pt x="21" y="0"/>
                    <a:pt x="18" y="4"/>
                    <a:pt x="17" y="5"/>
                  </a:cubicBezTo>
                  <a:cubicBezTo>
                    <a:pt x="15" y="7"/>
                    <a:pt x="13" y="10"/>
                    <a:pt x="10" y="10"/>
                  </a:cubicBezTo>
                  <a:cubicBezTo>
                    <a:pt x="8" y="11"/>
                    <a:pt x="7" y="10"/>
                    <a:pt x="5" y="10"/>
                  </a:cubicBezTo>
                  <a:cubicBezTo>
                    <a:pt x="3" y="11"/>
                    <a:pt x="1" y="13"/>
                    <a:pt x="0" y="11"/>
                  </a:cubicBezTo>
                  <a:cubicBezTo>
                    <a:pt x="1" y="14"/>
                    <a:pt x="2" y="17"/>
                    <a:pt x="5" y="17"/>
                  </a:cubicBezTo>
                  <a:cubicBezTo>
                    <a:pt x="7" y="17"/>
                    <a:pt x="15" y="17"/>
                    <a:pt x="16" y="19"/>
                  </a:cubicBezTo>
                  <a:cubicBezTo>
                    <a:pt x="19" y="23"/>
                    <a:pt x="17" y="27"/>
                    <a:pt x="16" y="32"/>
                  </a:cubicBezTo>
                  <a:cubicBezTo>
                    <a:pt x="15" y="33"/>
                    <a:pt x="11" y="34"/>
                    <a:pt x="11" y="34"/>
                  </a:cubicBezTo>
                  <a:cubicBezTo>
                    <a:pt x="7" y="35"/>
                    <a:pt x="3" y="36"/>
                    <a:pt x="0" y="37"/>
                  </a:cubicBezTo>
                  <a:cubicBezTo>
                    <a:pt x="2" y="41"/>
                    <a:pt x="4" y="45"/>
                    <a:pt x="5" y="49"/>
                  </a:cubicBezTo>
                  <a:cubicBezTo>
                    <a:pt x="8" y="48"/>
                    <a:pt x="11" y="48"/>
                    <a:pt x="14" y="48"/>
                  </a:cubicBezTo>
                  <a:cubicBezTo>
                    <a:pt x="18" y="47"/>
                    <a:pt x="15" y="46"/>
                    <a:pt x="17" y="44"/>
                  </a:cubicBezTo>
                  <a:cubicBezTo>
                    <a:pt x="19" y="43"/>
                    <a:pt x="22" y="44"/>
                    <a:pt x="23" y="42"/>
                  </a:cubicBezTo>
                  <a:cubicBezTo>
                    <a:pt x="25" y="40"/>
                    <a:pt x="25" y="39"/>
                    <a:pt x="28" y="38"/>
                  </a:cubicBezTo>
                  <a:cubicBezTo>
                    <a:pt x="30" y="37"/>
                    <a:pt x="29" y="34"/>
                    <a:pt x="29" y="32"/>
                  </a:cubicBezTo>
                  <a:cubicBezTo>
                    <a:pt x="28" y="30"/>
                    <a:pt x="30" y="30"/>
                    <a:pt x="32" y="30"/>
                  </a:cubicBezTo>
                  <a:cubicBezTo>
                    <a:pt x="35" y="29"/>
                    <a:pt x="35" y="26"/>
                    <a:pt x="37" y="24"/>
                  </a:cubicBezTo>
                  <a:cubicBezTo>
                    <a:pt x="38" y="23"/>
                    <a:pt x="41" y="20"/>
                    <a:pt x="39" y="19"/>
                  </a:cubicBezTo>
                  <a:cubicBezTo>
                    <a:pt x="38" y="19"/>
                    <a:pt x="40" y="20"/>
                    <a:pt x="39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4" name="Freeform 692">
              <a:extLst>
                <a:ext uri="{FF2B5EF4-FFF2-40B4-BE49-F238E27FC236}">
                  <a16:creationId xmlns:a16="http://schemas.microsoft.com/office/drawing/2014/main" id="{6CD02BB4-CCFE-46C4-88B4-CF7FE64E9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97631" y="6892386"/>
              <a:ext cx="512741" cy="222990"/>
            </a:xfrm>
            <a:custGeom>
              <a:avLst/>
              <a:gdLst>
                <a:gd name="T0" fmla="*/ 55 w 55"/>
                <a:gd name="T1" fmla="*/ 5 h 24"/>
                <a:gd name="T2" fmla="*/ 47 w 55"/>
                <a:gd name="T3" fmla="*/ 3 h 24"/>
                <a:gd name="T4" fmla="*/ 36 w 55"/>
                <a:gd name="T5" fmla="*/ 2 h 24"/>
                <a:gd name="T6" fmla="*/ 27 w 55"/>
                <a:gd name="T7" fmla="*/ 0 h 24"/>
                <a:gd name="T8" fmla="*/ 22 w 55"/>
                <a:gd name="T9" fmla="*/ 2 h 24"/>
                <a:gd name="T10" fmla="*/ 19 w 55"/>
                <a:gd name="T11" fmla="*/ 4 h 24"/>
                <a:gd name="T12" fmla="*/ 11 w 55"/>
                <a:gd name="T13" fmla="*/ 5 h 24"/>
                <a:gd name="T14" fmla="*/ 9 w 55"/>
                <a:gd name="T15" fmla="*/ 7 h 24"/>
                <a:gd name="T16" fmla="*/ 8 w 55"/>
                <a:gd name="T17" fmla="*/ 11 h 24"/>
                <a:gd name="T18" fmla="*/ 12 w 55"/>
                <a:gd name="T19" fmla="*/ 12 h 24"/>
                <a:gd name="T20" fmla="*/ 15 w 55"/>
                <a:gd name="T21" fmla="*/ 12 h 24"/>
                <a:gd name="T22" fmla="*/ 19 w 55"/>
                <a:gd name="T23" fmla="*/ 15 h 24"/>
                <a:gd name="T24" fmla="*/ 15 w 55"/>
                <a:gd name="T25" fmla="*/ 17 h 24"/>
                <a:gd name="T26" fmla="*/ 11 w 55"/>
                <a:gd name="T27" fmla="*/ 17 h 24"/>
                <a:gd name="T28" fmla="*/ 10 w 55"/>
                <a:gd name="T29" fmla="*/ 20 h 24"/>
                <a:gd name="T30" fmla="*/ 1 w 55"/>
                <a:gd name="T31" fmla="*/ 20 h 24"/>
                <a:gd name="T32" fmla="*/ 11 w 55"/>
                <a:gd name="T33" fmla="*/ 22 h 24"/>
                <a:gd name="T34" fmla="*/ 15 w 55"/>
                <a:gd name="T35" fmla="*/ 23 h 24"/>
                <a:gd name="T36" fmla="*/ 21 w 55"/>
                <a:gd name="T37" fmla="*/ 23 h 24"/>
                <a:gd name="T38" fmla="*/ 25 w 55"/>
                <a:gd name="T39" fmla="*/ 20 h 24"/>
                <a:gd name="T40" fmla="*/ 28 w 55"/>
                <a:gd name="T41" fmla="*/ 17 h 24"/>
                <a:gd name="T42" fmla="*/ 33 w 55"/>
                <a:gd name="T43" fmla="*/ 16 h 24"/>
                <a:gd name="T44" fmla="*/ 37 w 55"/>
                <a:gd name="T45" fmla="*/ 16 h 24"/>
                <a:gd name="T46" fmla="*/ 40 w 55"/>
                <a:gd name="T47" fmla="*/ 13 h 24"/>
                <a:gd name="T48" fmla="*/ 44 w 55"/>
                <a:gd name="T49" fmla="*/ 12 h 24"/>
                <a:gd name="T50" fmla="*/ 54 w 55"/>
                <a:gd name="T51" fmla="*/ 7 h 24"/>
                <a:gd name="T52" fmla="*/ 55 w 55"/>
                <a:gd name="T53" fmla="*/ 5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" h="24">
                  <a:moveTo>
                    <a:pt x="55" y="5"/>
                  </a:moveTo>
                  <a:cubicBezTo>
                    <a:pt x="52" y="5"/>
                    <a:pt x="50" y="3"/>
                    <a:pt x="47" y="3"/>
                  </a:cubicBezTo>
                  <a:cubicBezTo>
                    <a:pt x="44" y="2"/>
                    <a:pt x="40" y="2"/>
                    <a:pt x="36" y="2"/>
                  </a:cubicBezTo>
                  <a:cubicBezTo>
                    <a:pt x="33" y="2"/>
                    <a:pt x="30" y="2"/>
                    <a:pt x="27" y="0"/>
                  </a:cubicBezTo>
                  <a:cubicBezTo>
                    <a:pt x="25" y="0"/>
                    <a:pt x="23" y="0"/>
                    <a:pt x="22" y="2"/>
                  </a:cubicBezTo>
                  <a:cubicBezTo>
                    <a:pt x="22" y="4"/>
                    <a:pt x="21" y="5"/>
                    <a:pt x="19" y="4"/>
                  </a:cubicBezTo>
                  <a:cubicBezTo>
                    <a:pt x="17" y="3"/>
                    <a:pt x="12" y="1"/>
                    <a:pt x="11" y="5"/>
                  </a:cubicBezTo>
                  <a:cubicBezTo>
                    <a:pt x="10" y="6"/>
                    <a:pt x="11" y="6"/>
                    <a:pt x="9" y="7"/>
                  </a:cubicBezTo>
                  <a:cubicBezTo>
                    <a:pt x="8" y="8"/>
                    <a:pt x="6" y="10"/>
                    <a:pt x="8" y="11"/>
                  </a:cubicBezTo>
                  <a:cubicBezTo>
                    <a:pt x="9" y="12"/>
                    <a:pt x="12" y="13"/>
                    <a:pt x="12" y="12"/>
                  </a:cubicBezTo>
                  <a:cubicBezTo>
                    <a:pt x="13" y="10"/>
                    <a:pt x="14" y="11"/>
                    <a:pt x="15" y="12"/>
                  </a:cubicBezTo>
                  <a:cubicBezTo>
                    <a:pt x="16" y="13"/>
                    <a:pt x="20" y="14"/>
                    <a:pt x="19" y="15"/>
                  </a:cubicBezTo>
                  <a:cubicBezTo>
                    <a:pt x="19" y="16"/>
                    <a:pt x="16" y="16"/>
                    <a:pt x="15" y="17"/>
                  </a:cubicBezTo>
                  <a:cubicBezTo>
                    <a:pt x="14" y="18"/>
                    <a:pt x="13" y="19"/>
                    <a:pt x="11" y="17"/>
                  </a:cubicBezTo>
                  <a:cubicBezTo>
                    <a:pt x="10" y="16"/>
                    <a:pt x="10" y="19"/>
                    <a:pt x="10" y="20"/>
                  </a:cubicBezTo>
                  <a:cubicBezTo>
                    <a:pt x="6" y="22"/>
                    <a:pt x="4" y="15"/>
                    <a:pt x="1" y="20"/>
                  </a:cubicBezTo>
                  <a:cubicBezTo>
                    <a:pt x="0" y="21"/>
                    <a:pt x="10" y="23"/>
                    <a:pt x="11" y="22"/>
                  </a:cubicBezTo>
                  <a:cubicBezTo>
                    <a:pt x="12" y="21"/>
                    <a:pt x="14" y="22"/>
                    <a:pt x="15" y="23"/>
                  </a:cubicBezTo>
                  <a:cubicBezTo>
                    <a:pt x="16" y="23"/>
                    <a:pt x="19" y="24"/>
                    <a:pt x="21" y="23"/>
                  </a:cubicBezTo>
                  <a:cubicBezTo>
                    <a:pt x="22" y="22"/>
                    <a:pt x="24" y="23"/>
                    <a:pt x="25" y="20"/>
                  </a:cubicBezTo>
                  <a:cubicBezTo>
                    <a:pt x="25" y="19"/>
                    <a:pt x="27" y="18"/>
                    <a:pt x="28" y="17"/>
                  </a:cubicBezTo>
                  <a:cubicBezTo>
                    <a:pt x="29" y="16"/>
                    <a:pt x="33" y="16"/>
                    <a:pt x="33" y="16"/>
                  </a:cubicBezTo>
                  <a:cubicBezTo>
                    <a:pt x="34" y="18"/>
                    <a:pt x="35" y="16"/>
                    <a:pt x="37" y="16"/>
                  </a:cubicBezTo>
                  <a:cubicBezTo>
                    <a:pt x="38" y="16"/>
                    <a:pt x="39" y="13"/>
                    <a:pt x="40" y="13"/>
                  </a:cubicBezTo>
                  <a:cubicBezTo>
                    <a:pt x="41" y="12"/>
                    <a:pt x="43" y="13"/>
                    <a:pt x="44" y="12"/>
                  </a:cubicBezTo>
                  <a:cubicBezTo>
                    <a:pt x="48" y="11"/>
                    <a:pt x="50" y="9"/>
                    <a:pt x="54" y="7"/>
                  </a:cubicBezTo>
                  <a:cubicBezTo>
                    <a:pt x="55" y="7"/>
                    <a:pt x="55" y="7"/>
                    <a:pt x="55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5" name="Freeform 693">
              <a:extLst>
                <a:ext uri="{FF2B5EF4-FFF2-40B4-BE49-F238E27FC236}">
                  <a16:creationId xmlns:a16="http://schemas.microsoft.com/office/drawing/2014/main" id="{1F63124B-5B27-C43B-8B39-933BB1D73E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73430" y="6752222"/>
              <a:ext cx="831211" cy="487388"/>
            </a:xfrm>
            <a:custGeom>
              <a:avLst/>
              <a:gdLst>
                <a:gd name="T0" fmla="*/ 78 w 89"/>
                <a:gd name="T1" fmla="*/ 32 h 52"/>
                <a:gd name="T2" fmla="*/ 81 w 89"/>
                <a:gd name="T3" fmla="*/ 33 h 52"/>
                <a:gd name="T4" fmla="*/ 84 w 89"/>
                <a:gd name="T5" fmla="*/ 31 h 52"/>
                <a:gd name="T6" fmla="*/ 81 w 89"/>
                <a:gd name="T7" fmla="*/ 26 h 52"/>
                <a:gd name="T8" fmla="*/ 79 w 89"/>
                <a:gd name="T9" fmla="*/ 27 h 52"/>
                <a:gd name="T10" fmla="*/ 75 w 89"/>
                <a:gd name="T11" fmla="*/ 27 h 52"/>
                <a:gd name="T12" fmla="*/ 78 w 89"/>
                <a:gd name="T13" fmla="*/ 21 h 52"/>
                <a:gd name="T14" fmla="*/ 74 w 89"/>
                <a:gd name="T15" fmla="*/ 22 h 52"/>
                <a:gd name="T16" fmla="*/ 68 w 89"/>
                <a:gd name="T17" fmla="*/ 25 h 52"/>
                <a:gd name="T18" fmla="*/ 65 w 89"/>
                <a:gd name="T19" fmla="*/ 29 h 52"/>
                <a:gd name="T20" fmla="*/ 62 w 89"/>
                <a:gd name="T21" fmla="*/ 28 h 52"/>
                <a:gd name="T22" fmla="*/ 57 w 89"/>
                <a:gd name="T23" fmla="*/ 27 h 52"/>
                <a:gd name="T24" fmla="*/ 53 w 89"/>
                <a:gd name="T25" fmla="*/ 23 h 52"/>
                <a:gd name="T26" fmla="*/ 52 w 89"/>
                <a:gd name="T27" fmla="*/ 17 h 52"/>
                <a:gd name="T28" fmla="*/ 49 w 89"/>
                <a:gd name="T29" fmla="*/ 13 h 52"/>
                <a:gd name="T30" fmla="*/ 45 w 89"/>
                <a:gd name="T31" fmla="*/ 12 h 52"/>
                <a:gd name="T32" fmla="*/ 38 w 89"/>
                <a:gd name="T33" fmla="*/ 12 h 52"/>
                <a:gd name="T34" fmla="*/ 31 w 89"/>
                <a:gd name="T35" fmla="*/ 12 h 52"/>
                <a:gd name="T36" fmla="*/ 27 w 89"/>
                <a:gd name="T37" fmla="*/ 8 h 52"/>
                <a:gd name="T38" fmla="*/ 23 w 89"/>
                <a:gd name="T39" fmla="*/ 8 h 52"/>
                <a:gd name="T40" fmla="*/ 19 w 89"/>
                <a:gd name="T41" fmla="*/ 10 h 52"/>
                <a:gd name="T42" fmla="*/ 17 w 89"/>
                <a:gd name="T43" fmla="*/ 6 h 52"/>
                <a:gd name="T44" fmla="*/ 15 w 89"/>
                <a:gd name="T45" fmla="*/ 1 h 52"/>
                <a:gd name="T46" fmla="*/ 15 w 89"/>
                <a:gd name="T47" fmla="*/ 5 h 52"/>
                <a:gd name="T48" fmla="*/ 14 w 89"/>
                <a:gd name="T49" fmla="*/ 8 h 52"/>
                <a:gd name="T50" fmla="*/ 13 w 89"/>
                <a:gd name="T51" fmla="*/ 3 h 52"/>
                <a:gd name="T52" fmla="*/ 14 w 89"/>
                <a:gd name="T53" fmla="*/ 0 h 52"/>
                <a:gd name="T54" fmla="*/ 1 w 89"/>
                <a:gd name="T55" fmla="*/ 4 h 52"/>
                <a:gd name="T56" fmla="*/ 1 w 89"/>
                <a:gd name="T57" fmla="*/ 15 h 52"/>
                <a:gd name="T58" fmla="*/ 1 w 89"/>
                <a:gd name="T59" fmla="*/ 23 h 52"/>
                <a:gd name="T60" fmla="*/ 2 w 89"/>
                <a:gd name="T61" fmla="*/ 26 h 52"/>
                <a:gd name="T62" fmla="*/ 6 w 89"/>
                <a:gd name="T63" fmla="*/ 26 h 52"/>
                <a:gd name="T64" fmla="*/ 6 w 89"/>
                <a:gd name="T65" fmla="*/ 23 h 52"/>
                <a:gd name="T66" fmla="*/ 10 w 89"/>
                <a:gd name="T67" fmla="*/ 20 h 52"/>
                <a:gd name="T68" fmla="*/ 13 w 89"/>
                <a:gd name="T69" fmla="*/ 18 h 52"/>
                <a:gd name="T70" fmla="*/ 17 w 89"/>
                <a:gd name="T71" fmla="*/ 19 h 52"/>
                <a:gd name="T72" fmla="*/ 21 w 89"/>
                <a:gd name="T73" fmla="*/ 20 h 52"/>
                <a:gd name="T74" fmla="*/ 21 w 89"/>
                <a:gd name="T75" fmla="*/ 24 h 52"/>
                <a:gd name="T76" fmla="*/ 26 w 89"/>
                <a:gd name="T77" fmla="*/ 27 h 52"/>
                <a:gd name="T78" fmla="*/ 33 w 89"/>
                <a:gd name="T79" fmla="*/ 34 h 52"/>
                <a:gd name="T80" fmla="*/ 38 w 89"/>
                <a:gd name="T81" fmla="*/ 37 h 52"/>
                <a:gd name="T82" fmla="*/ 41 w 89"/>
                <a:gd name="T83" fmla="*/ 39 h 52"/>
                <a:gd name="T84" fmla="*/ 50 w 89"/>
                <a:gd name="T85" fmla="*/ 45 h 52"/>
                <a:gd name="T86" fmla="*/ 54 w 89"/>
                <a:gd name="T87" fmla="*/ 49 h 52"/>
                <a:gd name="T88" fmla="*/ 61 w 89"/>
                <a:gd name="T89" fmla="*/ 52 h 52"/>
                <a:gd name="T90" fmla="*/ 63 w 89"/>
                <a:gd name="T91" fmla="*/ 47 h 52"/>
                <a:gd name="T92" fmla="*/ 62 w 89"/>
                <a:gd name="T93" fmla="*/ 42 h 52"/>
                <a:gd name="T94" fmla="*/ 59 w 89"/>
                <a:gd name="T95" fmla="*/ 38 h 52"/>
                <a:gd name="T96" fmla="*/ 64 w 89"/>
                <a:gd name="T97" fmla="*/ 36 h 52"/>
                <a:gd name="T98" fmla="*/ 66 w 89"/>
                <a:gd name="T99" fmla="*/ 33 h 52"/>
                <a:gd name="T100" fmla="*/ 68 w 89"/>
                <a:gd name="T101" fmla="*/ 30 h 52"/>
                <a:gd name="T102" fmla="*/ 71 w 89"/>
                <a:gd name="T103" fmla="*/ 30 h 52"/>
                <a:gd name="T104" fmla="*/ 74 w 89"/>
                <a:gd name="T105" fmla="*/ 29 h 52"/>
                <a:gd name="T106" fmla="*/ 74 w 89"/>
                <a:gd name="T107" fmla="*/ 34 h 52"/>
                <a:gd name="T108" fmla="*/ 77 w 89"/>
                <a:gd name="T109" fmla="*/ 34 h 52"/>
                <a:gd name="T110" fmla="*/ 78 w 89"/>
                <a:gd name="T111" fmla="*/ 32 h 52"/>
                <a:gd name="T112" fmla="*/ 78 w 89"/>
                <a:gd name="T113" fmla="*/ 3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9" h="52">
                  <a:moveTo>
                    <a:pt x="78" y="32"/>
                  </a:moveTo>
                  <a:cubicBezTo>
                    <a:pt x="79" y="33"/>
                    <a:pt x="79" y="34"/>
                    <a:pt x="81" y="33"/>
                  </a:cubicBezTo>
                  <a:cubicBezTo>
                    <a:pt x="82" y="33"/>
                    <a:pt x="83" y="31"/>
                    <a:pt x="84" y="31"/>
                  </a:cubicBezTo>
                  <a:cubicBezTo>
                    <a:pt x="89" y="30"/>
                    <a:pt x="83" y="28"/>
                    <a:pt x="81" y="26"/>
                  </a:cubicBezTo>
                  <a:cubicBezTo>
                    <a:pt x="80" y="25"/>
                    <a:pt x="80" y="26"/>
                    <a:pt x="79" y="27"/>
                  </a:cubicBezTo>
                  <a:cubicBezTo>
                    <a:pt x="79" y="28"/>
                    <a:pt x="76" y="27"/>
                    <a:pt x="75" y="27"/>
                  </a:cubicBezTo>
                  <a:cubicBezTo>
                    <a:pt x="71" y="25"/>
                    <a:pt x="77" y="22"/>
                    <a:pt x="78" y="21"/>
                  </a:cubicBezTo>
                  <a:cubicBezTo>
                    <a:pt x="78" y="21"/>
                    <a:pt x="74" y="22"/>
                    <a:pt x="74" y="22"/>
                  </a:cubicBezTo>
                  <a:cubicBezTo>
                    <a:pt x="72" y="23"/>
                    <a:pt x="70" y="23"/>
                    <a:pt x="68" y="25"/>
                  </a:cubicBezTo>
                  <a:cubicBezTo>
                    <a:pt x="67" y="26"/>
                    <a:pt x="66" y="28"/>
                    <a:pt x="65" y="29"/>
                  </a:cubicBezTo>
                  <a:cubicBezTo>
                    <a:pt x="64" y="32"/>
                    <a:pt x="63" y="30"/>
                    <a:pt x="62" y="28"/>
                  </a:cubicBezTo>
                  <a:cubicBezTo>
                    <a:pt x="61" y="26"/>
                    <a:pt x="59" y="27"/>
                    <a:pt x="57" y="27"/>
                  </a:cubicBezTo>
                  <a:cubicBezTo>
                    <a:pt x="55" y="27"/>
                    <a:pt x="54" y="24"/>
                    <a:pt x="53" y="23"/>
                  </a:cubicBezTo>
                  <a:cubicBezTo>
                    <a:pt x="51" y="21"/>
                    <a:pt x="54" y="19"/>
                    <a:pt x="52" y="17"/>
                  </a:cubicBezTo>
                  <a:cubicBezTo>
                    <a:pt x="51" y="16"/>
                    <a:pt x="50" y="14"/>
                    <a:pt x="49" y="13"/>
                  </a:cubicBezTo>
                  <a:cubicBezTo>
                    <a:pt x="48" y="12"/>
                    <a:pt x="46" y="11"/>
                    <a:pt x="45" y="12"/>
                  </a:cubicBezTo>
                  <a:cubicBezTo>
                    <a:pt x="43" y="13"/>
                    <a:pt x="41" y="12"/>
                    <a:pt x="38" y="12"/>
                  </a:cubicBezTo>
                  <a:cubicBezTo>
                    <a:pt x="36" y="12"/>
                    <a:pt x="33" y="13"/>
                    <a:pt x="31" y="12"/>
                  </a:cubicBezTo>
                  <a:cubicBezTo>
                    <a:pt x="30" y="11"/>
                    <a:pt x="28" y="9"/>
                    <a:pt x="27" y="8"/>
                  </a:cubicBezTo>
                  <a:cubicBezTo>
                    <a:pt x="25" y="6"/>
                    <a:pt x="24" y="6"/>
                    <a:pt x="23" y="8"/>
                  </a:cubicBezTo>
                  <a:cubicBezTo>
                    <a:pt x="22" y="9"/>
                    <a:pt x="21" y="10"/>
                    <a:pt x="19" y="10"/>
                  </a:cubicBezTo>
                  <a:cubicBezTo>
                    <a:pt x="16" y="10"/>
                    <a:pt x="16" y="8"/>
                    <a:pt x="17" y="6"/>
                  </a:cubicBezTo>
                  <a:cubicBezTo>
                    <a:pt x="18" y="3"/>
                    <a:pt x="18" y="3"/>
                    <a:pt x="15" y="1"/>
                  </a:cubicBezTo>
                  <a:cubicBezTo>
                    <a:pt x="15" y="2"/>
                    <a:pt x="15" y="4"/>
                    <a:pt x="15" y="5"/>
                  </a:cubicBezTo>
                  <a:cubicBezTo>
                    <a:pt x="15" y="7"/>
                    <a:pt x="16" y="8"/>
                    <a:pt x="14" y="8"/>
                  </a:cubicBezTo>
                  <a:cubicBezTo>
                    <a:pt x="12" y="7"/>
                    <a:pt x="12" y="4"/>
                    <a:pt x="13" y="3"/>
                  </a:cubicBezTo>
                  <a:cubicBezTo>
                    <a:pt x="13" y="3"/>
                    <a:pt x="15" y="0"/>
                    <a:pt x="14" y="0"/>
                  </a:cubicBezTo>
                  <a:cubicBezTo>
                    <a:pt x="9" y="1"/>
                    <a:pt x="5" y="2"/>
                    <a:pt x="1" y="4"/>
                  </a:cubicBezTo>
                  <a:cubicBezTo>
                    <a:pt x="0" y="4"/>
                    <a:pt x="1" y="14"/>
                    <a:pt x="1" y="15"/>
                  </a:cubicBezTo>
                  <a:cubicBezTo>
                    <a:pt x="1" y="18"/>
                    <a:pt x="1" y="21"/>
                    <a:pt x="1" y="23"/>
                  </a:cubicBezTo>
                  <a:cubicBezTo>
                    <a:pt x="1" y="25"/>
                    <a:pt x="0" y="26"/>
                    <a:pt x="2" y="26"/>
                  </a:cubicBezTo>
                  <a:cubicBezTo>
                    <a:pt x="3" y="26"/>
                    <a:pt x="4" y="26"/>
                    <a:pt x="6" y="26"/>
                  </a:cubicBezTo>
                  <a:cubicBezTo>
                    <a:pt x="8" y="26"/>
                    <a:pt x="5" y="24"/>
                    <a:pt x="6" y="23"/>
                  </a:cubicBezTo>
                  <a:cubicBezTo>
                    <a:pt x="7" y="21"/>
                    <a:pt x="9" y="22"/>
                    <a:pt x="10" y="20"/>
                  </a:cubicBezTo>
                  <a:cubicBezTo>
                    <a:pt x="12" y="19"/>
                    <a:pt x="12" y="19"/>
                    <a:pt x="13" y="18"/>
                  </a:cubicBezTo>
                  <a:cubicBezTo>
                    <a:pt x="15" y="17"/>
                    <a:pt x="16" y="18"/>
                    <a:pt x="17" y="19"/>
                  </a:cubicBezTo>
                  <a:cubicBezTo>
                    <a:pt x="18" y="20"/>
                    <a:pt x="21" y="20"/>
                    <a:pt x="21" y="20"/>
                  </a:cubicBezTo>
                  <a:cubicBezTo>
                    <a:pt x="22" y="22"/>
                    <a:pt x="21" y="23"/>
                    <a:pt x="21" y="24"/>
                  </a:cubicBezTo>
                  <a:cubicBezTo>
                    <a:pt x="22" y="27"/>
                    <a:pt x="25" y="27"/>
                    <a:pt x="26" y="27"/>
                  </a:cubicBezTo>
                  <a:cubicBezTo>
                    <a:pt x="31" y="27"/>
                    <a:pt x="31" y="30"/>
                    <a:pt x="33" y="34"/>
                  </a:cubicBezTo>
                  <a:cubicBezTo>
                    <a:pt x="34" y="35"/>
                    <a:pt x="36" y="36"/>
                    <a:pt x="38" y="37"/>
                  </a:cubicBezTo>
                  <a:cubicBezTo>
                    <a:pt x="39" y="37"/>
                    <a:pt x="40" y="38"/>
                    <a:pt x="41" y="39"/>
                  </a:cubicBezTo>
                  <a:cubicBezTo>
                    <a:pt x="44" y="41"/>
                    <a:pt x="47" y="44"/>
                    <a:pt x="50" y="45"/>
                  </a:cubicBezTo>
                  <a:cubicBezTo>
                    <a:pt x="54" y="46"/>
                    <a:pt x="54" y="46"/>
                    <a:pt x="54" y="49"/>
                  </a:cubicBezTo>
                  <a:cubicBezTo>
                    <a:pt x="56" y="49"/>
                    <a:pt x="59" y="51"/>
                    <a:pt x="61" y="52"/>
                  </a:cubicBezTo>
                  <a:cubicBezTo>
                    <a:pt x="61" y="49"/>
                    <a:pt x="60" y="49"/>
                    <a:pt x="63" y="47"/>
                  </a:cubicBezTo>
                  <a:cubicBezTo>
                    <a:pt x="64" y="45"/>
                    <a:pt x="62" y="44"/>
                    <a:pt x="62" y="42"/>
                  </a:cubicBezTo>
                  <a:cubicBezTo>
                    <a:pt x="63" y="39"/>
                    <a:pt x="60" y="40"/>
                    <a:pt x="59" y="38"/>
                  </a:cubicBezTo>
                  <a:cubicBezTo>
                    <a:pt x="58" y="36"/>
                    <a:pt x="63" y="37"/>
                    <a:pt x="64" y="36"/>
                  </a:cubicBezTo>
                  <a:cubicBezTo>
                    <a:pt x="67" y="35"/>
                    <a:pt x="64" y="32"/>
                    <a:pt x="66" y="33"/>
                  </a:cubicBezTo>
                  <a:cubicBezTo>
                    <a:pt x="70" y="33"/>
                    <a:pt x="66" y="30"/>
                    <a:pt x="68" y="30"/>
                  </a:cubicBezTo>
                  <a:cubicBezTo>
                    <a:pt x="69" y="29"/>
                    <a:pt x="70" y="31"/>
                    <a:pt x="71" y="30"/>
                  </a:cubicBezTo>
                  <a:cubicBezTo>
                    <a:pt x="72" y="30"/>
                    <a:pt x="73" y="29"/>
                    <a:pt x="74" y="29"/>
                  </a:cubicBezTo>
                  <a:cubicBezTo>
                    <a:pt x="76" y="29"/>
                    <a:pt x="74" y="33"/>
                    <a:pt x="74" y="34"/>
                  </a:cubicBezTo>
                  <a:cubicBezTo>
                    <a:pt x="75" y="34"/>
                    <a:pt x="77" y="31"/>
                    <a:pt x="77" y="34"/>
                  </a:cubicBezTo>
                  <a:cubicBezTo>
                    <a:pt x="77" y="34"/>
                    <a:pt x="77" y="32"/>
                    <a:pt x="78" y="32"/>
                  </a:cubicBezTo>
                  <a:cubicBezTo>
                    <a:pt x="79" y="32"/>
                    <a:pt x="77" y="32"/>
                    <a:pt x="78" y="3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6" name="Freeform 694">
              <a:extLst>
                <a:ext uri="{FF2B5EF4-FFF2-40B4-BE49-F238E27FC236}">
                  <a16:creationId xmlns:a16="http://schemas.microsoft.com/office/drawing/2014/main" id="{0104C94C-823F-1E2E-113D-7034B3B34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25022" y="7293764"/>
              <a:ext cx="0" cy="9558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7" name="Freeform 695">
              <a:extLst>
                <a:ext uri="{FF2B5EF4-FFF2-40B4-BE49-F238E27FC236}">
                  <a16:creationId xmlns:a16="http://schemas.microsoft.com/office/drawing/2014/main" id="{0DBAFF9A-9671-2E92-080B-BF93F7632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95084" y="6921055"/>
              <a:ext cx="681526" cy="401378"/>
            </a:xfrm>
            <a:custGeom>
              <a:avLst/>
              <a:gdLst>
                <a:gd name="T0" fmla="*/ 73 w 73"/>
                <a:gd name="T1" fmla="*/ 28 h 43"/>
                <a:gd name="T2" fmla="*/ 69 w 73"/>
                <a:gd name="T3" fmla="*/ 27 h 43"/>
                <a:gd name="T4" fmla="*/ 65 w 73"/>
                <a:gd name="T5" fmla="*/ 24 h 43"/>
                <a:gd name="T6" fmla="*/ 58 w 73"/>
                <a:gd name="T7" fmla="*/ 20 h 43"/>
                <a:gd name="T8" fmla="*/ 52 w 73"/>
                <a:gd name="T9" fmla="*/ 16 h 43"/>
                <a:gd name="T10" fmla="*/ 47 w 73"/>
                <a:gd name="T11" fmla="*/ 9 h 43"/>
                <a:gd name="T12" fmla="*/ 40 w 73"/>
                <a:gd name="T13" fmla="*/ 5 h 43"/>
                <a:gd name="T14" fmla="*/ 40 w 73"/>
                <a:gd name="T15" fmla="*/ 2 h 43"/>
                <a:gd name="T16" fmla="*/ 36 w 73"/>
                <a:gd name="T17" fmla="*/ 1 h 43"/>
                <a:gd name="T18" fmla="*/ 34 w 73"/>
                <a:gd name="T19" fmla="*/ 0 h 43"/>
                <a:gd name="T20" fmla="*/ 31 w 73"/>
                <a:gd name="T21" fmla="*/ 1 h 43"/>
                <a:gd name="T22" fmla="*/ 28 w 73"/>
                <a:gd name="T23" fmla="*/ 3 h 43"/>
                <a:gd name="T24" fmla="*/ 25 w 73"/>
                <a:gd name="T25" fmla="*/ 6 h 43"/>
                <a:gd name="T26" fmla="*/ 22 w 73"/>
                <a:gd name="T27" fmla="*/ 8 h 43"/>
                <a:gd name="T28" fmla="*/ 17 w 73"/>
                <a:gd name="T29" fmla="*/ 8 h 43"/>
                <a:gd name="T30" fmla="*/ 12 w 73"/>
                <a:gd name="T31" fmla="*/ 2 h 43"/>
                <a:gd name="T32" fmla="*/ 2 w 73"/>
                <a:gd name="T33" fmla="*/ 5 h 43"/>
                <a:gd name="T34" fmla="*/ 5 w 73"/>
                <a:gd name="T35" fmla="*/ 12 h 43"/>
                <a:gd name="T36" fmla="*/ 8 w 73"/>
                <a:gd name="T37" fmla="*/ 17 h 43"/>
                <a:gd name="T38" fmla="*/ 8 w 73"/>
                <a:gd name="T39" fmla="*/ 19 h 43"/>
                <a:gd name="T40" fmla="*/ 10 w 73"/>
                <a:gd name="T41" fmla="*/ 22 h 43"/>
                <a:gd name="T42" fmla="*/ 9 w 73"/>
                <a:gd name="T43" fmla="*/ 26 h 43"/>
                <a:gd name="T44" fmla="*/ 9 w 73"/>
                <a:gd name="T45" fmla="*/ 31 h 43"/>
                <a:gd name="T46" fmla="*/ 14 w 73"/>
                <a:gd name="T47" fmla="*/ 29 h 43"/>
                <a:gd name="T48" fmla="*/ 17 w 73"/>
                <a:gd name="T49" fmla="*/ 26 h 43"/>
                <a:gd name="T50" fmla="*/ 27 w 73"/>
                <a:gd name="T51" fmla="*/ 27 h 43"/>
                <a:gd name="T52" fmla="*/ 37 w 73"/>
                <a:gd name="T53" fmla="*/ 31 h 43"/>
                <a:gd name="T54" fmla="*/ 45 w 73"/>
                <a:gd name="T55" fmla="*/ 35 h 43"/>
                <a:gd name="T56" fmla="*/ 46 w 73"/>
                <a:gd name="T57" fmla="*/ 37 h 43"/>
                <a:gd name="T58" fmla="*/ 48 w 73"/>
                <a:gd name="T59" fmla="*/ 42 h 43"/>
                <a:gd name="T60" fmla="*/ 53 w 73"/>
                <a:gd name="T61" fmla="*/ 43 h 43"/>
                <a:gd name="T62" fmla="*/ 57 w 73"/>
                <a:gd name="T63" fmla="*/ 40 h 43"/>
                <a:gd name="T64" fmla="*/ 62 w 73"/>
                <a:gd name="T65" fmla="*/ 38 h 43"/>
                <a:gd name="T66" fmla="*/ 65 w 73"/>
                <a:gd name="T67" fmla="*/ 33 h 43"/>
                <a:gd name="T68" fmla="*/ 69 w 73"/>
                <a:gd name="T69" fmla="*/ 31 h 43"/>
                <a:gd name="T70" fmla="*/ 73 w 73"/>
                <a:gd name="T71" fmla="*/ 31 h 43"/>
                <a:gd name="T72" fmla="*/ 73 w 73"/>
                <a:gd name="T73" fmla="*/ 28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3" h="43">
                  <a:moveTo>
                    <a:pt x="73" y="28"/>
                  </a:moveTo>
                  <a:cubicBezTo>
                    <a:pt x="72" y="27"/>
                    <a:pt x="71" y="27"/>
                    <a:pt x="69" y="27"/>
                  </a:cubicBezTo>
                  <a:cubicBezTo>
                    <a:pt x="68" y="26"/>
                    <a:pt x="66" y="25"/>
                    <a:pt x="65" y="24"/>
                  </a:cubicBezTo>
                  <a:cubicBezTo>
                    <a:pt x="63" y="23"/>
                    <a:pt x="60" y="22"/>
                    <a:pt x="58" y="20"/>
                  </a:cubicBezTo>
                  <a:cubicBezTo>
                    <a:pt x="57" y="18"/>
                    <a:pt x="54" y="18"/>
                    <a:pt x="52" y="16"/>
                  </a:cubicBezTo>
                  <a:cubicBezTo>
                    <a:pt x="51" y="13"/>
                    <a:pt x="50" y="9"/>
                    <a:pt x="47" y="9"/>
                  </a:cubicBezTo>
                  <a:cubicBezTo>
                    <a:pt x="44" y="9"/>
                    <a:pt x="40" y="9"/>
                    <a:pt x="40" y="5"/>
                  </a:cubicBezTo>
                  <a:cubicBezTo>
                    <a:pt x="40" y="4"/>
                    <a:pt x="41" y="2"/>
                    <a:pt x="40" y="2"/>
                  </a:cubicBezTo>
                  <a:cubicBezTo>
                    <a:pt x="39" y="1"/>
                    <a:pt x="38" y="2"/>
                    <a:pt x="36" y="1"/>
                  </a:cubicBezTo>
                  <a:cubicBezTo>
                    <a:pt x="36" y="1"/>
                    <a:pt x="35" y="0"/>
                    <a:pt x="34" y="0"/>
                  </a:cubicBezTo>
                  <a:cubicBezTo>
                    <a:pt x="33" y="0"/>
                    <a:pt x="32" y="1"/>
                    <a:pt x="31" y="1"/>
                  </a:cubicBezTo>
                  <a:cubicBezTo>
                    <a:pt x="30" y="0"/>
                    <a:pt x="29" y="3"/>
                    <a:pt x="28" y="3"/>
                  </a:cubicBezTo>
                  <a:cubicBezTo>
                    <a:pt x="27" y="3"/>
                    <a:pt x="24" y="4"/>
                    <a:pt x="25" y="6"/>
                  </a:cubicBezTo>
                  <a:cubicBezTo>
                    <a:pt x="26" y="9"/>
                    <a:pt x="25" y="8"/>
                    <a:pt x="22" y="8"/>
                  </a:cubicBezTo>
                  <a:cubicBezTo>
                    <a:pt x="21" y="8"/>
                    <a:pt x="18" y="8"/>
                    <a:pt x="17" y="8"/>
                  </a:cubicBezTo>
                  <a:cubicBezTo>
                    <a:pt x="15" y="6"/>
                    <a:pt x="14" y="4"/>
                    <a:pt x="12" y="2"/>
                  </a:cubicBezTo>
                  <a:cubicBezTo>
                    <a:pt x="9" y="0"/>
                    <a:pt x="5" y="3"/>
                    <a:pt x="2" y="5"/>
                  </a:cubicBezTo>
                  <a:cubicBezTo>
                    <a:pt x="3" y="6"/>
                    <a:pt x="6" y="10"/>
                    <a:pt x="5" y="12"/>
                  </a:cubicBezTo>
                  <a:cubicBezTo>
                    <a:pt x="0" y="15"/>
                    <a:pt x="6" y="15"/>
                    <a:pt x="8" y="17"/>
                  </a:cubicBezTo>
                  <a:cubicBezTo>
                    <a:pt x="8" y="17"/>
                    <a:pt x="8" y="19"/>
                    <a:pt x="8" y="19"/>
                  </a:cubicBezTo>
                  <a:cubicBezTo>
                    <a:pt x="7" y="20"/>
                    <a:pt x="9" y="22"/>
                    <a:pt x="10" y="22"/>
                  </a:cubicBezTo>
                  <a:cubicBezTo>
                    <a:pt x="10" y="23"/>
                    <a:pt x="9" y="24"/>
                    <a:pt x="9" y="26"/>
                  </a:cubicBezTo>
                  <a:cubicBezTo>
                    <a:pt x="9" y="27"/>
                    <a:pt x="9" y="29"/>
                    <a:pt x="9" y="31"/>
                  </a:cubicBezTo>
                  <a:cubicBezTo>
                    <a:pt x="11" y="31"/>
                    <a:pt x="12" y="31"/>
                    <a:pt x="14" y="29"/>
                  </a:cubicBezTo>
                  <a:cubicBezTo>
                    <a:pt x="15" y="28"/>
                    <a:pt x="16" y="27"/>
                    <a:pt x="17" y="26"/>
                  </a:cubicBezTo>
                  <a:cubicBezTo>
                    <a:pt x="21" y="26"/>
                    <a:pt x="24" y="25"/>
                    <a:pt x="27" y="27"/>
                  </a:cubicBezTo>
                  <a:cubicBezTo>
                    <a:pt x="29" y="30"/>
                    <a:pt x="35" y="28"/>
                    <a:pt x="37" y="31"/>
                  </a:cubicBezTo>
                  <a:cubicBezTo>
                    <a:pt x="39" y="34"/>
                    <a:pt x="41" y="35"/>
                    <a:pt x="45" y="35"/>
                  </a:cubicBezTo>
                  <a:cubicBezTo>
                    <a:pt x="46" y="35"/>
                    <a:pt x="46" y="35"/>
                    <a:pt x="46" y="37"/>
                  </a:cubicBezTo>
                  <a:cubicBezTo>
                    <a:pt x="46" y="40"/>
                    <a:pt x="46" y="40"/>
                    <a:pt x="48" y="42"/>
                  </a:cubicBezTo>
                  <a:cubicBezTo>
                    <a:pt x="50" y="42"/>
                    <a:pt x="51" y="43"/>
                    <a:pt x="53" y="43"/>
                  </a:cubicBezTo>
                  <a:cubicBezTo>
                    <a:pt x="56" y="43"/>
                    <a:pt x="56" y="42"/>
                    <a:pt x="57" y="40"/>
                  </a:cubicBezTo>
                  <a:cubicBezTo>
                    <a:pt x="58" y="38"/>
                    <a:pt x="60" y="39"/>
                    <a:pt x="62" y="38"/>
                  </a:cubicBezTo>
                  <a:cubicBezTo>
                    <a:pt x="64" y="37"/>
                    <a:pt x="64" y="35"/>
                    <a:pt x="65" y="33"/>
                  </a:cubicBezTo>
                  <a:cubicBezTo>
                    <a:pt x="65" y="31"/>
                    <a:pt x="68" y="33"/>
                    <a:pt x="69" y="31"/>
                  </a:cubicBezTo>
                  <a:cubicBezTo>
                    <a:pt x="69" y="29"/>
                    <a:pt x="72" y="31"/>
                    <a:pt x="73" y="31"/>
                  </a:cubicBezTo>
                  <a:cubicBezTo>
                    <a:pt x="73" y="30"/>
                    <a:pt x="73" y="29"/>
                    <a:pt x="73" y="2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8" name="Freeform 696">
              <a:extLst>
                <a:ext uri="{FF2B5EF4-FFF2-40B4-BE49-F238E27FC236}">
                  <a16:creationId xmlns:a16="http://schemas.microsoft.com/office/drawing/2014/main" id="{625873CD-12C4-5C28-0384-49F3BE6EA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14830" y="7013435"/>
              <a:ext cx="372609" cy="251657"/>
            </a:xfrm>
            <a:custGeom>
              <a:avLst/>
              <a:gdLst>
                <a:gd name="T0" fmla="*/ 30 w 40"/>
                <a:gd name="T1" fmla="*/ 10 h 27"/>
                <a:gd name="T2" fmla="*/ 25 w 40"/>
                <a:gd name="T3" fmla="*/ 10 h 27"/>
                <a:gd name="T4" fmla="*/ 21 w 40"/>
                <a:gd name="T5" fmla="*/ 8 h 27"/>
                <a:gd name="T6" fmla="*/ 19 w 40"/>
                <a:gd name="T7" fmla="*/ 9 h 27"/>
                <a:gd name="T8" fmla="*/ 17 w 40"/>
                <a:gd name="T9" fmla="*/ 9 h 27"/>
                <a:gd name="T10" fmla="*/ 10 w 40"/>
                <a:gd name="T11" fmla="*/ 8 h 27"/>
                <a:gd name="T12" fmla="*/ 12 w 40"/>
                <a:gd name="T13" fmla="*/ 5 h 27"/>
                <a:gd name="T14" fmla="*/ 16 w 40"/>
                <a:gd name="T15" fmla="*/ 7 h 27"/>
                <a:gd name="T16" fmla="*/ 19 w 40"/>
                <a:gd name="T17" fmla="*/ 5 h 27"/>
                <a:gd name="T18" fmla="*/ 16 w 40"/>
                <a:gd name="T19" fmla="*/ 6 h 27"/>
                <a:gd name="T20" fmla="*/ 16 w 40"/>
                <a:gd name="T21" fmla="*/ 1 h 27"/>
                <a:gd name="T22" fmla="*/ 14 w 40"/>
                <a:gd name="T23" fmla="*/ 2 h 27"/>
                <a:gd name="T24" fmla="*/ 10 w 40"/>
                <a:gd name="T25" fmla="*/ 2 h 27"/>
                <a:gd name="T26" fmla="*/ 8 w 40"/>
                <a:gd name="T27" fmla="*/ 5 h 27"/>
                <a:gd name="T28" fmla="*/ 6 w 40"/>
                <a:gd name="T29" fmla="*/ 8 h 27"/>
                <a:gd name="T30" fmla="*/ 1 w 40"/>
                <a:gd name="T31" fmla="*/ 10 h 27"/>
                <a:gd name="T32" fmla="*/ 4 w 40"/>
                <a:gd name="T33" fmla="*/ 14 h 27"/>
                <a:gd name="T34" fmla="*/ 4 w 40"/>
                <a:gd name="T35" fmla="*/ 19 h 27"/>
                <a:gd name="T36" fmla="*/ 4 w 40"/>
                <a:gd name="T37" fmla="*/ 24 h 27"/>
                <a:gd name="T38" fmla="*/ 9 w 40"/>
                <a:gd name="T39" fmla="*/ 22 h 27"/>
                <a:gd name="T40" fmla="*/ 12 w 40"/>
                <a:gd name="T41" fmla="*/ 20 h 27"/>
                <a:gd name="T42" fmla="*/ 17 w 40"/>
                <a:gd name="T43" fmla="*/ 17 h 27"/>
                <a:gd name="T44" fmla="*/ 20 w 40"/>
                <a:gd name="T45" fmla="*/ 17 h 27"/>
                <a:gd name="T46" fmla="*/ 22 w 40"/>
                <a:gd name="T47" fmla="*/ 21 h 27"/>
                <a:gd name="T48" fmla="*/ 21 w 40"/>
                <a:gd name="T49" fmla="*/ 24 h 27"/>
                <a:gd name="T50" fmla="*/ 27 w 40"/>
                <a:gd name="T51" fmla="*/ 23 h 27"/>
                <a:gd name="T52" fmla="*/ 32 w 40"/>
                <a:gd name="T53" fmla="*/ 21 h 27"/>
                <a:gd name="T54" fmla="*/ 39 w 40"/>
                <a:gd name="T55" fmla="*/ 21 h 27"/>
                <a:gd name="T56" fmla="*/ 38 w 40"/>
                <a:gd name="T57" fmla="*/ 18 h 27"/>
                <a:gd name="T58" fmla="*/ 36 w 40"/>
                <a:gd name="T59" fmla="*/ 14 h 27"/>
                <a:gd name="T60" fmla="*/ 32 w 40"/>
                <a:gd name="T61" fmla="*/ 9 h 27"/>
                <a:gd name="T62" fmla="*/ 30 w 40"/>
                <a:gd name="T63" fmla="*/ 10 h 27"/>
                <a:gd name="T64" fmla="*/ 30 w 40"/>
                <a:gd name="T65" fmla="*/ 1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0" h="27">
                  <a:moveTo>
                    <a:pt x="30" y="10"/>
                  </a:moveTo>
                  <a:cubicBezTo>
                    <a:pt x="28" y="11"/>
                    <a:pt x="27" y="10"/>
                    <a:pt x="25" y="10"/>
                  </a:cubicBezTo>
                  <a:cubicBezTo>
                    <a:pt x="23" y="10"/>
                    <a:pt x="22" y="8"/>
                    <a:pt x="21" y="8"/>
                  </a:cubicBezTo>
                  <a:cubicBezTo>
                    <a:pt x="20" y="8"/>
                    <a:pt x="20" y="9"/>
                    <a:pt x="19" y="9"/>
                  </a:cubicBezTo>
                  <a:cubicBezTo>
                    <a:pt x="19" y="10"/>
                    <a:pt x="18" y="9"/>
                    <a:pt x="17" y="9"/>
                  </a:cubicBezTo>
                  <a:cubicBezTo>
                    <a:pt x="15" y="9"/>
                    <a:pt x="12" y="9"/>
                    <a:pt x="10" y="8"/>
                  </a:cubicBezTo>
                  <a:cubicBezTo>
                    <a:pt x="9" y="7"/>
                    <a:pt x="12" y="5"/>
                    <a:pt x="12" y="5"/>
                  </a:cubicBezTo>
                  <a:cubicBezTo>
                    <a:pt x="14" y="4"/>
                    <a:pt x="15" y="7"/>
                    <a:pt x="16" y="7"/>
                  </a:cubicBezTo>
                  <a:cubicBezTo>
                    <a:pt x="18" y="7"/>
                    <a:pt x="19" y="6"/>
                    <a:pt x="19" y="5"/>
                  </a:cubicBezTo>
                  <a:cubicBezTo>
                    <a:pt x="18" y="4"/>
                    <a:pt x="17" y="6"/>
                    <a:pt x="16" y="6"/>
                  </a:cubicBezTo>
                  <a:cubicBezTo>
                    <a:pt x="15" y="5"/>
                    <a:pt x="17" y="2"/>
                    <a:pt x="16" y="1"/>
                  </a:cubicBezTo>
                  <a:cubicBezTo>
                    <a:pt x="16" y="0"/>
                    <a:pt x="14" y="2"/>
                    <a:pt x="14" y="2"/>
                  </a:cubicBezTo>
                  <a:cubicBezTo>
                    <a:pt x="12" y="3"/>
                    <a:pt x="11" y="1"/>
                    <a:pt x="10" y="2"/>
                  </a:cubicBezTo>
                  <a:cubicBezTo>
                    <a:pt x="8" y="2"/>
                    <a:pt x="12" y="5"/>
                    <a:pt x="8" y="5"/>
                  </a:cubicBezTo>
                  <a:cubicBezTo>
                    <a:pt x="6" y="4"/>
                    <a:pt x="9" y="8"/>
                    <a:pt x="6" y="8"/>
                  </a:cubicBezTo>
                  <a:cubicBezTo>
                    <a:pt x="5" y="9"/>
                    <a:pt x="0" y="8"/>
                    <a:pt x="1" y="10"/>
                  </a:cubicBezTo>
                  <a:cubicBezTo>
                    <a:pt x="2" y="13"/>
                    <a:pt x="5" y="11"/>
                    <a:pt x="4" y="14"/>
                  </a:cubicBezTo>
                  <a:cubicBezTo>
                    <a:pt x="4" y="17"/>
                    <a:pt x="7" y="17"/>
                    <a:pt x="4" y="19"/>
                  </a:cubicBezTo>
                  <a:cubicBezTo>
                    <a:pt x="3" y="20"/>
                    <a:pt x="1" y="24"/>
                    <a:pt x="4" y="24"/>
                  </a:cubicBezTo>
                  <a:cubicBezTo>
                    <a:pt x="6" y="24"/>
                    <a:pt x="8" y="21"/>
                    <a:pt x="9" y="22"/>
                  </a:cubicBezTo>
                  <a:cubicBezTo>
                    <a:pt x="12" y="25"/>
                    <a:pt x="9" y="20"/>
                    <a:pt x="12" y="20"/>
                  </a:cubicBezTo>
                  <a:cubicBezTo>
                    <a:pt x="14" y="20"/>
                    <a:pt x="15" y="19"/>
                    <a:pt x="17" y="17"/>
                  </a:cubicBezTo>
                  <a:cubicBezTo>
                    <a:pt x="18" y="14"/>
                    <a:pt x="19" y="15"/>
                    <a:pt x="20" y="17"/>
                  </a:cubicBezTo>
                  <a:cubicBezTo>
                    <a:pt x="21" y="18"/>
                    <a:pt x="22" y="19"/>
                    <a:pt x="22" y="21"/>
                  </a:cubicBezTo>
                  <a:cubicBezTo>
                    <a:pt x="22" y="22"/>
                    <a:pt x="21" y="23"/>
                    <a:pt x="21" y="24"/>
                  </a:cubicBezTo>
                  <a:cubicBezTo>
                    <a:pt x="22" y="27"/>
                    <a:pt x="26" y="24"/>
                    <a:pt x="27" y="23"/>
                  </a:cubicBezTo>
                  <a:cubicBezTo>
                    <a:pt x="28" y="22"/>
                    <a:pt x="31" y="20"/>
                    <a:pt x="32" y="21"/>
                  </a:cubicBezTo>
                  <a:cubicBezTo>
                    <a:pt x="34" y="23"/>
                    <a:pt x="36" y="20"/>
                    <a:pt x="39" y="21"/>
                  </a:cubicBezTo>
                  <a:cubicBezTo>
                    <a:pt x="40" y="20"/>
                    <a:pt x="38" y="18"/>
                    <a:pt x="38" y="18"/>
                  </a:cubicBezTo>
                  <a:cubicBezTo>
                    <a:pt x="37" y="16"/>
                    <a:pt x="38" y="14"/>
                    <a:pt x="36" y="14"/>
                  </a:cubicBezTo>
                  <a:cubicBezTo>
                    <a:pt x="33" y="15"/>
                    <a:pt x="31" y="12"/>
                    <a:pt x="32" y="9"/>
                  </a:cubicBezTo>
                  <a:cubicBezTo>
                    <a:pt x="32" y="9"/>
                    <a:pt x="31" y="9"/>
                    <a:pt x="30" y="10"/>
                  </a:cubicBezTo>
                  <a:cubicBezTo>
                    <a:pt x="29" y="10"/>
                    <a:pt x="31" y="9"/>
                    <a:pt x="30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09" name="Freeform 697">
              <a:extLst>
                <a:ext uri="{FF2B5EF4-FFF2-40B4-BE49-F238E27FC236}">
                  <a16:creationId xmlns:a16="http://schemas.microsoft.com/office/drawing/2014/main" id="{81506455-15AD-866E-6E70-7803E40887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15469" y="7230053"/>
              <a:ext cx="773888" cy="691265"/>
            </a:xfrm>
            <a:custGeom>
              <a:avLst/>
              <a:gdLst>
                <a:gd name="T0" fmla="*/ 8 w 83"/>
                <a:gd name="T1" fmla="*/ 51 h 74"/>
                <a:gd name="T2" fmla="*/ 9 w 83"/>
                <a:gd name="T3" fmla="*/ 54 h 74"/>
                <a:gd name="T4" fmla="*/ 11 w 83"/>
                <a:gd name="T5" fmla="*/ 57 h 74"/>
                <a:gd name="T6" fmla="*/ 5 w 83"/>
                <a:gd name="T7" fmla="*/ 61 h 74"/>
                <a:gd name="T8" fmla="*/ 3 w 83"/>
                <a:gd name="T9" fmla="*/ 64 h 74"/>
                <a:gd name="T10" fmla="*/ 6 w 83"/>
                <a:gd name="T11" fmla="*/ 66 h 74"/>
                <a:gd name="T12" fmla="*/ 13 w 83"/>
                <a:gd name="T13" fmla="*/ 64 h 74"/>
                <a:gd name="T14" fmla="*/ 19 w 83"/>
                <a:gd name="T15" fmla="*/ 65 h 74"/>
                <a:gd name="T16" fmla="*/ 23 w 83"/>
                <a:gd name="T17" fmla="*/ 65 h 74"/>
                <a:gd name="T18" fmla="*/ 28 w 83"/>
                <a:gd name="T19" fmla="*/ 64 h 74"/>
                <a:gd name="T20" fmla="*/ 29 w 83"/>
                <a:gd name="T21" fmla="*/ 67 h 74"/>
                <a:gd name="T22" fmla="*/ 32 w 83"/>
                <a:gd name="T23" fmla="*/ 69 h 74"/>
                <a:gd name="T24" fmla="*/ 33 w 83"/>
                <a:gd name="T25" fmla="*/ 73 h 74"/>
                <a:gd name="T26" fmla="*/ 34 w 83"/>
                <a:gd name="T27" fmla="*/ 71 h 74"/>
                <a:gd name="T28" fmla="*/ 36 w 83"/>
                <a:gd name="T29" fmla="*/ 73 h 74"/>
                <a:gd name="T30" fmla="*/ 43 w 83"/>
                <a:gd name="T31" fmla="*/ 71 h 74"/>
                <a:gd name="T32" fmla="*/ 46 w 83"/>
                <a:gd name="T33" fmla="*/ 70 h 74"/>
                <a:gd name="T34" fmla="*/ 50 w 83"/>
                <a:gd name="T35" fmla="*/ 70 h 74"/>
                <a:gd name="T36" fmla="*/ 48 w 83"/>
                <a:gd name="T37" fmla="*/ 64 h 74"/>
                <a:gd name="T38" fmla="*/ 46 w 83"/>
                <a:gd name="T39" fmla="*/ 61 h 74"/>
                <a:gd name="T40" fmla="*/ 44 w 83"/>
                <a:gd name="T41" fmla="*/ 57 h 74"/>
                <a:gd name="T42" fmla="*/ 46 w 83"/>
                <a:gd name="T43" fmla="*/ 52 h 74"/>
                <a:gd name="T44" fmla="*/ 49 w 83"/>
                <a:gd name="T45" fmla="*/ 52 h 74"/>
                <a:gd name="T46" fmla="*/ 52 w 83"/>
                <a:gd name="T47" fmla="*/ 52 h 74"/>
                <a:gd name="T48" fmla="*/ 57 w 83"/>
                <a:gd name="T49" fmla="*/ 46 h 74"/>
                <a:gd name="T50" fmla="*/ 60 w 83"/>
                <a:gd name="T51" fmla="*/ 44 h 74"/>
                <a:gd name="T52" fmla="*/ 62 w 83"/>
                <a:gd name="T53" fmla="*/ 41 h 74"/>
                <a:gd name="T54" fmla="*/ 65 w 83"/>
                <a:gd name="T55" fmla="*/ 39 h 74"/>
                <a:gd name="T56" fmla="*/ 66 w 83"/>
                <a:gd name="T57" fmla="*/ 37 h 74"/>
                <a:gd name="T58" fmla="*/ 69 w 83"/>
                <a:gd name="T59" fmla="*/ 33 h 74"/>
                <a:gd name="T60" fmla="*/ 71 w 83"/>
                <a:gd name="T61" fmla="*/ 27 h 74"/>
                <a:gd name="T62" fmla="*/ 66 w 83"/>
                <a:gd name="T63" fmla="*/ 23 h 74"/>
                <a:gd name="T64" fmla="*/ 65 w 83"/>
                <a:gd name="T65" fmla="*/ 16 h 74"/>
                <a:gd name="T66" fmla="*/ 70 w 83"/>
                <a:gd name="T67" fmla="*/ 14 h 74"/>
                <a:gd name="T68" fmla="*/ 74 w 83"/>
                <a:gd name="T69" fmla="*/ 15 h 74"/>
                <a:gd name="T70" fmla="*/ 77 w 83"/>
                <a:gd name="T71" fmla="*/ 13 h 74"/>
                <a:gd name="T72" fmla="*/ 83 w 83"/>
                <a:gd name="T73" fmla="*/ 10 h 74"/>
                <a:gd name="T74" fmla="*/ 76 w 83"/>
                <a:gd name="T75" fmla="*/ 6 h 74"/>
                <a:gd name="T76" fmla="*/ 74 w 83"/>
                <a:gd name="T77" fmla="*/ 2 h 74"/>
                <a:gd name="T78" fmla="*/ 71 w 83"/>
                <a:gd name="T79" fmla="*/ 0 h 74"/>
                <a:gd name="T80" fmla="*/ 65 w 83"/>
                <a:gd name="T81" fmla="*/ 1 h 74"/>
                <a:gd name="T82" fmla="*/ 56 w 83"/>
                <a:gd name="T83" fmla="*/ 4 h 74"/>
                <a:gd name="T84" fmla="*/ 53 w 83"/>
                <a:gd name="T85" fmla="*/ 8 h 74"/>
                <a:gd name="T86" fmla="*/ 51 w 83"/>
                <a:gd name="T87" fmla="*/ 13 h 74"/>
                <a:gd name="T88" fmla="*/ 48 w 83"/>
                <a:gd name="T89" fmla="*/ 18 h 74"/>
                <a:gd name="T90" fmla="*/ 47 w 83"/>
                <a:gd name="T91" fmla="*/ 21 h 74"/>
                <a:gd name="T92" fmla="*/ 43 w 83"/>
                <a:gd name="T93" fmla="*/ 24 h 74"/>
                <a:gd name="T94" fmla="*/ 41 w 83"/>
                <a:gd name="T95" fmla="*/ 30 h 74"/>
                <a:gd name="T96" fmla="*/ 38 w 83"/>
                <a:gd name="T97" fmla="*/ 30 h 74"/>
                <a:gd name="T98" fmla="*/ 34 w 83"/>
                <a:gd name="T99" fmla="*/ 32 h 74"/>
                <a:gd name="T100" fmla="*/ 30 w 83"/>
                <a:gd name="T101" fmla="*/ 33 h 74"/>
                <a:gd name="T102" fmla="*/ 27 w 83"/>
                <a:gd name="T103" fmla="*/ 37 h 74"/>
                <a:gd name="T104" fmla="*/ 22 w 83"/>
                <a:gd name="T105" fmla="*/ 42 h 74"/>
                <a:gd name="T106" fmla="*/ 13 w 83"/>
                <a:gd name="T107" fmla="*/ 43 h 74"/>
                <a:gd name="T108" fmla="*/ 0 w 83"/>
                <a:gd name="T109" fmla="*/ 40 h 74"/>
                <a:gd name="T110" fmla="*/ 3 w 83"/>
                <a:gd name="T111" fmla="*/ 46 h 74"/>
                <a:gd name="T112" fmla="*/ 8 w 83"/>
                <a:gd name="T113" fmla="*/ 5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3" h="74">
                  <a:moveTo>
                    <a:pt x="8" y="51"/>
                  </a:moveTo>
                  <a:cubicBezTo>
                    <a:pt x="8" y="52"/>
                    <a:pt x="8" y="53"/>
                    <a:pt x="9" y="54"/>
                  </a:cubicBezTo>
                  <a:cubicBezTo>
                    <a:pt x="10" y="55"/>
                    <a:pt x="11" y="56"/>
                    <a:pt x="11" y="57"/>
                  </a:cubicBezTo>
                  <a:cubicBezTo>
                    <a:pt x="11" y="58"/>
                    <a:pt x="6" y="60"/>
                    <a:pt x="5" y="61"/>
                  </a:cubicBezTo>
                  <a:cubicBezTo>
                    <a:pt x="4" y="61"/>
                    <a:pt x="3" y="62"/>
                    <a:pt x="3" y="64"/>
                  </a:cubicBezTo>
                  <a:cubicBezTo>
                    <a:pt x="3" y="66"/>
                    <a:pt x="3" y="66"/>
                    <a:pt x="6" y="66"/>
                  </a:cubicBezTo>
                  <a:cubicBezTo>
                    <a:pt x="8" y="65"/>
                    <a:pt x="11" y="65"/>
                    <a:pt x="13" y="64"/>
                  </a:cubicBezTo>
                  <a:cubicBezTo>
                    <a:pt x="15" y="64"/>
                    <a:pt x="17" y="64"/>
                    <a:pt x="19" y="65"/>
                  </a:cubicBezTo>
                  <a:cubicBezTo>
                    <a:pt x="20" y="65"/>
                    <a:pt x="22" y="65"/>
                    <a:pt x="23" y="65"/>
                  </a:cubicBezTo>
                  <a:cubicBezTo>
                    <a:pt x="25" y="65"/>
                    <a:pt x="26" y="64"/>
                    <a:pt x="28" y="64"/>
                  </a:cubicBezTo>
                  <a:cubicBezTo>
                    <a:pt x="29" y="64"/>
                    <a:pt x="29" y="66"/>
                    <a:pt x="29" y="67"/>
                  </a:cubicBezTo>
                  <a:cubicBezTo>
                    <a:pt x="30" y="68"/>
                    <a:pt x="31" y="68"/>
                    <a:pt x="32" y="69"/>
                  </a:cubicBezTo>
                  <a:cubicBezTo>
                    <a:pt x="32" y="70"/>
                    <a:pt x="33" y="72"/>
                    <a:pt x="33" y="73"/>
                  </a:cubicBezTo>
                  <a:cubicBezTo>
                    <a:pt x="35" y="74"/>
                    <a:pt x="34" y="72"/>
                    <a:pt x="34" y="71"/>
                  </a:cubicBezTo>
                  <a:cubicBezTo>
                    <a:pt x="35" y="71"/>
                    <a:pt x="36" y="73"/>
                    <a:pt x="36" y="73"/>
                  </a:cubicBezTo>
                  <a:cubicBezTo>
                    <a:pt x="38" y="72"/>
                    <a:pt x="40" y="70"/>
                    <a:pt x="43" y="71"/>
                  </a:cubicBezTo>
                  <a:cubicBezTo>
                    <a:pt x="44" y="71"/>
                    <a:pt x="45" y="71"/>
                    <a:pt x="46" y="70"/>
                  </a:cubicBezTo>
                  <a:cubicBezTo>
                    <a:pt x="47" y="70"/>
                    <a:pt x="49" y="70"/>
                    <a:pt x="50" y="70"/>
                  </a:cubicBezTo>
                  <a:cubicBezTo>
                    <a:pt x="51" y="69"/>
                    <a:pt x="49" y="64"/>
                    <a:pt x="48" y="64"/>
                  </a:cubicBezTo>
                  <a:cubicBezTo>
                    <a:pt x="47" y="63"/>
                    <a:pt x="46" y="63"/>
                    <a:pt x="46" y="61"/>
                  </a:cubicBezTo>
                  <a:cubicBezTo>
                    <a:pt x="46" y="59"/>
                    <a:pt x="45" y="58"/>
                    <a:pt x="44" y="57"/>
                  </a:cubicBezTo>
                  <a:cubicBezTo>
                    <a:pt x="41" y="56"/>
                    <a:pt x="45" y="54"/>
                    <a:pt x="46" y="52"/>
                  </a:cubicBezTo>
                  <a:cubicBezTo>
                    <a:pt x="47" y="52"/>
                    <a:pt x="47" y="51"/>
                    <a:pt x="49" y="52"/>
                  </a:cubicBezTo>
                  <a:cubicBezTo>
                    <a:pt x="51" y="54"/>
                    <a:pt x="50" y="52"/>
                    <a:pt x="52" y="52"/>
                  </a:cubicBezTo>
                  <a:cubicBezTo>
                    <a:pt x="56" y="51"/>
                    <a:pt x="55" y="48"/>
                    <a:pt x="57" y="46"/>
                  </a:cubicBezTo>
                  <a:cubicBezTo>
                    <a:pt x="58" y="45"/>
                    <a:pt x="60" y="45"/>
                    <a:pt x="60" y="44"/>
                  </a:cubicBezTo>
                  <a:cubicBezTo>
                    <a:pt x="61" y="43"/>
                    <a:pt x="62" y="42"/>
                    <a:pt x="62" y="41"/>
                  </a:cubicBezTo>
                  <a:cubicBezTo>
                    <a:pt x="62" y="40"/>
                    <a:pt x="64" y="39"/>
                    <a:pt x="65" y="39"/>
                  </a:cubicBezTo>
                  <a:cubicBezTo>
                    <a:pt x="66" y="39"/>
                    <a:pt x="66" y="37"/>
                    <a:pt x="66" y="37"/>
                  </a:cubicBezTo>
                  <a:cubicBezTo>
                    <a:pt x="66" y="34"/>
                    <a:pt x="70" y="36"/>
                    <a:pt x="69" y="33"/>
                  </a:cubicBezTo>
                  <a:cubicBezTo>
                    <a:pt x="69" y="30"/>
                    <a:pt x="68" y="29"/>
                    <a:pt x="71" y="27"/>
                  </a:cubicBezTo>
                  <a:cubicBezTo>
                    <a:pt x="72" y="27"/>
                    <a:pt x="67" y="24"/>
                    <a:pt x="66" y="23"/>
                  </a:cubicBezTo>
                  <a:cubicBezTo>
                    <a:pt x="65" y="21"/>
                    <a:pt x="66" y="18"/>
                    <a:pt x="65" y="16"/>
                  </a:cubicBezTo>
                  <a:cubicBezTo>
                    <a:pt x="65" y="13"/>
                    <a:pt x="68" y="13"/>
                    <a:pt x="70" y="14"/>
                  </a:cubicBezTo>
                  <a:cubicBezTo>
                    <a:pt x="71" y="14"/>
                    <a:pt x="73" y="15"/>
                    <a:pt x="74" y="15"/>
                  </a:cubicBezTo>
                  <a:cubicBezTo>
                    <a:pt x="76" y="15"/>
                    <a:pt x="76" y="14"/>
                    <a:pt x="77" y="13"/>
                  </a:cubicBezTo>
                  <a:cubicBezTo>
                    <a:pt x="80" y="13"/>
                    <a:pt x="81" y="13"/>
                    <a:pt x="83" y="10"/>
                  </a:cubicBezTo>
                  <a:cubicBezTo>
                    <a:pt x="80" y="9"/>
                    <a:pt x="77" y="8"/>
                    <a:pt x="76" y="6"/>
                  </a:cubicBezTo>
                  <a:cubicBezTo>
                    <a:pt x="75" y="5"/>
                    <a:pt x="75" y="3"/>
                    <a:pt x="74" y="2"/>
                  </a:cubicBezTo>
                  <a:cubicBezTo>
                    <a:pt x="73" y="1"/>
                    <a:pt x="72" y="1"/>
                    <a:pt x="71" y="0"/>
                  </a:cubicBezTo>
                  <a:cubicBezTo>
                    <a:pt x="69" y="0"/>
                    <a:pt x="66" y="1"/>
                    <a:pt x="65" y="1"/>
                  </a:cubicBezTo>
                  <a:cubicBezTo>
                    <a:pt x="61" y="0"/>
                    <a:pt x="59" y="2"/>
                    <a:pt x="56" y="4"/>
                  </a:cubicBezTo>
                  <a:cubicBezTo>
                    <a:pt x="53" y="5"/>
                    <a:pt x="51" y="5"/>
                    <a:pt x="53" y="8"/>
                  </a:cubicBezTo>
                  <a:cubicBezTo>
                    <a:pt x="55" y="10"/>
                    <a:pt x="53" y="12"/>
                    <a:pt x="51" y="13"/>
                  </a:cubicBezTo>
                  <a:cubicBezTo>
                    <a:pt x="49" y="15"/>
                    <a:pt x="52" y="19"/>
                    <a:pt x="48" y="18"/>
                  </a:cubicBezTo>
                  <a:cubicBezTo>
                    <a:pt x="43" y="18"/>
                    <a:pt x="47" y="19"/>
                    <a:pt x="47" y="21"/>
                  </a:cubicBezTo>
                  <a:cubicBezTo>
                    <a:pt x="48" y="22"/>
                    <a:pt x="44" y="23"/>
                    <a:pt x="43" y="24"/>
                  </a:cubicBezTo>
                  <a:cubicBezTo>
                    <a:pt x="42" y="26"/>
                    <a:pt x="42" y="30"/>
                    <a:pt x="41" y="30"/>
                  </a:cubicBezTo>
                  <a:cubicBezTo>
                    <a:pt x="40" y="31"/>
                    <a:pt x="39" y="30"/>
                    <a:pt x="38" y="30"/>
                  </a:cubicBezTo>
                  <a:cubicBezTo>
                    <a:pt x="36" y="30"/>
                    <a:pt x="35" y="31"/>
                    <a:pt x="34" y="32"/>
                  </a:cubicBezTo>
                  <a:cubicBezTo>
                    <a:pt x="32" y="33"/>
                    <a:pt x="31" y="32"/>
                    <a:pt x="30" y="33"/>
                  </a:cubicBezTo>
                  <a:cubicBezTo>
                    <a:pt x="28" y="34"/>
                    <a:pt x="28" y="35"/>
                    <a:pt x="27" y="37"/>
                  </a:cubicBezTo>
                  <a:cubicBezTo>
                    <a:pt x="27" y="40"/>
                    <a:pt x="25" y="41"/>
                    <a:pt x="22" y="42"/>
                  </a:cubicBezTo>
                  <a:cubicBezTo>
                    <a:pt x="19" y="43"/>
                    <a:pt x="16" y="43"/>
                    <a:pt x="13" y="43"/>
                  </a:cubicBezTo>
                  <a:cubicBezTo>
                    <a:pt x="8" y="43"/>
                    <a:pt x="4" y="42"/>
                    <a:pt x="0" y="40"/>
                  </a:cubicBezTo>
                  <a:cubicBezTo>
                    <a:pt x="1" y="42"/>
                    <a:pt x="2" y="44"/>
                    <a:pt x="3" y="46"/>
                  </a:cubicBezTo>
                  <a:cubicBezTo>
                    <a:pt x="4" y="47"/>
                    <a:pt x="8" y="48"/>
                    <a:pt x="8" y="5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0" name="Freeform 698">
              <a:extLst>
                <a:ext uri="{FF2B5EF4-FFF2-40B4-BE49-F238E27FC236}">
                  <a16:creationId xmlns:a16="http://schemas.microsoft.com/office/drawing/2014/main" id="{D118DDDE-9669-08D9-8915-7CF343E07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77251" y="7144043"/>
              <a:ext cx="700638" cy="496944"/>
            </a:xfrm>
            <a:custGeom>
              <a:avLst/>
              <a:gdLst>
                <a:gd name="T0" fmla="*/ 72 w 75"/>
                <a:gd name="T1" fmla="*/ 7 h 53"/>
                <a:gd name="T2" fmla="*/ 69 w 75"/>
                <a:gd name="T3" fmla="*/ 8 h 53"/>
                <a:gd name="T4" fmla="*/ 67 w 75"/>
                <a:gd name="T5" fmla="*/ 7 h 53"/>
                <a:gd name="T6" fmla="*/ 62 w 75"/>
                <a:gd name="T7" fmla="*/ 10 h 53"/>
                <a:gd name="T8" fmla="*/ 57 w 75"/>
                <a:gd name="T9" fmla="*/ 11 h 53"/>
                <a:gd name="T10" fmla="*/ 57 w 75"/>
                <a:gd name="T11" fmla="*/ 4 h 53"/>
                <a:gd name="T12" fmla="*/ 54 w 75"/>
                <a:gd name="T13" fmla="*/ 1 h 53"/>
                <a:gd name="T14" fmla="*/ 50 w 75"/>
                <a:gd name="T15" fmla="*/ 6 h 53"/>
                <a:gd name="T16" fmla="*/ 47 w 75"/>
                <a:gd name="T17" fmla="*/ 8 h 53"/>
                <a:gd name="T18" fmla="*/ 44 w 75"/>
                <a:gd name="T19" fmla="*/ 8 h 53"/>
                <a:gd name="T20" fmla="*/ 39 w 75"/>
                <a:gd name="T21" fmla="*/ 10 h 53"/>
                <a:gd name="T22" fmla="*/ 34 w 75"/>
                <a:gd name="T23" fmla="*/ 7 h 53"/>
                <a:gd name="T24" fmla="*/ 28 w 75"/>
                <a:gd name="T25" fmla="*/ 6 h 53"/>
                <a:gd name="T26" fmla="*/ 27 w 75"/>
                <a:gd name="T27" fmla="*/ 8 h 53"/>
                <a:gd name="T28" fmla="*/ 24 w 75"/>
                <a:gd name="T29" fmla="*/ 9 h 53"/>
                <a:gd name="T30" fmla="*/ 21 w 75"/>
                <a:gd name="T31" fmla="*/ 14 h 53"/>
                <a:gd name="T32" fmla="*/ 15 w 75"/>
                <a:gd name="T33" fmla="*/ 17 h 53"/>
                <a:gd name="T34" fmla="*/ 11 w 75"/>
                <a:gd name="T35" fmla="*/ 19 h 53"/>
                <a:gd name="T36" fmla="*/ 5 w 75"/>
                <a:gd name="T37" fmla="*/ 16 h 53"/>
                <a:gd name="T38" fmla="*/ 4 w 75"/>
                <a:gd name="T39" fmla="*/ 23 h 53"/>
                <a:gd name="T40" fmla="*/ 3 w 75"/>
                <a:gd name="T41" fmla="*/ 29 h 53"/>
                <a:gd name="T42" fmla="*/ 2 w 75"/>
                <a:gd name="T43" fmla="*/ 33 h 53"/>
                <a:gd name="T44" fmla="*/ 3 w 75"/>
                <a:gd name="T45" fmla="*/ 37 h 53"/>
                <a:gd name="T46" fmla="*/ 4 w 75"/>
                <a:gd name="T47" fmla="*/ 40 h 53"/>
                <a:gd name="T48" fmla="*/ 8 w 75"/>
                <a:gd name="T49" fmla="*/ 43 h 53"/>
                <a:gd name="T50" fmla="*/ 4 w 75"/>
                <a:gd name="T51" fmla="*/ 49 h 53"/>
                <a:gd name="T52" fmla="*/ 29 w 75"/>
                <a:gd name="T53" fmla="*/ 50 h 53"/>
                <a:gd name="T54" fmla="*/ 32 w 75"/>
                <a:gd name="T55" fmla="*/ 43 h 53"/>
                <a:gd name="T56" fmla="*/ 39 w 75"/>
                <a:gd name="T57" fmla="*/ 40 h 53"/>
                <a:gd name="T58" fmla="*/ 43 w 75"/>
                <a:gd name="T59" fmla="*/ 39 h 53"/>
                <a:gd name="T60" fmla="*/ 45 w 75"/>
                <a:gd name="T61" fmla="*/ 39 h 53"/>
                <a:gd name="T62" fmla="*/ 47 w 75"/>
                <a:gd name="T63" fmla="*/ 33 h 53"/>
                <a:gd name="T64" fmla="*/ 51 w 75"/>
                <a:gd name="T65" fmla="*/ 30 h 53"/>
                <a:gd name="T66" fmla="*/ 51 w 75"/>
                <a:gd name="T67" fmla="*/ 27 h 53"/>
                <a:gd name="T68" fmla="*/ 55 w 75"/>
                <a:gd name="T69" fmla="*/ 26 h 53"/>
                <a:gd name="T70" fmla="*/ 55 w 75"/>
                <a:gd name="T71" fmla="*/ 23 h 53"/>
                <a:gd name="T72" fmla="*/ 58 w 75"/>
                <a:gd name="T73" fmla="*/ 19 h 53"/>
                <a:gd name="T74" fmla="*/ 56 w 75"/>
                <a:gd name="T75" fmla="*/ 14 h 53"/>
                <a:gd name="T76" fmla="*/ 63 w 75"/>
                <a:gd name="T77" fmla="*/ 11 h 53"/>
                <a:gd name="T78" fmla="*/ 70 w 75"/>
                <a:gd name="T79" fmla="*/ 10 h 53"/>
                <a:gd name="T80" fmla="*/ 74 w 75"/>
                <a:gd name="T81" fmla="*/ 9 h 53"/>
                <a:gd name="T82" fmla="*/ 75 w 75"/>
                <a:gd name="T83" fmla="*/ 7 h 53"/>
                <a:gd name="T84" fmla="*/ 72 w 75"/>
                <a:gd name="T85" fmla="*/ 7 h 53"/>
                <a:gd name="T86" fmla="*/ 72 w 75"/>
                <a:gd name="T87" fmla="*/ 7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5" h="53">
                  <a:moveTo>
                    <a:pt x="72" y="7"/>
                  </a:moveTo>
                  <a:cubicBezTo>
                    <a:pt x="71" y="7"/>
                    <a:pt x="70" y="9"/>
                    <a:pt x="69" y="8"/>
                  </a:cubicBezTo>
                  <a:cubicBezTo>
                    <a:pt x="68" y="8"/>
                    <a:pt x="68" y="6"/>
                    <a:pt x="67" y="7"/>
                  </a:cubicBezTo>
                  <a:cubicBezTo>
                    <a:pt x="65" y="7"/>
                    <a:pt x="63" y="9"/>
                    <a:pt x="62" y="10"/>
                  </a:cubicBezTo>
                  <a:cubicBezTo>
                    <a:pt x="61" y="10"/>
                    <a:pt x="59" y="12"/>
                    <a:pt x="57" y="11"/>
                  </a:cubicBezTo>
                  <a:cubicBezTo>
                    <a:pt x="56" y="10"/>
                    <a:pt x="59" y="6"/>
                    <a:pt x="57" y="4"/>
                  </a:cubicBezTo>
                  <a:cubicBezTo>
                    <a:pt x="57" y="4"/>
                    <a:pt x="55" y="0"/>
                    <a:pt x="54" y="1"/>
                  </a:cubicBezTo>
                  <a:cubicBezTo>
                    <a:pt x="53" y="3"/>
                    <a:pt x="52" y="5"/>
                    <a:pt x="50" y="6"/>
                  </a:cubicBezTo>
                  <a:cubicBezTo>
                    <a:pt x="48" y="7"/>
                    <a:pt x="47" y="6"/>
                    <a:pt x="47" y="8"/>
                  </a:cubicBezTo>
                  <a:cubicBezTo>
                    <a:pt x="46" y="11"/>
                    <a:pt x="45" y="7"/>
                    <a:pt x="44" y="8"/>
                  </a:cubicBezTo>
                  <a:cubicBezTo>
                    <a:pt x="42" y="9"/>
                    <a:pt x="41" y="10"/>
                    <a:pt x="39" y="10"/>
                  </a:cubicBezTo>
                  <a:cubicBezTo>
                    <a:pt x="37" y="9"/>
                    <a:pt x="35" y="8"/>
                    <a:pt x="34" y="7"/>
                  </a:cubicBezTo>
                  <a:cubicBezTo>
                    <a:pt x="33" y="7"/>
                    <a:pt x="28" y="6"/>
                    <a:pt x="28" y="6"/>
                  </a:cubicBezTo>
                  <a:cubicBezTo>
                    <a:pt x="27" y="7"/>
                    <a:pt x="28" y="8"/>
                    <a:pt x="27" y="8"/>
                  </a:cubicBezTo>
                  <a:cubicBezTo>
                    <a:pt x="26" y="8"/>
                    <a:pt x="24" y="8"/>
                    <a:pt x="24" y="9"/>
                  </a:cubicBezTo>
                  <a:cubicBezTo>
                    <a:pt x="23" y="11"/>
                    <a:pt x="23" y="13"/>
                    <a:pt x="21" y="14"/>
                  </a:cubicBezTo>
                  <a:cubicBezTo>
                    <a:pt x="18" y="16"/>
                    <a:pt x="17" y="15"/>
                    <a:pt x="15" y="17"/>
                  </a:cubicBezTo>
                  <a:cubicBezTo>
                    <a:pt x="14" y="19"/>
                    <a:pt x="12" y="19"/>
                    <a:pt x="11" y="19"/>
                  </a:cubicBezTo>
                  <a:cubicBezTo>
                    <a:pt x="10" y="18"/>
                    <a:pt x="5" y="17"/>
                    <a:pt x="5" y="16"/>
                  </a:cubicBezTo>
                  <a:cubicBezTo>
                    <a:pt x="5" y="19"/>
                    <a:pt x="5" y="21"/>
                    <a:pt x="4" y="23"/>
                  </a:cubicBezTo>
                  <a:cubicBezTo>
                    <a:pt x="2" y="25"/>
                    <a:pt x="0" y="27"/>
                    <a:pt x="3" y="29"/>
                  </a:cubicBezTo>
                  <a:cubicBezTo>
                    <a:pt x="4" y="30"/>
                    <a:pt x="2" y="31"/>
                    <a:pt x="2" y="33"/>
                  </a:cubicBezTo>
                  <a:cubicBezTo>
                    <a:pt x="2" y="34"/>
                    <a:pt x="2" y="36"/>
                    <a:pt x="3" y="37"/>
                  </a:cubicBezTo>
                  <a:cubicBezTo>
                    <a:pt x="3" y="39"/>
                    <a:pt x="2" y="40"/>
                    <a:pt x="4" y="40"/>
                  </a:cubicBezTo>
                  <a:cubicBezTo>
                    <a:pt x="7" y="41"/>
                    <a:pt x="8" y="40"/>
                    <a:pt x="8" y="43"/>
                  </a:cubicBezTo>
                  <a:cubicBezTo>
                    <a:pt x="8" y="45"/>
                    <a:pt x="5" y="48"/>
                    <a:pt x="4" y="49"/>
                  </a:cubicBezTo>
                  <a:cubicBezTo>
                    <a:pt x="12" y="53"/>
                    <a:pt x="21" y="52"/>
                    <a:pt x="29" y="50"/>
                  </a:cubicBezTo>
                  <a:cubicBezTo>
                    <a:pt x="32" y="49"/>
                    <a:pt x="31" y="45"/>
                    <a:pt x="32" y="43"/>
                  </a:cubicBezTo>
                  <a:cubicBezTo>
                    <a:pt x="33" y="41"/>
                    <a:pt x="37" y="42"/>
                    <a:pt x="39" y="40"/>
                  </a:cubicBezTo>
                  <a:cubicBezTo>
                    <a:pt x="40" y="40"/>
                    <a:pt x="41" y="39"/>
                    <a:pt x="43" y="39"/>
                  </a:cubicBezTo>
                  <a:cubicBezTo>
                    <a:pt x="43" y="39"/>
                    <a:pt x="45" y="40"/>
                    <a:pt x="45" y="39"/>
                  </a:cubicBezTo>
                  <a:cubicBezTo>
                    <a:pt x="46" y="37"/>
                    <a:pt x="46" y="35"/>
                    <a:pt x="47" y="33"/>
                  </a:cubicBezTo>
                  <a:cubicBezTo>
                    <a:pt x="48" y="32"/>
                    <a:pt x="52" y="31"/>
                    <a:pt x="51" y="30"/>
                  </a:cubicBezTo>
                  <a:cubicBezTo>
                    <a:pt x="51" y="29"/>
                    <a:pt x="47" y="27"/>
                    <a:pt x="51" y="27"/>
                  </a:cubicBezTo>
                  <a:cubicBezTo>
                    <a:pt x="52" y="27"/>
                    <a:pt x="54" y="28"/>
                    <a:pt x="55" y="26"/>
                  </a:cubicBezTo>
                  <a:cubicBezTo>
                    <a:pt x="55" y="25"/>
                    <a:pt x="54" y="24"/>
                    <a:pt x="55" y="23"/>
                  </a:cubicBezTo>
                  <a:cubicBezTo>
                    <a:pt x="55" y="21"/>
                    <a:pt x="58" y="21"/>
                    <a:pt x="58" y="19"/>
                  </a:cubicBezTo>
                  <a:cubicBezTo>
                    <a:pt x="58" y="17"/>
                    <a:pt x="55" y="16"/>
                    <a:pt x="56" y="14"/>
                  </a:cubicBezTo>
                  <a:cubicBezTo>
                    <a:pt x="58" y="13"/>
                    <a:pt x="61" y="12"/>
                    <a:pt x="63" y="11"/>
                  </a:cubicBezTo>
                  <a:cubicBezTo>
                    <a:pt x="65" y="9"/>
                    <a:pt x="68" y="10"/>
                    <a:pt x="70" y="10"/>
                  </a:cubicBezTo>
                  <a:cubicBezTo>
                    <a:pt x="71" y="10"/>
                    <a:pt x="73" y="10"/>
                    <a:pt x="74" y="9"/>
                  </a:cubicBezTo>
                  <a:cubicBezTo>
                    <a:pt x="74" y="9"/>
                    <a:pt x="75" y="8"/>
                    <a:pt x="75" y="7"/>
                  </a:cubicBezTo>
                  <a:cubicBezTo>
                    <a:pt x="74" y="7"/>
                    <a:pt x="73" y="7"/>
                    <a:pt x="72" y="7"/>
                  </a:cubicBezTo>
                  <a:cubicBezTo>
                    <a:pt x="71" y="8"/>
                    <a:pt x="73" y="7"/>
                    <a:pt x="72" y="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1" name="Freeform 699">
              <a:extLst>
                <a:ext uri="{FF2B5EF4-FFF2-40B4-BE49-F238E27FC236}">
                  <a16:creationId xmlns:a16="http://schemas.microsoft.com/office/drawing/2014/main" id="{8C2C842B-08C5-4453-B313-385AE978A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13557" y="6742664"/>
              <a:ext cx="25477" cy="38227"/>
            </a:xfrm>
            <a:custGeom>
              <a:avLst/>
              <a:gdLst>
                <a:gd name="T0" fmla="*/ 3 w 3"/>
                <a:gd name="T1" fmla="*/ 2 h 4"/>
                <a:gd name="T2" fmla="*/ 1 w 3"/>
                <a:gd name="T3" fmla="*/ 1 h 4"/>
                <a:gd name="T4" fmla="*/ 3 w 3"/>
                <a:gd name="T5" fmla="*/ 4 h 4"/>
                <a:gd name="T6" fmla="*/ 3 w 3"/>
                <a:gd name="T7" fmla="*/ 2 h 4"/>
                <a:gd name="T8" fmla="*/ 3 w 3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3" y="2"/>
                  </a:moveTo>
                  <a:cubicBezTo>
                    <a:pt x="2" y="2"/>
                    <a:pt x="1" y="0"/>
                    <a:pt x="1" y="1"/>
                  </a:cubicBezTo>
                  <a:cubicBezTo>
                    <a:pt x="0" y="2"/>
                    <a:pt x="2" y="3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2" y="1"/>
                    <a:pt x="3" y="2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2" name="Freeform 700">
              <a:extLst>
                <a:ext uri="{FF2B5EF4-FFF2-40B4-BE49-F238E27FC236}">
                  <a16:creationId xmlns:a16="http://schemas.microsoft.com/office/drawing/2014/main" id="{0FAB07D0-099D-3036-4D17-65AB674C45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824383" y="6153339"/>
              <a:ext cx="1894904" cy="907883"/>
            </a:xfrm>
            <a:custGeom>
              <a:avLst/>
              <a:gdLst>
                <a:gd name="T0" fmla="*/ 194 w 203"/>
                <a:gd name="T1" fmla="*/ 37 h 97"/>
                <a:gd name="T2" fmla="*/ 177 w 203"/>
                <a:gd name="T3" fmla="*/ 31 h 97"/>
                <a:gd name="T4" fmla="*/ 163 w 203"/>
                <a:gd name="T5" fmla="*/ 19 h 97"/>
                <a:gd name="T6" fmla="*/ 154 w 203"/>
                <a:gd name="T7" fmla="*/ 7 h 97"/>
                <a:gd name="T8" fmla="*/ 137 w 203"/>
                <a:gd name="T9" fmla="*/ 10 h 97"/>
                <a:gd name="T10" fmla="*/ 129 w 203"/>
                <a:gd name="T11" fmla="*/ 8 h 97"/>
                <a:gd name="T12" fmla="*/ 112 w 203"/>
                <a:gd name="T13" fmla="*/ 2 h 97"/>
                <a:gd name="T14" fmla="*/ 76 w 203"/>
                <a:gd name="T15" fmla="*/ 10 h 97"/>
                <a:gd name="T16" fmla="*/ 75 w 203"/>
                <a:gd name="T17" fmla="*/ 20 h 97"/>
                <a:gd name="T18" fmla="*/ 74 w 203"/>
                <a:gd name="T19" fmla="*/ 31 h 97"/>
                <a:gd name="T20" fmla="*/ 60 w 203"/>
                <a:gd name="T21" fmla="*/ 29 h 97"/>
                <a:gd name="T22" fmla="*/ 48 w 203"/>
                <a:gd name="T23" fmla="*/ 32 h 97"/>
                <a:gd name="T24" fmla="*/ 37 w 203"/>
                <a:gd name="T25" fmla="*/ 27 h 97"/>
                <a:gd name="T26" fmla="*/ 22 w 203"/>
                <a:gd name="T27" fmla="*/ 25 h 97"/>
                <a:gd name="T28" fmla="*/ 13 w 203"/>
                <a:gd name="T29" fmla="*/ 32 h 97"/>
                <a:gd name="T30" fmla="*/ 3 w 203"/>
                <a:gd name="T31" fmla="*/ 38 h 97"/>
                <a:gd name="T32" fmla="*/ 4 w 203"/>
                <a:gd name="T33" fmla="*/ 47 h 97"/>
                <a:gd name="T34" fmla="*/ 14 w 203"/>
                <a:gd name="T35" fmla="*/ 57 h 97"/>
                <a:gd name="T36" fmla="*/ 17 w 203"/>
                <a:gd name="T37" fmla="*/ 57 h 97"/>
                <a:gd name="T38" fmla="*/ 36 w 203"/>
                <a:gd name="T39" fmla="*/ 63 h 97"/>
                <a:gd name="T40" fmla="*/ 33 w 203"/>
                <a:gd name="T41" fmla="*/ 66 h 97"/>
                <a:gd name="T42" fmla="*/ 22 w 203"/>
                <a:gd name="T43" fmla="*/ 72 h 97"/>
                <a:gd name="T44" fmla="*/ 31 w 203"/>
                <a:gd name="T45" fmla="*/ 82 h 97"/>
                <a:gd name="T46" fmla="*/ 48 w 203"/>
                <a:gd name="T47" fmla="*/ 90 h 97"/>
                <a:gd name="T48" fmla="*/ 50 w 203"/>
                <a:gd name="T49" fmla="*/ 68 h 97"/>
                <a:gd name="T50" fmla="*/ 64 w 203"/>
                <a:gd name="T51" fmla="*/ 62 h 97"/>
                <a:gd name="T52" fmla="*/ 72 w 203"/>
                <a:gd name="T53" fmla="*/ 66 h 97"/>
                <a:gd name="T54" fmla="*/ 84 w 203"/>
                <a:gd name="T55" fmla="*/ 76 h 97"/>
                <a:gd name="T56" fmla="*/ 100 w 203"/>
                <a:gd name="T57" fmla="*/ 81 h 97"/>
                <a:gd name="T58" fmla="*/ 107 w 203"/>
                <a:gd name="T59" fmla="*/ 91 h 97"/>
                <a:gd name="T60" fmla="*/ 123 w 203"/>
                <a:gd name="T61" fmla="*/ 85 h 97"/>
                <a:gd name="T62" fmla="*/ 137 w 203"/>
                <a:gd name="T63" fmla="*/ 83 h 97"/>
                <a:gd name="T64" fmla="*/ 153 w 203"/>
                <a:gd name="T65" fmla="*/ 81 h 97"/>
                <a:gd name="T66" fmla="*/ 172 w 203"/>
                <a:gd name="T67" fmla="*/ 76 h 97"/>
                <a:gd name="T68" fmla="*/ 175 w 203"/>
                <a:gd name="T69" fmla="*/ 66 h 97"/>
                <a:gd name="T70" fmla="*/ 182 w 203"/>
                <a:gd name="T71" fmla="*/ 60 h 97"/>
                <a:gd name="T72" fmla="*/ 193 w 203"/>
                <a:gd name="T73" fmla="*/ 56 h 97"/>
                <a:gd name="T74" fmla="*/ 202 w 203"/>
                <a:gd name="T75" fmla="*/ 44 h 97"/>
                <a:gd name="T76" fmla="*/ 201 w 203"/>
                <a:gd name="T77" fmla="*/ 39 h 97"/>
                <a:gd name="T78" fmla="*/ 140 w 203"/>
                <a:gd name="T79" fmla="*/ 65 h 97"/>
                <a:gd name="T80" fmla="*/ 141 w 203"/>
                <a:gd name="T81" fmla="*/ 59 h 97"/>
                <a:gd name="T82" fmla="*/ 148 w 203"/>
                <a:gd name="T83" fmla="*/ 58 h 97"/>
                <a:gd name="T84" fmla="*/ 156 w 203"/>
                <a:gd name="T85" fmla="*/ 58 h 97"/>
                <a:gd name="T86" fmla="*/ 165 w 203"/>
                <a:gd name="T87" fmla="*/ 59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" h="97">
                  <a:moveTo>
                    <a:pt x="201" y="39"/>
                  </a:moveTo>
                  <a:cubicBezTo>
                    <a:pt x="201" y="38"/>
                    <a:pt x="197" y="39"/>
                    <a:pt x="197" y="39"/>
                  </a:cubicBezTo>
                  <a:cubicBezTo>
                    <a:pt x="195" y="39"/>
                    <a:pt x="194" y="38"/>
                    <a:pt x="194" y="37"/>
                  </a:cubicBezTo>
                  <a:cubicBezTo>
                    <a:pt x="193" y="35"/>
                    <a:pt x="191" y="35"/>
                    <a:pt x="191" y="34"/>
                  </a:cubicBezTo>
                  <a:cubicBezTo>
                    <a:pt x="190" y="33"/>
                    <a:pt x="189" y="30"/>
                    <a:pt x="186" y="30"/>
                  </a:cubicBezTo>
                  <a:cubicBezTo>
                    <a:pt x="183" y="30"/>
                    <a:pt x="180" y="33"/>
                    <a:pt x="177" y="31"/>
                  </a:cubicBezTo>
                  <a:cubicBezTo>
                    <a:pt x="176" y="30"/>
                    <a:pt x="175" y="29"/>
                    <a:pt x="174" y="28"/>
                  </a:cubicBezTo>
                  <a:cubicBezTo>
                    <a:pt x="173" y="28"/>
                    <a:pt x="171" y="31"/>
                    <a:pt x="170" y="31"/>
                  </a:cubicBezTo>
                  <a:cubicBezTo>
                    <a:pt x="169" y="32"/>
                    <a:pt x="163" y="21"/>
                    <a:pt x="163" y="19"/>
                  </a:cubicBezTo>
                  <a:cubicBezTo>
                    <a:pt x="161" y="17"/>
                    <a:pt x="160" y="14"/>
                    <a:pt x="157" y="13"/>
                  </a:cubicBezTo>
                  <a:cubicBezTo>
                    <a:pt x="156" y="12"/>
                    <a:pt x="155" y="11"/>
                    <a:pt x="154" y="11"/>
                  </a:cubicBezTo>
                  <a:cubicBezTo>
                    <a:pt x="152" y="10"/>
                    <a:pt x="154" y="8"/>
                    <a:pt x="154" y="7"/>
                  </a:cubicBezTo>
                  <a:cubicBezTo>
                    <a:pt x="154" y="6"/>
                    <a:pt x="147" y="10"/>
                    <a:pt x="146" y="11"/>
                  </a:cubicBezTo>
                  <a:cubicBezTo>
                    <a:pt x="145" y="11"/>
                    <a:pt x="137" y="14"/>
                    <a:pt x="137" y="13"/>
                  </a:cubicBezTo>
                  <a:cubicBezTo>
                    <a:pt x="137" y="11"/>
                    <a:pt x="139" y="10"/>
                    <a:pt x="137" y="10"/>
                  </a:cubicBezTo>
                  <a:cubicBezTo>
                    <a:pt x="136" y="9"/>
                    <a:pt x="135" y="8"/>
                    <a:pt x="134" y="9"/>
                  </a:cubicBezTo>
                  <a:cubicBezTo>
                    <a:pt x="134" y="9"/>
                    <a:pt x="134" y="10"/>
                    <a:pt x="133" y="9"/>
                  </a:cubicBezTo>
                  <a:cubicBezTo>
                    <a:pt x="131" y="8"/>
                    <a:pt x="132" y="7"/>
                    <a:pt x="129" y="8"/>
                  </a:cubicBezTo>
                  <a:cubicBezTo>
                    <a:pt x="126" y="10"/>
                    <a:pt x="126" y="7"/>
                    <a:pt x="126" y="5"/>
                  </a:cubicBezTo>
                  <a:cubicBezTo>
                    <a:pt x="127" y="1"/>
                    <a:pt x="121" y="0"/>
                    <a:pt x="118" y="0"/>
                  </a:cubicBezTo>
                  <a:cubicBezTo>
                    <a:pt x="116" y="0"/>
                    <a:pt x="114" y="1"/>
                    <a:pt x="112" y="2"/>
                  </a:cubicBezTo>
                  <a:cubicBezTo>
                    <a:pt x="110" y="3"/>
                    <a:pt x="108" y="4"/>
                    <a:pt x="105" y="4"/>
                  </a:cubicBezTo>
                  <a:cubicBezTo>
                    <a:pt x="97" y="6"/>
                    <a:pt x="89" y="9"/>
                    <a:pt x="81" y="9"/>
                  </a:cubicBezTo>
                  <a:cubicBezTo>
                    <a:pt x="79" y="9"/>
                    <a:pt x="77" y="9"/>
                    <a:pt x="76" y="10"/>
                  </a:cubicBezTo>
                  <a:cubicBezTo>
                    <a:pt x="75" y="11"/>
                    <a:pt x="77" y="14"/>
                    <a:pt x="79" y="14"/>
                  </a:cubicBezTo>
                  <a:cubicBezTo>
                    <a:pt x="83" y="17"/>
                    <a:pt x="76" y="16"/>
                    <a:pt x="74" y="17"/>
                  </a:cubicBezTo>
                  <a:cubicBezTo>
                    <a:pt x="72" y="18"/>
                    <a:pt x="75" y="19"/>
                    <a:pt x="75" y="20"/>
                  </a:cubicBezTo>
                  <a:cubicBezTo>
                    <a:pt x="75" y="22"/>
                    <a:pt x="71" y="22"/>
                    <a:pt x="71" y="23"/>
                  </a:cubicBezTo>
                  <a:cubicBezTo>
                    <a:pt x="71" y="26"/>
                    <a:pt x="79" y="25"/>
                    <a:pt x="78" y="29"/>
                  </a:cubicBezTo>
                  <a:cubicBezTo>
                    <a:pt x="77" y="30"/>
                    <a:pt x="76" y="31"/>
                    <a:pt x="74" y="31"/>
                  </a:cubicBezTo>
                  <a:cubicBezTo>
                    <a:pt x="73" y="31"/>
                    <a:pt x="70" y="31"/>
                    <a:pt x="69" y="31"/>
                  </a:cubicBezTo>
                  <a:cubicBezTo>
                    <a:pt x="67" y="32"/>
                    <a:pt x="68" y="33"/>
                    <a:pt x="66" y="32"/>
                  </a:cubicBezTo>
                  <a:cubicBezTo>
                    <a:pt x="64" y="31"/>
                    <a:pt x="62" y="29"/>
                    <a:pt x="60" y="29"/>
                  </a:cubicBezTo>
                  <a:cubicBezTo>
                    <a:pt x="59" y="28"/>
                    <a:pt x="57" y="30"/>
                    <a:pt x="56" y="30"/>
                  </a:cubicBezTo>
                  <a:cubicBezTo>
                    <a:pt x="54" y="29"/>
                    <a:pt x="53" y="29"/>
                    <a:pt x="51" y="30"/>
                  </a:cubicBezTo>
                  <a:cubicBezTo>
                    <a:pt x="50" y="31"/>
                    <a:pt x="49" y="33"/>
                    <a:pt x="48" y="32"/>
                  </a:cubicBezTo>
                  <a:cubicBezTo>
                    <a:pt x="47" y="32"/>
                    <a:pt x="44" y="29"/>
                    <a:pt x="43" y="30"/>
                  </a:cubicBezTo>
                  <a:cubicBezTo>
                    <a:pt x="42" y="30"/>
                    <a:pt x="42" y="33"/>
                    <a:pt x="41" y="31"/>
                  </a:cubicBezTo>
                  <a:cubicBezTo>
                    <a:pt x="40" y="29"/>
                    <a:pt x="39" y="28"/>
                    <a:pt x="37" y="27"/>
                  </a:cubicBezTo>
                  <a:cubicBezTo>
                    <a:pt x="35" y="26"/>
                    <a:pt x="33" y="26"/>
                    <a:pt x="32" y="25"/>
                  </a:cubicBezTo>
                  <a:cubicBezTo>
                    <a:pt x="29" y="24"/>
                    <a:pt x="29" y="26"/>
                    <a:pt x="27" y="26"/>
                  </a:cubicBezTo>
                  <a:cubicBezTo>
                    <a:pt x="25" y="27"/>
                    <a:pt x="24" y="24"/>
                    <a:pt x="22" y="25"/>
                  </a:cubicBezTo>
                  <a:cubicBezTo>
                    <a:pt x="21" y="26"/>
                    <a:pt x="21" y="27"/>
                    <a:pt x="20" y="27"/>
                  </a:cubicBezTo>
                  <a:cubicBezTo>
                    <a:pt x="19" y="28"/>
                    <a:pt x="17" y="28"/>
                    <a:pt x="16" y="28"/>
                  </a:cubicBezTo>
                  <a:cubicBezTo>
                    <a:pt x="15" y="29"/>
                    <a:pt x="13" y="31"/>
                    <a:pt x="13" y="32"/>
                  </a:cubicBezTo>
                  <a:cubicBezTo>
                    <a:pt x="12" y="33"/>
                    <a:pt x="14" y="36"/>
                    <a:pt x="12" y="36"/>
                  </a:cubicBezTo>
                  <a:cubicBezTo>
                    <a:pt x="10" y="37"/>
                    <a:pt x="7" y="31"/>
                    <a:pt x="6" y="34"/>
                  </a:cubicBezTo>
                  <a:cubicBezTo>
                    <a:pt x="5" y="36"/>
                    <a:pt x="4" y="36"/>
                    <a:pt x="3" y="38"/>
                  </a:cubicBezTo>
                  <a:cubicBezTo>
                    <a:pt x="2" y="40"/>
                    <a:pt x="6" y="40"/>
                    <a:pt x="4" y="42"/>
                  </a:cubicBezTo>
                  <a:cubicBezTo>
                    <a:pt x="3" y="43"/>
                    <a:pt x="0" y="45"/>
                    <a:pt x="2" y="46"/>
                  </a:cubicBezTo>
                  <a:cubicBezTo>
                    <a:pt x="3" y="46"/>
                    <a:pt x="4" y="47"/>
                    <a:pt x="4" y="47"/>
                  </a:cubicBezTo>
                  <a:cubicBezTo>
                    <a:pt x="5" y="48"/>
                    <a:pt x="4" y="49"/>
                    <a:pt x="5" y="50"/>
                  </a:cubicBezTo>
                  <a:cubicBezTo>
                    <a:pt x="7" y="51"/>
                    <a:pt x="9" y="49"/>
                    <a:pt x="11" y="51"/>
                  </a:cubicBezTo>
                  <a:cubicBezTo>
                    <a:pt x="12" y="52"/>
                    <a:pt x="14" y="55"/>
                    <a:pt x="14" y="57"/>
                  </a:cubicBezTo>
                  <a:cubicBezTo>
                    <a:pt x="13" y="57"/>
                    <a:pt x="10" y="56"/>
                    <a:pt x="13" y="58"/>
                  </a:cubicBezTo>
                  <a:cubicBezTo>
                    <a:pt x="14" y="59"/>
                    <a:pt x="14" y="60"/>
                    <a:pt x="16" y="58"/>
                  </a:cubicBezTo>
                  <a:cubicBezTo>
                    <a:pt x="16" y="57"/>
                    <a:pt x="16" y="57"/>
                    <a:pt x="17" y="57"/>
                  </a:cubicBezTo>
                  <a:cubicBezTo>
                    <a:pt x="22" y="57"/>
                    <a:pt x="24" y="54"/>
                    <a:pt x="29" y="56"/>
                  </a:cubicBezTo>
                  <a:cubicBezTo>
                    <a:pt x="31" y="57"/>
                    <a:pt x="33" y="54"/>
                    <a:pt x="34" y="56"/>
                  </a:cubicBezTo>
                  <a:cubicBezTo>
                    <a:pt x="35" y="57"/>
                    <a:pt x="37" y="61"/>
                    <a:pt x="36" y="63"/>
                  </a:cubicBezTo>
                  <a:cubicBezTo>
                    <a:pt x="35" y="63"/>
                    <a:pt x="33" y="64"/>
                    <a:pt x="35" y="64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4" y="66"/>
                    <a:pt x="33" y="66"/>
                    <a:pt x="33" y="66"/>
                  </a:cubicBezTo>
                  <a:cubicBezTo>
                    <a:pt x="30" y="66"/>
                    <a:pt x="22" y="64"/>
                    <a:pt x="24" y="69"/>
                  </a:cubicBezTo>
                  <a:cubicBezTo>
                    <a:pt x="25" y="71"/>
                    <a:pt x="24" y="71"/>
                    <a:pt x="22" y="70"/>
                  </a:cubicBezTo>
                  <a:cubicBezTo>
                    <a:pt x="20" y="69"/>
                    <a:pt x="21" y="71"/>
                    <a:pt x="22" y="72"/>
                  </a:cubicBezTo>
                  <a:cubicBezTo>
                    <a:pt x="24" y="72"/>
                    <a:pt x="24" y="75"/>
                    <a:pt x="25" y="76"/>
                  </a:cubicBezTo>
                  <a:cubicBezTo>
                    <a:pt x="27" y="77"/>
                    <a:pt x="24" y="79"/>
                    <a:pt x="27" y="79"/>
                  </a:cubicBezTo>
                  <a:cubicBezTo>
                    <a:pt x="28" y="79"/>
                    <a:pt x="30" y="81"/>
                    <a:pt x="31" y="82"/>
                  </a:cubicBezTo>
                  <a:cubicBezTo>
                    <a:pt x="34" y="82"/>
                    <a:pt x="31" y="85"/>
                    <a:pt x="31" y="87"/>
                  </a:cubicBezTo>
                  <a:cubicBezTo>
                    <a:pt x="34" y="85"/>
                    <a:pt x="38" y="82"/>
                    <a:pt x="42" y="85"/>
                  </a:cubicBezTo>
                  <a:cubicBezTo>
                    <a:pt x="44" y="87"/>
                    <a:pt x="45" y="90"/>
                    <a:pt x="48" y="90"/>
                  </a:cubicBezTo>
                  <a:cubicBezTo>
                    <a:pt x="50" y="90"/>
                    <a:pt x="49" y="88"/>
                    <a:pt x="49" y="87"/>
                  </a:cubicBezTo>
                  <a:cubicBezTo>
                    <a:pt x="49" y="84"/>
                    <a:pt x="49" y="81"/>
                    <a:pt x="49" y="78"/>
                  </a:cubicBezTo>
                  <a:cubicBezTo>
                    <a:pt x="49" y="76"/>
                    <a:pt x="48" y="68"/>
                    <a:pt x="50" y="68"/>
                  </a:cubicBezTo>
                  <a:cubicBezTo>
                    <a:pt x="52" y="67"/>
                    <a:pt x="55" y="66"/>
                    <a:pt x="57" y="65"/>
                  </a:cubicBezTo>
                  <a:cubicBezTo>
                    <a:pt x="59" y="65"/>
                    <a:pt x="61" y="64"/>
                    <a:pt x="62" y="64"/>
                  </a:cubicBezTo>
                  <a:cubicBezTo>
                    <a:pt x="63" y="63"/>
                    <a:pt x="62" y="61"/>
                    <a:pt x="64" y="62"/>
                  </a:cubicBezTo>
                  <a:cubicBezTo>
                    <a:pt x="65" y="62"/>
                    <a:pt x="68" y="64"/>
                    <a:pt x="68" y="62"/>
                  </a:cubicBezTo>
                  <a:cubicBezTo>
                    <a:pt x="68" y="61"/>
                    <a:pt x="70" y="60"/>
                    <a:pt x="71" y="62"/>
                  </a:cubicBezTo>
                  <a:cubicBezTo>
                    <a:pt x="72" y="63"/>
                    <a:pt x="71" y="64"/>
                    <a:pt x="72" y="66"/>
                  </a:cubicBezTo>
                  <a:cubicBezTo>
                    <a:pt x="72" y="67"/>
                    <a:pt x="73" y="69"/>
                    <a:pt x="72" y="70"/>
                  </a:cubicBezTo>
                  <a:cubicBezTo>
                    <a:pt x="73" y="71"/>
                    <a:pt x="74" y="71"/>
                    <a:pt x="75" y="72"/>
                  </a:cubicBezTo>
                  <a:cubicBezTo>
                    <a:pt x="78" y="75"/>
                    <a:pt x="80" y="77"/>
                    <a:pt x="84" y="76"/>
                  </a:cubicBezTo>
                  <a:cubicBezTo>
                    <a:pt x="86" y="76"/>
                    <a:pt x="88" y="77"/>
                    <a:pt x="90" y="77"/>
                  </a:cubicBezTo>
                  <a:cubicBezTo>
                    <a:pt x="92" y="77"/>
                    <a:pt x="93" y="75"/>
                    <a:pt x="95" y="75"/>
                  </a:cubicBezTo>
                  <a:cubicBezTo>
                    <a:pt x="97" y="76"/>
                    <a:pt x="99" y="79"/>
                    <a:pt x="100" y="81"/>
                  </a:cubicBezTo>
                  <a:cubicBezTo>
                    <a:pt x="101" y="82"/>
                    <a:pt x="100" y="83"/>
                    <a:pt x="100" y="85"/>
                  </a:cubicBezTo>
                  <a:cubicBezTo>
                    <a:pt x="100" y="87"/>
                    <a:pt x="103" y="88"/>
                    <a:pt x="103" y="90"/>
                  </a:cubicBezTo>
                  <a:cubicBezTo>
                    <a:pt x="103" y="91"/>
                    <a:pt x="106" y="91"/>
                    <a:pt x="107" y="91"/>
                  </a:cubicBezTo>
                  <a:cubicBezTo>
                    <a:pt x="109" y="91"/>
                    <a:pt x="109" y="91"/>
                    <a:pt x="110" y="93"/>
                  </a:cubicBezTo>
                  <a:cubicBezTo>
                    <a:pt x="112" y="97"/>
                    <a:pt x="114" y="92"/>
                    <a:pt x="116" y="90"/>
                  </a:cubicBezTo>
                  <a:cubicBezTo>
                    <a:pt x="117" y="87"/>
                    <a:pt x="121" y="87"/>
                    <a:pt x="123" y="85"/>
                  </a:cubicBezTo>
                  <a:cubicBezTo>
                    <a:pt x="125" y="85"/>
                    <a:pt x="125" y="85"/>
                    <a:pt x="126" y="84"/>
                  </a:cubicBezTo>
                  <a:cubicBezTo>
                    <a:pt x="127" y="81"/>
                    <a:pt x="128" y="82"/>
                    <a:pt x="130" y="82"/>
                  </a:cubicBezTo>
                  <a:cubicBezTo>
                    <a:pt x="132" y="82"/>
                    <a:pt x="136" y="85"/>
                    <a:pt x="137" y="83"/>
                  </a:cubicBezTo>
                  <a:cubicBezTo>
                    <a:pt x="137" y="81"/>
                    <a:pt x="137" y="80"/>
                    <a:pt x="139" y="79"/>
                  </a:cubicBezTo>
                  <a:cubicBezTo>
                    <a:pt x="141" y="78"/>
                    <a:pt x="143" y="80"/>
                    <a:pt x="145" y="80"/>
                  </a:cubicBezTo>
                  <a:cubicBezTo>
                    <a:pt x="147" y="81"/>
                    <a:pt x="151" y="81"/>
                    <a:pt x="153" y="81"/>
                  </a:cubicBezTo>
                  <a:cubicBezTo>
                    <a:pt x="159" y="81"/>
                    <a:pt x="164" y="83"/>
                    <a:pt x="170" y="84"/>
                  </a:cubicBezTo>
                  <a:cubicBezTo>
                    <a:pt x="169" y="82"/>
                    <a:pt x="171" y="81"/>
                    <a:pt x="173" y="79"/>
                  </a:cubicBezTo>
                  <a:cubicBezTo>
                    <a:pt x="174" y="78"/>
                    <a:pt x="173" y="78"/>
                    <a:pt x="172" y="76"/>
                  </a:cubicBezTo>
                  <a:cubicBezTo>
                    <a:pt x="171" y="75"/>
                    <a:pt x="171" y="73"/>
                    <a:pt x="171" y="71"/>
                  </a:cubicBezTo>
                  <a:cubicBezTo>
                    <a:pt x="170" y="71"/>
                    <a:pt x="170" y="67"/>
                    <a:pt x="169" y="68"/>
                  </a:cubicBezTo>
                  <a:cubicBezTo>
                    <a:pt x="170" y="67"/>
                    <a:pt x="173" y="67"/>
                    <a:pt x="175" y="66"/>
                  </a:cubicBezTo>
                  <a:cubicBezTo>
                    <a:pt x="178" y="66"/>
                    <a:pt x="180" y="68"/>
                    <a:pt x="182" y="66"/>
                  </a:cubicBezTo>
                  <a:cubicBezTo>
                    <a:pt x="183" y="66"/>
                    <a:pt x="181" y="65"/>
                    <a:pt x="181" y="64"/>
                  </a:cubicBezTo>
                  <a:cubicBezTo>
                    <a:pt x="180" y="63"/>
                    <a:pt x="181" y="61"/>
                    <a:pt x="182" y="60"/>
                  </a:cubicBezTo>
                  <a:cubicBezTo>
                    <a:pt x="183" y="59"/>
                    <a:pt x="184" y="53"/>
                    <a:pt x="185" y="54"/>
                  </a:cubicBezTo>
                  <a:cubicBezTo>
                    <a:pt x="187" y="55"/>
                    <a:pt x="188" y="56"/>
                    <a:pt x="190" y="56"/>
                  </a:cubicBezTo>
                  <a:cubicBezTo>
                    <a:pt x="191" y="55"/>
                    <a:pt x="192" y="57"/>
                    <a:pt x="193" y="56"/>
                  </a:cubicBezTo>
                  <a:cubicBezTo>
                    <a:pt x="194" y="56"/>
                    <a:pt x="196" y="55"/>
                    <a:pt x="197" y="54"/>
                  </a:cubicBezTo>
                  <a:cubicBezTo>
                    <a:pt x="198" y="53"/>
                    <a:pt x="196" y="51"/>
                    <a:pt x="196" y="49"/>
                  </a:cubicBezTo>
                  <a:cubicBezTo>
                    <a:pt x="197" y="46"/>
                    <a:pt x="200" y="47"/>
                    <a:pt x="202" y="44"/>
                  </a:cubicBezTo>
                  <a:cubicBezTo>
                    <a:pt x="202" y="43"/>
                    <a:pt x="202" y="43"/>
                    <a:pt x="203" y="42"/>
                  </a:cubicBezTo>
                  <a:cubicBezTo>
                    <a:pt x="203" y="41"/>
                    <a:pt x="202" y="40"/>
                    <a:pt x="201" y="39"/>
                  </a:cubicBezTo>
                  <a:cubicBezTo>
                    <a:pt x="201" y="38"/>
                    <a:pt x="202" y="39"/>
                    <a:pt x="201" y="39"/>
                  </a:cubicBezTo>
                  <a:close/>
                  <a:moveTo>
                    <a:pt x="148" y="58"/>
                  </a:moveTo>
                  <a:cubicBezTo>
                    <a:pt x="146" y="58"/>
                    <a:pt x="143" y="61"/>
                    <a:pt x="142" y="62"/>
                  </a:cubicBezTo>
                  <a:cubicBezTo>
                    <a:pt x="141" y="62"/>
                    <a:pt x="140" y="64"/>
                    <a:pt x="140" y="65"/>
                  </a:cubicBezTo>
                  <a:cubicBezTo>
                    <a:pt x="140" y="66"/>
                    <a:pt x="141" y="67"/>
                    <a:pt x="141" y="67"/>
                  </a:cubicBezTo>
                  <a:cubicBezTo>
                    <a:pt x="140" y="68"/>
                    <a:pt x="138" y="64"/>
                    <a:pt x="138" y="63"/>
                  </a:cubicBezTo>
                  <a:cubicBezTo>
                    <a:pt x="138" y="61"/>
                    <a:pt x="139" y="60"/>
                    <a:pt x="141" y="59"/>
                  </a:cubicBezTo>
                  <a:cubicBezTo>
                    <a:pt x="143" y="58"/>
                    <a:pt x="145" y="57"/>
                    <a:pt x="147" y="57"/>
                  </a:cubicBezTo>
                  <a:cubicBezTo>
                    <a:pt x="147" y="57"/>
                    <a:pt x="152" y="58"/>
                    <a:pt x="152" y="58"/>
                  </a:cubicBezTo>
                  <a:cubicBezTo>
                    <a:pt x="151" y="59"/>
                    <a:pt x="148" y="58"/>
                    <a:pt x="148" y="58"/>
                  </a:cubicBezTo>
                  <a:cubicBezTo>
                    <a:pt x="146" y="58"/>
                    <a:pt x="149" y="58"/>
                    <a:pt x="148" y="58"/>
                  </a:cubicBezTo>
                  <a:close/>
                  <a:moveTo>
                    <a:pt x="165" y="59"/>
                  </a:moveTo>
                  <a:cubicBezTo>
                    <a:pt x="164" y="61"/>
                    <a:pt x="157" y="60"/>
                    <a:pt x="156" y="58"/>
                  </a:cubicBezTo>
                  <a:cubicBezTo>
                    <a:pt x="156" y="58"/>
                    <a:pt x="160" y="58"/>
                    <a:pt x="160" y="58"/>
                  </a:cubicBezTo>
                  <a:cubicBezTo>
                    <a:pt x="162" y="58"/>
                    <a:pt x="163" y="58"/>
                    <a:pt x="165" y="57"/>
                  </a:cubicBezTo>
                  <a:cubicBezTo>
                    <a:pt x="165" y="57"/>
                    <a:pt x="165" y="59"/>
                    <a:pt x="165" y="59"/>
                  </a:cubicBezTo>
                  <a:cubicBezTo>
                    <a:pt x="164" y="60"/>
                    <a:pt x="165" y="58"/>
                    <a:pt x="165" y="5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3" name="Freeform 701">
              <a:extLst>
                <a:ext uri="{FF2B5EF4-FFF2-40B4-BE49-F238E27FC236}">
                  <a16:creationId xmlns:a16="http://schemas.microsoft.com/office/drawing/2014/main" id="{29C35AD3-0326-BC3F-4F81-D8164867EC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49862" y="7284206"/>
              <a:ext cx="1308917" cy="1395268"/>
            </a:xfrm>
            <a:custGeom>
              <a:avLst/>
              <a:gdLst>
                <a:gd name="T0" fmla="*/ 121 w 140"/>
                <a:gd name="T1" fmla="*/ 66 h 149"/>
                <a:gd name="T2" fmla="*/ 129 w 140"/>
                <a:gd name="T3" fmla="*/ 54 h 149"/>
                <a:gd name="T4" fmla="*/ 137 w 140"/>
                <a:gd name="T5" fmla="*/ 46 h 149"/>
                <a:gd name="T6" fmla="*/ 135 w 140"/>
                <a:gd name="T7" fmla="*/ 41 h 149"/>
                <a:gd name="T8" fmla="*/ 127 w 140"/>
                <a:gd name="T9" fmla="*/ 37 h 149"/>
                <a:gd name="T10" fmla="*/ 119 w 140"/>
                <a:gd name="T11" fmla="*/ 43 h 149"/>
                <a:gd name="T12" fmla="*/ 106 w 140"/>
                <a:gd name="T13" fmla="*/ 51 h 149"/>
                <a:gd name="T14" fmla="*/ 100 w 140"/>
                <a:gd name="T15" fmla="*/ 45 h 149"/>
                <a:gd name="T16" fmla="*/ 92 w 140"/>
                <a:gd name="T17" fmla="*/ 52 h 149"/>
                <a:gd name="T18" fmla="*/ 77 w 140"/>
                <a:gd name="T19" fmla="*/ 47 h 149"/>
                <a:gd name="T20" fmla="*/ 62 w 140"/>
                <a:gd name="T21" fmla="*/ 41 h 149"/>
                <a:gd name="T22" fmla="*/ 63 w 140"/>
                <a:gd name="T23" fmla="*/ 32 h 149"/>
                <a:gd name="T24" fmla="*/ 52 w 140"/>
                <a:gd name="T25" fmla="*/ 22 h 149"/>
                <a:gd name="T26" fmla="*/ 55 w 140"/>
                <a:gd name="T27" fmla="*/ 12 h 149"/>
                <a:gd name="T28" fmla="*/ 50 w 140"/>
                <a:gd name="T29" fmla="*/ 2 h 149"/>
                <a:gd name="T30" fmla="*/ 40 w 140"/>
                <a:gd name="T31" fmla="*/ 8 h 149"/>
                <a:gd name="T32" fmla="*/ 30 w 140"/>
                <a:gd name="T33" fmla="*/ 12 h 149"/>
                <a:gd name="T34" fmla="*/ 33 w 140"/>
                <a:gd name="T35" fmla="*/ 22 h 149"/>
                <a:gd name="T36" fmla="*/ 29 w 140"/>
                <a:gd name="T37" fmla="*/ 33 h 149"/>
                <a:gd name="T38" fmla="*/ 19 w 140"/>
                <a:gd name="T39" fmla="*/ 44 h 149"/>
                <a:gd name="T40" fmla="*/ 7 w 140"/>
                <a:gd name="T41" fmla="*/ 50 h 149"/>
                <a:gd name="T42" fmla="*/ 14 w 140"/>
                <a:gd name="T43" fmla="*/ 64 h 149"/>
                <a:gd name="T44" fmla="*/ 5 w 140"/>
                <a:gd name="T45" fmla="*/ 64 h 149"/>
                <a:gd name="T46" fmla="*/ 11 w 140"/>
                <a:gd name="T47" fmla="*/ 72 h 149"/>
                <a:gd name="T48" fmla="*/ 11 w 140"/>
                <a:gd name="T49" fmla="*/ 82 h 149"/>
                <a:gd name="T50" fmla="*/ 19 w 140"/>
                <a:gd name="T51" fmla="*/ 78 h 149"/>
                <a:gd name="T52" fmla="*/ 23 w 140"/>
                <a:gd name="T53" fmla="*/ 75 h 149"/>
                <a:gd name="T54" fmla="*/ 22 w 140"/>
                <a:gd name="T55" fmla="*/ 78 h 149"/>
                <a:gd name="T56" fmla="*/ 24 w 140"/>
                <a:gd name="T57" fmla="*/ 82 h 149"/>
                <a:gd name="T58" fmla="*/ 24 w 140"/>
                <a:gd name="T59" fmla="*/ 95 h 149"/>
                <a:gd name="T60" fmla="*/ 26 w 140"/>
                <a:gd name="T61" fmla="*/ 107 h 149"/>
                <a:gd name="T62" fmla="*/ 39 w 140"/>
                <a:gd name="T63" fmla="*/ 134 h 149"/>
                <a:gd name="T64" fmla="*/ 50 w 140"/>
                <a:gd name="T65" fmla="*/ 143 h 149"/>
                <a:gd name="T66" fmla="*/ 57 w 140"/>
                <a:gd name="T67" fmla="*/ 132 h 149"/>
                <a:gd name="T68" fmla="*/ 65 w 140"/>
                <a:gd name="T69" fmla="*/ 107 h 149"/>
                <a:gd name="T70" fmla="*/ 81 w 140"/>
                <a:gd name="T71" fmla="*/ 93 h 149"/>
                <a:gd name="T72" fmla="*/ 91 w 140"/>
                <a:gd name="T73" fmla="*/ 84 h 149"/>
                <a:gd name="T74" fmla="*/ 98 w 140"/>
                <a:gd name="T75" fmla="*/ 74 h 149"/>
                <a:gd name="T76" fmla="*/ 101 w 140"/>
                <a:gd name="T77" fmla="*/ 78 h 149"/>
                <a:gd name="T78" fmla="*/ 100 w 140"/>
                <a:gd name="T79" fmla="*/ 58 h 149"/>
                <a:gd name="T80" fmla="*/ 104 w 140"/>
                <a:gd name="T81" fmla="*/ 57 h 149"/>
                <a:gd name="T82" fmla="*/ 114 w 140"/>
                <a:gd name="T83" fmla="*/ 60 h 149"/>
                <a:gd name="T84" fmla="*/ 115 w 140"/>
                <a:gd name="T85" fmla="*/ 68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0" h="149">
                  <a:moveTo>
                    <a:pt x="117" y="76"/>
                  </a:moveTo>
                  <a:cubicBezTo>
                    <a:pt x="121" y="77"/>
                    <a:pt x="119" y="73"/>
                    <a:pt x="120" y="71"/>
                  </a:cubicBezTo>
                  <a:cubicBezTo>
                    <a:pt x="120" y="69"/>
                    <a:pt x="121" y="67"/>
                    <a:pt x="121" y="66"/>
                  </a:cubicBezTo>
                  <a:cubicBezTo>
                    <a:pt x="122" y="65"/>
                    <a:pt x="124" y="67"/>
                    <a:pt x="125" y="65"/>
                  </a:cubicBezTo>
                  <a:cubicBezTo>
                    <a:pt x="126" y="63"/>
                    <a:pt x="126" y="61"/>
                    <a:pt x="126" y="59"/>
                  </a:cubicBezTo>
                  <a:cubicBezTo>
                    <a:pt x="127" y="57"/>
                    <a:pt x="129" y="56"/>
                    <a:pt x="129" y="54"/>
                  </a:cubicBezTo>
                  <a:cubicBezTo>
                    <a:pt x="129" y="52"/>
                    <a:pt x="132" y="50"/>
                    <a:pt x="133" y="49"/>
                  </a:cubicBezTo>
                  <a:cubicBezTo>
                    <a:pt x="136" y="46"/>
                    <a:pt x="135" y="49"/>
                    <a:pt x="137" y="50"/>
                  </a:cubicBezTo>
                  <a:cubicBezTo>
                    <a:pt x="137" y="50"/>
                    <a:pt x="137" y="46"/>
                    <a:pt x="137" y="46"/>
                  </a:cubicBezTo>
                  <a:cubicBezTo>
                    <a:pt x="137" y="45"/>
                    <a:pt x="140" y="45"/>
                    <a:pt x="138" y="43"/>
                  </a:cubicBezTo>
                  <a:cubicBezTo>
                    <a:pt x="137" y="43"/>
                    <a:pt x="135" y="43"/>
                    <a:pt x="134" y="43"/>
                  </a:cubicBezTo>
                  <a:cubicBezTo>
                    <a:pt x="134" y="42"/>
                    <a:pt x="135" y="41"/>
                    <a:pt x="135" y="41"/>
                  </a:cubicBezTo>
                  <a:cubicBezTo>
                    <a:pt x="136" y="40"/>
                    <a:pt x="135" y="39"/>
                    <a:pt x="134" y="38"/>
                  </a:cubicBezTo>
                  <a:cubicBezTo>
                    <a:pt x="133" y="37"/>
                    <a:pt x="133" y="37"/>
                    <a:pt x="132" y="38"/>
                  </a:cubicBezTo>
                  <a:cubicBezTo>
                    <a:pt x="130" y="39"/>
                    <a:pt x="129" y="38"/>
                    <a:pt x="127" y="37"/>
                  </a:cubicBezTo>
                  <a:cubicBezTo>
                    <a:pt x="126" y="37"/>
                    <a:pt x="124" y="39"/>
                    <a:pt x="124" y="40"/>
                  </a:cubicBezTo>
                  <a:cubicBezTo>
                    <a:pt x="123" y="41"/>
                    <a:pt x="122" y="40"/>
                    <a:pt x="121" y="41"/>
                  </a:cubicBezTo>
                  <a:cubicBezTo>
                    <a:pt x="120" y="41"/>
                    <a:pt x="119" y="42"/>
                    <a:pt x="119" y="43"/>
                  </a:cubicBezTo>
                  <a:cubicBezTo>
                    <a:pt x="117" y="45"/>
                    <a:pt x="116" y="46"/>
                    <a:pt x="114" y="45"/>
                  </a:cubicBezTo>
                  <a:cubicBezTo>
                    <a:pt x="113" y="46"/>
                    <a:pt x="114" y="48"/>
                    <a:pt x="115" y="49"/>
                  </a:cubicBezTo>
                  <a:cubicBezTo>
                    <a:pt x="117" y="53"/>
                    <a:pt x="108" y="50"/>
                    <a:pt x="106" y="51"/>
                  </a:cubicBezTo>
                  <a:cubicBezTo>
                    <a:pt x="105" y="52"/>
                    <a:pt x="102" y="51"/>
                    <a:pt x="101" y="50"/>
                  </a:cubicBezTo>
                  <a:cubicBezTo>
                    <a:pt x="100" y="49"/>
                    <a:pt x="101" y="47"/>
                    <a:pt x="101" y="47"/>
                  </a:cubicBezTo>
                  <a:cubicBezTo>
                    <a:pt x="101" y="47"/>
                    <a:pt x="101" y="44"/>
                    <a:pt x="100" y="45"/>
                  </a:cubicBezTo>
                  <a:cubicBezTo>
                    <a:pt x="98" y="45"/>
                    <a:pt x="96" y="45"/>
                    <a:pt x="96" y="48"/>
                  </a:cubicBezTo>
                  <a:cubicBezTo>
                    <a:pt x="97" y="49"/>
                    <a:pt x="98" y="52"/>
                    <a:pt x="97" y="52"/>
                  </a:cubicBezTo>
                  <a:cubicBezTo>
                    <a:pt x="95" y="52"/>
                    <a:pt x="94" y="54"/>
                    <a:pt x="92" y="52"/>
                  </a:cubicBezTo>
                  <a:cubicBezTo>
                    <a:pt x="91" y="50"/>
                    <a:pt x="90" y="53"/>
                    <a:pt x="89" y="52"/>
                  </a:cubicBezTo>
                  <a:cubicBezTo>
                    <a:pt x="86" y="51"/>
                    <a:pt x="85" y="51"/>
                    <a:pt x="82" y="50"/>
                  </a:cubicBezTo>
                  <a:cubicBezTo>
                    <a:pt x="80" y="49"/>
                    <a:pt x="79" y="47"/>
                    <a:pt x="77" y="47"/>
                  </a:cubicBezTo>
                  <a:cubicBezTo>
                    <a:pt x="74" y="48"/>
                    <a:pt x="74" y="47"/>
                    <a:pt x="72" y="46"/>
                  </a:cubicBezTo>
                  <a:cubicBezTo>
                    <a:pt x="70" y="45"/>
                    <a:pt x="68" y="46"/>
                    <a:pt x="67" y="45"/>
                  </a:cubicBezTo>
                  <a:cubicBezTo>
                    <a:pt x="65" y="43"/>
                    <a:pt x="63" y="42"/>
                    <a:pt x="62" y="41"/>
                  </a:cubicBezTo>
                  <a:cubicBezTo>
                    <a:pt x="60" y="40"/>
                    <a:pt x="59" y="40"/>
                    <a:pt x="60" y="38"/>
                  </a:cubicBezTo>
                  <a:cubicBezTo>
                    <a:pt x="61" y="37"/>
                    <a:pt x="60" y="35"/>
                    <a:pt x="62" y="34"/>
                  </a:cubicBezTo>
                  <a:cubicBezTo>
                    <a:pt x="64" y="33"/>
                    <a:pt x="65" y="34"/>
                    <a:pt x="63" y="32"/>
                  </a:cubicBezTo>
                  <a:cubicBezTo>
                    <a:pt x="61" y="31"/>
                    <a:pt x="59" y="29"/>
                    <a:pt x="57" y="28"/>
                  </a:cubicBezTo>
                  <a:cubicBezTo>
                    <a:pt x="56" y="28"/>
                    <a:pt x="55" y="26"/>
                    <a:pt x="53" y="26"/>
                  </a:cubicBezTo>
                  <a:cubicBezTo>
                    <a:pt x="53" y="26"/>
                    <a:pt x="53" y="23"/>
                    <a:pt x="52" y="22"/>
                  </a:cubicBezTo>
                  <a:cubicBezTo>
                    <a:pt x="47" y="17"/>
                    <a:pt x="57" y="23"/>
                    <a:pt x="57" y="19"/>
                  </a:cubicBezTo>
                  <a:cubicBezTo>
                    <a:pt x="57" y="17"/>
                    <a:pt x="56" y="17"/>
                    <a:pt x="54" y="15"/>
                  </a:cubicBezTo>
                  <a:cubicBezTo>
                    <a:pt x="53" y="14"/>
                    <a:pt x="53" y="13"/>
                    <a:pt x="55" y="12"/>
                  </a:cubicBezTo>
                  <a:cubicBezTo>
                    <a:pt x="57" y="12"/>
                    <a:pt x="56" y="9"/>
                    <a:pt x="58" y="8"/>
                  </a:cubicBezTo>
                  <a:cubicBezTo>
                    <a:pt x="59" y="7"/>
                    <a:pt x="61" y="6"/>
                    <a:pt x="60" y="4"/>
                  </a:cubicBezTo>
                  <a:cubicBezTo>
                    <a:pt x="58" y="1"/>
                    <a:pt x="53" y="0"/>
                    <a:pt x="50" y="2"/>
                  </a:cubicBezTo>
                  <a:cubicBezTo>
                    <a:pt x="49" y="3"/>
                    <a:pt x="49" y="3"/>
                    <a:pt x="47" y="4"/>
                  </a:cubicBezTo>
                  <a:cubicBezTo>
                    <a:pt x="46" y="4"/>
                    <a:pt x="46" y="6"/>
                    <a:pt x="45" y="7"/>
                  </a:cubicBezTo>
                  <a:cubicBezTo>
                    <a:pt x="43" y="8"/>
                    <a:pt x="41" y="7"/>
                    <a:pt x="40" y="8"/>
                  </a:cubicBezTo>
                  <a:cubicBezTo>
                    <a:pt x="39" y="9"/>
                    <a:pt x="37" y="9"/>
                    <a:pt x="35" y="8"/>
                  </a:cubicBezTo>
                  <a:cubicBezTo>
                    <a:pt x="33" y="8"/>
                    <a:pt x="32" y="7"/>
                    <a:pt x="30" y="8"/>
                  </a:cubicBezTo>
                  <a:cubicBezTo>
                    <a:pt x="28" y="8"/>
                    <a:pt x="29" y="11"/>
                    <a:pt x="30" y="12"/>
                  </a:cubicBezTo>
                  <a:cubicBezTo>
                    <a:pt x="30" y="14"/>
                    <a:pt x="30" y="16"/>
                    <a:pt x="30" y="17"/>
                  </a:cubicBezTo>
                  <a:cubicBezTo>
                    <a:pt x="31" y="19"/>
                    <a:pt x="33" y="19"/>
                    <a:pt x="35" y="20"/>
                  </a:cubicBezTo>
                  <a:cubicBezTo>
                    <a:pt x="36" y="22"/>
                    <a:pt x="34" y="22"/>
                    <a:pt x="33" y="22"/>
                  </a:cubicBezTo>
                  <a:cubicBezTo>
                    <a:pt x="32" y="24"/>
                    <a:pt x="33" y="26"/>
                    <a:pt x="33" y="28"/>
                  </a:cubicBezTo>
                  <a:cubicBezTo>
                    <a:pt x="33" y="29"/>
                    <a:pt x="31" y="29"/>
                    <a:pt x="31" y="29"/>
                  </a:cubicBezTo>
                  <a:cubicBezTo>
                    <a:pt x="29" y="30"/>
                    <a:pt x="31" y="33"/>
                    <a:pt x="29" y="33"/>
                  </a:cubicBezTo>
                  <a:cubicBezTo>
                    <a:pt x="27" y="34"/>
                    <a:pt x="26" y="35"/>
                    <a:pt x="26" y="36"/>
                  </a:cubicBezTo>
                  <a:cubicBezTo>
                    <a:pt x="25" y="38"/>
                    <a:pt x="24" y="38"/>
                    <a:pt x="22" y="39"/>
                  </a:cubicBezTo>
                  <a:cubicBezTo>
                    <a:pt x="20" y="40"/>
                    <a:pt x="20" y="43"/>
                    <a:pt x="19" y="44"/>
                  </a:cubicBezTo>
                  <a:cubicBezTo>
                    <a:pt x="18" y="46"/>
                    <a:pt x="16" y="45"/>
                    <a:pt x="15" y="47"/>
                  </a:cubicBezTo>
                  <a:cubicBezTo>
                    <a:pt x="13" y="48"/>
                    <a:pt x="12" y="44"/>
                    <a:pt x="11" y="46"/>
                  </a:cubicBezTo>
                  <a:cubicBezTo>
                    <a:pt x="10" y="47"/>
                    <a:pt x="6" y="49"/>
                    <a:pt x="7" y="50"/>
                  </a:cubicBezTo>
                  <a:cubicBezTo>
                    <a:pt x="7" y="52"/>
                    <a:pt x="10" y="52"/>
                    <a:pt x="10" y="54"/>
                  </a:cubicBezTo>
                  <a:cubicBezTo>
                    <a:pt x="9" y="57"/>
                    <a:pt x="11" y="57"/>
                    <a:pt x="13" y="58"/>
                  </a:cubicBezTo>
                  <a:cubicBezTo>
                    <a:pt x="13" y="60"/>
                    <a:pt x="14" y="62"/>
                    <a:pt x="14" y="64"/>
                  </a:cubicBezTo>
                  <a:cubicBezTo>
                    <a:pt x="14" y="64"/>
                    <a:pt x="11" y="64"/>
                    <a:pt x="10" y="64"/>
                  </a:cubicBezTo>
                  <a:cubicBezTo>
                    <a:pt x="9" y="64"/>
                    <a:pt x="8" y="65"/>
                    <a:pt x="7" y="65"/>
                  </a:cubicBezTo>
                  <a:cubicBezTo>
                    <a:pt x="7" y="65"/>
                    <a:pt x="6" y="64"/>
                    <a:pt x="5" y="64"/>
                  </a:cubicBezTo>
                  <a:cubicBezTo>
                    <a:pt x="4" y="64"/>
                    <a:pt x="0" y="66"/>
                    <a:pt x="0" y="67"/>
                  </a:cubicBezTo>
                  <a:cubicBezTo>
                    <a:pt x="2" y="69"/>
                    <a:pt x="3" y="70"/>
                    <a:pt x="5" y="72"/>
                  </a:cubicBezTo>
                  <a:cubicBezTo>
                    <a:pt x="5" y="72"/>
                    <a:pt x="11" y="72"/>
                    <a:pt x="11" y="72"/>
                  </a:cubicBezTo>
                  <a:cubicBezTo>
                    <a:pt x="11" y="73"/>
                    <a:pt x="9" y="74"/>
                    <a:pt x="8" y="74"/>
                  </a:cubicBezTo>
                  <a:cubicBezTo>
                    <a:pt x="7" y="75"/>
                    <a:pt x="4" y="73"/>
                    <a:pt x="4" y="75"/>
                  </a:cubicBezTo>
                  <a:cubicBezTo>
                    <a:pt x="4" y="77"/>
                    <a:pt x="9" y="80"/>
                    <a:pt x="11" y="82"/>
                  </a:cubicBezTo>
                  <a:cubicBezTo>
                    <a:pt x="12" y="83"/>
                    <a:pt x="13" y="83"/>
                    <a:pt x="15" y="83"/>
                  </a:cubicBezTo>
                  <a:cubicBezTo>
                    <a:pt x="17" y="82"/>
                    <a:pt x="20" y="81"/>
                    <a:pt x="21" y="79"/>
                  </a:cubicBezTo>
                  <a:cubicBezTo>
                    <a:pt x="21" y="79"/>
                    <a:pt x="20" y="78"/>
                    <a:pt x="19" y="78"/>
                  </a:cubicBezTo>
                  <a:cubicBezTo>
                    <a:pt x="19" y="77"/>
                    <a:pt x="20" y="77"/>
                    <a:pt x="20" y="77"/>
                  </a:cubicBezTo>
                  <a:cubicBezTo>
                    <a:pt x="21" y="76"/>
                    <a:pt x="20" y="75"/>
                    <a:pt x="21" y="75"/>
                  </a:cubicBezTo>
                  <a:cubicBezTo>
                    <a:pt x="21" y="75"/>
                    <a:pt x="23" y="75"/>
                    <a:pt x="23" y="75"/>
                  </a:cubicBezTo>
                  <a:cubicBezTo>
                    <a:pt x="23" y="76"/>
                    <a:pt x="21" y="76"/>
                    <a:pt x="22" y="77"/>
                  </a:cubicBezTo>
                  <a:cubicBezTo>
                    <a:pt x="22" y="77"/>
                    <a:pt x="23" y="77"/>
                    <a:pt x="23" y="77"/>
                  </a:cubicBezTo>
                  <a:cubicBezTo>
                    <a:pt x="23" y="78"/>
                    <a:pt x="22" y="78"/>
                    <a:pt x="22" y="78"/>
                  </a:cubicBezTo>
                  <a:cubicBezTo>
                    <a:pt x="21" y="78"/>
                    <a:pt x="23" y="78"/>
                    <a:pt x="23" y="78"/>
                  </a:cubicBezTo>
                  <a:cubicBezTo>
                    <a:pt x="23" y="79"/>
                    <a:pt x="22" y="79"/>
                    <a:pt x="22" y="80"/>
                  </a:cubicBezTo>
                  <a:cubicBezTo>
                    <a:pt x="21" y="80"/>
                    <a:pt x="23" y="81"/>
                    <a:pt x="24" y="82"/>
                  </a:cubicBezTo>
                  <a:cubicBezTo>
                    <a:pt x="25" y="83"/>
                    <a:pt x="23" y="85"/>
                    <a:pt x="22" y="87"/>
                  </a:cubicBezTo>
                  <a:cubicBezTo>
                    <a:pt x="22" y="88"/>
                    <a:pt x="23" y="89"/>
                    <a:pt x="24" y="90"/>
                  </a:cubicBezTo>
                  <a:cubicBezTo>
                    <a:pt x="24" y="92"/>
                    <a:pt x="24" y="93"/>
                    <a:pt x="24" y="95"/>
                  </a:cubicBezTo>
                  <a:cubicBezTo>
                    <a:pt x="24" y="97"/>
                    <a:pt x="23" y="100"/>
                    <a:pt x="23" y="101"/>
                  </a:cubicBezTo>
                  <a:cubicBezTo>
                    <a:pt x="23" y="101"/>
                    <a:pt x="24" y="99"/>
                    <a:pt x="24" y="99"/>
                  </a:cubicBezTo>
                  <a:cubicBezTo>
                    <a:pt x="25" y="100"/>
                    <a:pt x="26" y="106"/>
                    <a:pt x="26" y="107"/>
                  </a:cubicBezTo>
                  <a:cubicBezTo>
                    <a:pt x="27" y="109"/>
                    <a:pt x="29" y="112"/>
                    <a:pt x="30" y="115"/>
                  </a:cubicBezTo>
                  <a:cubicBezTo>
                    <a:pt x="31" y="118"/>
                    <a:pt x="31" y="121"/>
                    <a:pt x="32" y="124"/>
                  </a:cubicBezTo>
                  <a:cubicBezTo>
                    <a:pt x="34" y="128"/>
                    <a:pt x="37" y="131"/>
                    <a:pt x="39" y="134"/>
                  </a:cubicBezTo>
                  <a:cubicBezTo>
                    <a:pt x="40" y="137"/>
                    <a:pt x="40" y="140"/>
                    <a:pt x="41" y="143"/>
                  </a:cubicBezTo>
                  <a:cubicBezTo>
                    <a:pt x="43" y="146"/>
                    <a:pt x="45" y="149"/>
                    <a:pt x="48" y="146"/>
                  </a:cubicBezTo>
                  <a:cubicBezTo>
                    <a:pt x="50" y="145"/>
                    <a:pt x="50" y="144"/>
                    <a:pt x="50" y="143"/>
                  </a:cubicBezTo>
                  <a:cubicBezTo>
                    <a:pt x="50" y="141"/>
                    <a:pt x="52" y="140"/>
                    <a:pt x="53" y="139"/>
                  </a:cubicBezTo>
                  <a:cubicBezTo>
                    <a:pt x="54" y="138"/>
                    <a:pt x="56" y="138"/>
                    <a:pt x="57" y="137"/>
                  </a:cubicBezTo>
                  <a:cubicBezTo>
                    <a:pt x="58" y="136"/>
                    <a:pt x="57" y="133"/>
                    <a:pt x="57" y="132"/>
                  </a:cubicBezTo>
                  <a:cubicBezTo>
                    <a:pt x="56" y="128"/>
                    <a:pt x="61" y="125"/>
                    <a:pt x="60" y="122"/>
                  </a:cubicBezTo>
                  <a:cubicBezTo>
                    <a:pt x="59" y="119"/>
                    <a:pt x="58" y="116"/>
                    <a:pt x="58" y="113"/>
                  </a:cubicBezTo>
                  <a:cubicBezTo>
                    <a:pt x="58" y="109"/>
                    <a:pt x="62" y="108"/>
                    <a:pt x="65" y="107"/>
                  </a:cubicBezTo>
                  <a:cubicBezTo>
                    <a:pt x="66" y="106"/>
                    <a:pt x="69" y="106"/>
                    <a:pt x="69" y="105"/>
                  </a:cubicBezTo>
                  <a:cubicBezTo>
                    <a:pt x="70" y="103"/>
                    <a:pt x="71" y="102"/>
                    <a:pt x="72" y="101"/>
                  </a:cubicBezTo>
                  <a:cubicBezTo>
                    <a:pt x="75" y="98"/>
                    <a:pt x="78" y="95"/>
                    <a:pt x="81" y="93"/>
                  </a:cubicBezTo>
                  <a:cubicBezTo>
                    <a:pt x="82" y="92"/>
                    <a:pt x="83" y="90"/>
                    <a:pt x="84" y="89"/>
                  </a:cubicBezTo>
                  <a:cubicBezTo>
                    <a:pt x="85" y="88"/>
                    <a:pt x="87" y="88"/>
                    <a:pt x="88" y="87"/>
                  </a:cubicBezTo>
                  <a:cubicBezTo>
                    <a:pt x="89" y="86"/>
                    <a:pt x="90" y="85"/>
                    <a:pt x="91" y="84"/>
                  </a:cubicBezTo>
                  <a:cubicBezTo>
                    <a:pt x="92" y="83"/>
                    <a:pt x="90" y="82"/>
                    <a:pt x="90" y="81"/>
                  </a:cubicBezTo>
                  <a:cubicBezTo>
                    <a:pt x="91" y="79"/>
                    <a:pt x="94" y="79"/>
                    <a:pt x="95" y="78"/>
                  </a:cubicBezTo>
                  <a:cubicBezTo>
                    <a:pt x="96" y="78"/>
                    <a:pt x="98" y="75"/>
                    <a:pt x="98" y="74"/>
                  </a:cubicBezTo>
                  <a:cubicBezTo>
                    <a:pt x="98" y="76"/>
                    <a:pt x="96" y="76"/>
                    <a:pt x="97" y="78"/>
                  </a:cubicBezTo>
                  <a:cubicBezTo>
                    <a:pt x="99" y="79"/>
                    <a:pt x="100" y="76"/>
                    <a:pt x="100" y="76"/>
                  </a:cubicBezTo>
                  <a:cubicBezTo>
                    <a:pt x="101" y="77"/>
                    <a:pt x="100" y="78"/>
                    <a:pt x="101" y="78"/>
                  </a:cubicBezTo>
                  <a:cubicBezTo>
                    <a:pt x="102" y="75"/>
                    <a:pt x="101" y="72"/>
                    <a:pt x="99" y="69"/>
                  </a:cubicBezTo>
                  <a:cubicBezTo>
                    <a:pt x="98" y="67"/>
                    <a:pt x="96" y="65"/>
                    <a:pt x="97" y="62"/>
                  </a:cubicBezTo>
                  <a:cubicBezTo>
                    <a:pt x="98" y="59"/>
                    <a:pt x="103" y="61"/>
                    <a:pt x="100" y="58"/>
                  </a:cubicBezTo>
                  <a:cubicBezTo>
                    <a:pt x="99" y="57"/>
                    <a:pt x="97" y="56"/>
                    <a:pt x="98" y="54"/>
                  </a:cubicBezTo>
                  <a:cubicBezTo>
                    <a:pt x="99" y="53"/>
                    <a:pt x="100" y="54"/>
                    <a:pt x="102" y="55"/>
                  </a:cubicBezTo>
                  <a:cubicBezTo>
                    <a:pt x="103" y="56"/>
                    <a:pt x="104" y="55"/>
                    <a:pt x="104" y="57"/>
                  </a:cubicBezTo>
                  <a:cubicBezTo>
                    <a:pt x="104" y="58"/>
                    <a:pt x="104" y="59"/>
                    <a:pt x="106" y="60"/>
                  </a:cubicBezTo>
                  <a:cubicBezTo>
                    <a:pt x="107" y="60"/>
                    <a:pt x="109" y="60"/>
                    <a:pt x="110" y="60"/>
                  </a:cubicBezTo>
                  <a:cubicBezTo>
                    <a:pt x="111" y="60"/>
                    <a:pt x="113" y="61"/>
                    <a:pt x="114" y="60"/>
                  </a:cubicBezTo>
                  <a:cubicBezTo>
                    <a:pt x="119" y="59"/>
                    <a:pt x="115" y="65"/>
                    <a:pt x="113" y="66"/>
                  </a:cubicBezTo>
                  <a:cubicBezTo>
                    <a:pt x="110" y="66"/>
                    <a:pt x="112" y="70"/>
                    <a:pt x="112" y="71"/>
                  </a:cubicBezTo>
                  <a:cubicBezTo>
                    <a:pt x="113" y="71"/>
                    <a:pt x="115" y="67"/>
                    <a:pt x="115" y="68"/>
                  </a:cubicBezTo>
                  <a:cubicBezTo>
                    <a:pt x="115" y="71"/>
                    <a:pt x="117" y="74"/>
                    <a:pt x="117" y="7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4" name="Freeform 702">
              <a:extLst>
                <a:ext uri="{FF2B5EF4-FFF2-40B4-BE49-F238E27FC236}">
                  <a16:creationId xmlns:a16="http://schemas.microsoft.com/office/drawing/2014/main" id="{93B9576C-B385-F3E2-9B3B-B6A92C001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6295" y="7669658"/>
              <a:ext cx="382164" cy="917438"/>
            </a:xfrm>
            <a:custGeom>
              <a:avLst/>
              <a:gdLst>
                <a:gd name="T0" fmla="*/ 37 w 41"/>
                <a:gd name="T1" fmla="*/ 37 h 98"/>
                <a:gd name="T2" fmla="*/ 34 w 41"/>
                <a:gd name="T3" fmla="*/ 35 h 98"/>
                <a:gd name="T4" fmla="*/ 31 w 41"/>
                <a:gd name="T5" fmla="*/ 29 h 98"/>
                <a:gd name="T6" fmla="*/ 32 w 41"/>
                <a:gd name="T7" fmla="*/ 25 h 98"/>
                <a:gd name="T8" fmla="*/ 25 w 41"/>
                <a:gd name="T9" fmla="*/ 22 h 98"/>
                <a:gd name="T10" fmla="*/ 30 w 41"/>
                <a:gd name="T11" fmla="*/ 10 h 98"/>
                <a:gd name="T12" fmla="*/ 28 w 41"/>
                <a:gd name="T13" fmla="*/ 6 h 98"/>
                <a:gd name="T14" fmla="*/ 23 w 41"/>
                <a:gd name="T15" fmla="*/ 2 h 98"/>
                <a:gd name="T16" fmla="*/ 22 w 41"/>
                <a:gd name="T17" fmla="*/ 9 h 98"/>
                <a:gd name="T18" fmla="*/ 18 w 41"/>
                <a:gd name="T19" fmla="*/ 9 h 98"/>
                <a:gd name="T20" fmla="*/ 13 w 41"/>
                <a:gd name="T21" fmla="*/ 15 h 98"/>
                <a:gd name="T22" fmla="*/ 11 w 41"/>
                <a:gd name="T23" fmla="*/ 21 h 98"/>
                <a:gd name="T24" fmla="*/ 6 w 41"/>
                <a:gd name="T25" fmla="*/ 25 h 98"/>
                <a:gd name="T26" fmla="*/ 2 w 41"/>
                <a:gd name="T27" fmla="*/ 35 h 98"/>
                <a:gd name="T28" fmla="*/ 0 w 41"/>
                <a:gd name="T29" fmla="*/ 40 h 98"/>
                <a:gd name="T30" fmla="*/ 4 w 41"/>
                <a:gd name="T31" fmla="*/ 44 h 98"/>
                <a:gd name="T32" fmla="*/ 7 w 41"/>
                <a:gd name="T33" fmla="*/ 52 h 98"/>
                <a:gd name="T34" fmla="*/ 11 w 41"/>
                <a:gd name="T35" fmla="*/ 58 h 98"/>
                <a:gd name="T36" fmla="*/ 11 w 41"/>
                <a:gd name="T37" fmla="*/ 64 h 98"/>
                <a:gd name="T38" fmla="*/ 12 w 41"/>
                <a:gd name="T39" fmla="*/ 66 h 98"/>
                <a:gd name="T40" fmla="*/ 14 w 41"/>
                <a:gd name="T41" fmla="*/ 66 h 98"/>
                <a:gd name="T42" fmla="*/ 17 w 41"/>
                <a:gd name="T43" fmla="*/ 65 h 98"/>
                <a:gd name="T44" fmla="*/ 22 w 41"/>
                <a:gd name="T45" fmla="*/ 64 h 98"/>
                <a:gd name="T46" fmla="*/ 25 w 41"/>
                <a:gd name="T47" fmla="*/ 72 h 98"/>
                <a:gd name="T48" fmla="*/ 29 w 41"/>
                <a:gd name="T49" fmla="*/ 80 h 98"/>
                <a:gd name="T50" fmla="*/ 30 w 41"/>
                <a:gd name="T51" fmla="*/ 85 h 98"/>
                <a:gd name="T52" fmla="*/ 29 w 41"/>
                <a:gd name="T53" fmla="*/ 88 h 98"/>
                <a:gd name="T54" fmla="*/ 29 w 41"/>
                <a:gd name="T55" fmla="*/ 98 h 98"/>
                <a:gd name="T56" fmla="*/ 34 w 41"/>
                <a:gd name="T57" fmla="*/ 85 h 98"/>
                <a:gd name="T58" fmla="*/ 28 w 41"/>
                <a:gd name="T59" fmla="*/ 71 h 98"/>
                <a:gd name="T60" fmla="*/ 30 w 41"/>
                <a:gd name="T61" fmla="*/ 65 h 98"/>
                <a:gd name="T62" fmla="*/ 26 w 41"/>
                <a:gd name="T63" fmla="*/ 49 h 98"/>
                <a:gd name="T64" fmla="*/ 34 w 41"/>
                <a:gd name="T65" fmla="*/ 44 h 98"/>
                <a:gd name="T66" fmla="*/ 41 w 41"/>
                <a:gd name="T67" fmla="*/ 3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" h="98">
                  <a:moveTo>
                    <a:pt x="39" y="38"/>
                  </a:moveTo>
                  <a:cubicBezTo>
                    <a:pt x="38" y="38"/>
                    <a:pt x="37" y="39"/>
                    <a:pt x="37" y="37"/>
                  </a:cubicBezTo>
                  <a:cubicBezTo>
                    <a:pt x="37" y="37"/>
                    <a:pt x="37" y="36"/>
                    <a:pt x="37" y="36"/>
                  </a:cubicBezTo>
                  <a:cubicBezTo>
                    <a:pt x="37" y="35"/>
                    <a:pt x="34" y="35"/>
                    <a:pt x="34" y="35"/>
                  </a:cubicBezTo>
                  <a:cubicBezTo>
                    <a:pt x="33" y="34"/>
                    <a:pt x="34" y="32"/>
                    <a:pt x="34" y="31"/>
                  </a:cubicBezTo>
                  <a:cubicBezTo>
                    <a:pt x="35" y="29"/>
                    <a:pt x="32" y="30"/>
                    <a:pt x="31" y="29"/>
                  </a:cubicBezTo>
                  <a:cubicBezTo>
                    <a:pt x="31" y="28"/>
                    <a:pt x="30" y="28"/>
                    <a:pt x="30" y="27"/>
                  </a:cubicBezTo>
                  <a:cubicBezTo>
                    <a:pt x="30" y="26"/>
                    <a:pt x="32" y="25"/>
                    <a:pt x="32" y="25"/>
                  </a:cubicBezTo>
                  <a:cubicBezTo>
                    <a:pt x="31" y="23"/>
                    <a:pt x="25" y="26"/>
                    <a:pt x="24" y="25"/>
                  </a:cubicBezTo>
                  <a:cubicBezTo>
                    <a:pt x="24" y="25"/>
                    <a:pt x="25" y="23"/>
                    <a:pt x="25" y="22"/>
                  </a:cubicBezTo>
                  <a:cubicBezTo>
                    <a:pt x="24" y="21"/>
                    <a:pt x="27" y="19"/>
                    <a:pt x="27" y="18"/>
                  </a:cubicBezTo>
                  <a:cubicBezTo>
                    <a:pt x="29" y="15"/>
                    <a:pt x="31" y="13"/>
                    <a:pt x="30" y="10"/>
                  </a:cubicBezTo>
                  <a:cubicBezTo>
                    <a:pt x="30" y="9"/>
                    <a:pt x="31" y="8"/>
                    <a:pt x="31" y="7"/>
                  </a:cubicBezTo>
                  <a:cubicBezTo>
                    <a:pt x="31" y="5"/>
                    <a:pt x="29" y="7"/>
                    <a:pt x="28" y="6"/>
                  </a:cubicBezTo>
                  <a:cubicBezTo>
                    <a:pt x="28" y="4"/>
                    <a:pt x="27" y="3"/>
                    <a:pt x="27" y="2"/>
                  </a:cubicBezTo>
                  <a:cubicBezTo>
                    <a:pt x="25" y="0"/>
                    <a:pt x="25" y="3"/>
                    <a:pt x="23" y="2"/>
                  </a:cubicBezTo>
                  <a:cubicBezTo>
                    <a:pt x="24" y="4"/>
                    <a:pt x="22" y="4"/>
                    <a:pt x="22" y="5"/>
                  </a:cubicBezTo>
                  <a:cubicBezTo>
                    <a:pt x="22" y="5"/>
                    <a:pt x="22" y="9"/>
                    <a:pt x="22" y="9"/>
                  </a:cubicBezTo>
                  <a:cubicBezTo>
                    <a:pt x="21" y="9"/>
                    <a:pt x="21" y="7"/>
                    <a:pt x="21" y="7"/>
                  </a:cubicBezTo>
                  <a:cubicBezTo>
                    <a:pt x="19" y="7"/>
                    <a:pt x="18" y="8"/>
                    <a:pt x="18" y="9"/>
                  </a:cubicBezTo>
                  <a:cubicBezTo>
                    <a:pt x="17" y="10"/>
                    <a:pt x="15" y="10"/>
                    <a:pt x="14" y="11"/>
                  </a:cubicBezTo>
                  <a:cubicBezTo>
                    <a:pt x="13" y="12"/>
                    <a:pt x="14" y="14"/>
                    <a:pt x="13" y="15"/>
                  </a:cubicBezTo>
                  <a:cubicBezTo>
                    <a:pt x="13" y="16"/>
                    <a:pt x="12" y="17"/>
                    <a:pt x="11" y="18"/>
                  </a:cubicBezTo>
                  <a:cubicBezTo>
                    <a:pt x="11" y="19"/>
                    <a:pt x="11" y="20"/>
                    <a:pt x="11" y="21"/>
                  </a:cubicBezTo>
                  <a:cubicBezTo>
                    <a:pt x="11" y="23"/>
                    <a:pt x="10" y="25"/>
                    <a:pt x="9" y="25"/>
                  </a:cubicBezTo>
                  <a:cubicBezTo>
                    <a:pt x="8" y="25"/>
                    <a:pt x="7" y="25"/>
                    <a:pt x="6" y="25"/>
                  </a:cubicBezTo>
                  <a:cubicBezTo>
                    <a:pt x="5" y="27"/>
                    <a:pt x="6" y="35"/>
                    <a:pt x="4" y="35"/>
                  </a:cubicBezTo>
                  <a:cubicBezTo>
                    <a:pt x="4" y="35"/>
                    <a:pt x="2" y="35"/>
                    <a:pt x="2" y="35"/>
                  </a:cubicBezTo>
                  <a:cubicBezTo>
                    <a:pt x="2" y="36"/>
                    <a:pt x="2" y="37"/>
                    <a:pt x="2" y="37"/>
                  </a:cubicBezTo>
                  <a:cubicBezTo>
                    <a:pt x="2" y="38"/>
                    <a:pt x="1" y="39"/>
                    <a:pt x="0" y="40"/>
                  </a:cubicBezTo>
                  <a:cubicBezTo>
                    <a:pt x="0" y="41"/>
                    <a:pt x="4" y="46"/>
                    <a:pt x="5" y="47"/>
                  </a:cubicBezTo>
                  <a:cubicBezTo>
                    <a:pt x="5" y="47"/>
                    <a:pt x="4" y="44"/>
                    <a:pt x="4" y="44"/>
                  </a:cubicBezTo>
                  <a:cubicBezTo>
                    <a:pt x="4" y="44"/>
                    <a:pt x="7" y="48"/>
                    <a:pt x="7" y="48"/>
                  </a:cubicBezTo>
                  <a:cubicBezTo>
                    <a:pt x="8" y="50"/>
                    <a:pt x="6" y="50"/>
                    <a:pt x="7" y="52"/>
                  </a:cubicBezTo>
                  <a:cubicBezTo>
                    <a:pt x="6" y="51"/>
                    <a:pt x="8" y="51"/>
                    <a:pt x="9" y="52"/>
                  </a:cubicBezTo>
                  <a:cubicBezTo>
                    <a:pt x="10" y="54"/>
                    <a:pt x="11" y="56"/>
                    <a:pt x="11" y="58"/>
                  </a:cubicBezTo>
                  <a:cubicBezTo>
                    <a:pt x="11" y="58"/>
                    <a:pt x="10" y="67"/>
                    <a:pt x="10" y="67"/>
                  </a:cubicBezTo>
                  <a:cubicBezTo>
                    <a:pt x="11" y="67"/>
                    <a:pt x="11" y="64"/>
                    <a:pt x="11" y="64"/>
                  </a:cubicBezTo>
                  <a:cubicBezTo>
                    <a:pt x="11" y="64"/>
                    <a:pt x="11" y="67"/>
                    <a:pt x="11" y="67"/>
                  </a:cubicBezTo>
                  <a:cubicBezTo>
                    <a:pt x="11" y="67"/>
                    <a:pt x="12" y="66"/>
                    <a:pt x="12" y="66"/>
                  </a:cubicBezTo>
                  <a:cubicBezTo>
                    <a:pt x="12" y="66"/>
                    <a:pt x="12" y="68"/>
                    <a:pt x="12" y="68"/>
                  </a:cubicBezTo>
                  <a:cubicBezTo>
                    <a:pt x="13" y="68"/>
                    <a:pt x="13" y="66"/>
                    <a:pt x="14" y="66"/>
                  </a:cubicBezTo>
                  <a:cubicBezTo>
                    <a:pt x="14" y="66"/>
                    <a:pt x="14" y="67"/>
                    <a:pt x="14" y="67"/>
                  </a:cubicBezTo>
                  <a:cubicBezTo>
                    <a:pt x="14" y="67"/>
                    <a:pt x="17" y="66"/>
                    <a:pt x="17" y="65"/>
                  </a:cubicBezTo>
                  <a:cubicBezTo>
                    <a:pt x="18" y="65"/>
                    <a:pt x="23" y="62"/>
                    <a:pt x="21" y="61"/>
                  </a:cubicBezTo>
                  <a:cubicBezTo>
                    <a:pt x="22" y="61"/>
                    <a:pt x="21" y="63"/>
                    <a:pt x="22" y="64"/>
                  </a:cubicBezTo>
                  <a:cubicBezTo>
                    <a:pt x="23" y="64"/>
                    <a:pt x="24" y="64"/>
                    <a:pt x="24" y="65"/>
                  </a:cubicBezTo>
                  <a:cubicBezTo>
                    <a:pt x="25" y="67"/>
                    <a:pt x="25" y="70"/>
                    <a:pt x="25" y="72"/>
                  </a:cubicBezTo>
                  <a:cubicBezTo>
                    <a:pt x="26" y="75"/>
                    <a:pt x="26" y="77"/>
                    <a:pt x="28" y="79"/>
                  </a:cubicBezTo>
                  <a:cubicBezTo>
                    <a:pt x="28" y="79"/>
                    <a:pt x="29" y="80"/>
                    <a:pt x="29" y="80"/>
                  </a:cubicBezTo>
                  <a:cubicBezTo>
                    <a:pt x="29" y="82"/>
                    <a:pt x="30" y="82"/>
                    <a:pt x="30" y="82"/>
                  </a:cubicBezTo>
                  <a:cubicBezTo>
                    <a:pt x="31" y="83"/>
                    <a:pt x="29" y="85"/>
                    <a:pt x="30" y="85"/>
                  </a:cubicBezTo>
                  <a:cubicBezTo>
                    <a:pt x="30" y="85"/>
                    <a:pt x="30" y="85"/>
                    <a:pt x="31" y="85"/>
                  </a:cubicBezTo>
                  <a:cubicBezTo>
                    <a:pt x="31" y="86"/>
                    <a:pt x="29" y="87"/>
                    <a:pt x="29" y="88"/>
                  </a:cubicBezTo>
                  <a:cubicBezTo>
                    <a:pt x="29" y="90"/>
                    <a:pt x="30" y="88"/>
                    <a:pt x="31" y="89"/>
                  </a:cubicBezTo>
                  <a:cubicBezTo>
                    <a:pt x="31" y="89"/>
                    <a:pt x="29" y="97"/>
                    <a:pt x="29" y="98"/>
                  </a:cubicBezTo>
                  <a:cubicBezTo>
                    <a:pt x="31" y="96"/>
                    <a:pt x="32" y="92"/>
                    <a:pt x="33" y="90"/>
                  </a:cubicBezTo>
                  <a:cubicBezTo>
                    <a:pt x="34" y="88"/>
                    <a:pt x="35" y="87"/>
                    <a:pt x="34" y="85"/>
                  </a:cubicBezTo>
                  <a:cubicBezTo>
                    <a:pt x="33" y="83"/>
                    <a:pt x="33" y="82"/>
                    <a:pt x="33" y="80"/>
                  </a:cubicBezTo>
                  <a:cubicBezTo>
                    <a:pt x="32" y="78"/>
                    <a:pt x="27" y="74"/>
                    <a:pt x="28" y="71"/>
                  </a:cubicBezTo>
                  <a:cubicBezTo>
                    <a:pt x="28" y="71"/>
                    <a:pt x="30" y="70"/>
                    <a:pt x="30" y="69"/>
                  </a:cubicBezTo>
                  <a:cubicBezTo>
                    <a:pt x="29" y="67"/>
                    <a:pt x="30" y="67"/>
                    <a:pt x="30" y="65"/>
                  </a:cubicBezTo>
                  <a:cubicBezTo>
                    <a:pt x="31" y="62"/>
                    <a:pt x="27" y="60"/>
                    <a:pt x="26" y="58"/>
                  </a:cubicBezTo>
                  <a:cubicBezTo>
                    <a:pt x="23" y="56"/>
                    <a:pt x="25" y="52"/>
                    <a:pt x="26" y="49"/>
                  </a:cubicBezTo>
                  <a:cubicBezTo>
                    <a:pt x="26" y="47"/>
                    <a:pt x="27" y="47"/>
                    <a:pt x="29" y="47"/>
                  </a:cubicBezTo>
                  <a:cubicBezTo>
                    <a:pt x="31" y="47"/>
                    <a:pt x="33" y="45"/>
                    <a:pt x="34" y="44"/>
                  </a:cubicBezTo>
                  <a:cubicBezTo>
                    <a:pt x="36" y="43"/>
                    <a:pt x="37" y="44"/>
                    <a:pt x="39" y="42"/>
                  </a:cubicBezTo>
                  <a:cubicBezTo>
                    <a:pt x="40" y="40"/>
                    <a:pt x="41" y="39"/>
                    <a:pt x="41" y="38"/>
                  </a:cubicBezTo>
                  <a:cubicBezTo>
                    <a:pt x="41" y="38"/>
                    <a:pt x="40" y="38"/>
                    <a:pt x="39" y="3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5" name="Freeform 703">
              <a:extLst>
                <a:ext uri="{FF2B5EF4-FFF2-40B4-BE49-F238E27FC236}">
                  <a16:creationId xmlns:a16="http://schemas.microsoft.com/office/drawing/2014/main" id="{E3601F41-87DF-D59C-8E43-928FF667D3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7950" y="7781150"/>
              <a:ext cx="213379" cy="261215"/>
            </a:xfrm>
            <a:custGeom>
              <a:avLst/>
              <a:gdLst>
                <a:gd name="T0" fmla="*/ 21 w 23"/>
                <a:gd name="T1" fmla="*/ 26 h 28"/>
                <a:gd name="T2" fmla="*/ 20 w 23"/>
                <a:gd name="T3" fmla="*/ 17 h 28"/>
                <a:gd name="T4" fmla="*/ 18 w 23"/>
                <a:gd name="T5" fmla="*/ 16 h 28"/>
                <a:gd name="T6" fmla="*/ 16 w 23"/>
                <a:gd name="T7" fmla="*/ 18 h 28"/>
                <a:gd name="T8" fmla="*/ 17 w 23"/>
                <a:gd name="T9" fmla="*/ 13 h 28"/>
                <a:gd name="T10" fmla="*/ 18 w 23"/>
                <a:gd name="T11" fmla="*/ 7 h 28"/>
                <a:gd name="T12" fmla="*/ 14 w 23"/>
                <a:gd name="T13" fmla="*/ 7 h 28"/>
                <a:gd name="T14" fmla="*/ 10 w 23"/>
                <a:gd name="T15" fmla="*/ 7 h 28"/>
                <a:gd name="T16" fmla="*/ 8 w 23"/>
                <a:gd name="T17" fmla="*/ 4 h 28"/>
                <a:gd name="T18" fmla="*/ 6 w 23"/>
                <a:gd name="T19" fmla="*/ 2 h 28"/>
                <a:gd name="T20" fmla="*/ 2 w 23"/>
                <a:gd name="T21" fmla="*/ 1 h 28"/>
                <a:gd name="T22" fmla="*/ 4 w 23"/>
                <a:gd name="T23" fmla="*/ 5 h 28"/>
                <a:gd name="T24" fmla="*/ 1 w 23"/>
                <a:gd name="T25" fmla="*/ 9 h 28"/>
                <a:gd name="T26" fmla="*/ 3 w 23"/>
                <a:gd name="T27" fmla="*/ 16 h 28"/>
                <a:gd name="T28" fmla="*/ 5 w 23"/>
                <a:gd name="T29" fmla="*/ 25 h 28"/>
                <a:gd name="T30" fmla="*/ 6 w 23"/>
                <a:gd name="T31" fmla="*/ 22 h 28"/>
                <a:gd name="T32" fmla="*/ 7 w 23"/>
                <a:gd name="T33" fmla="*/ 24 h 28"/>
                <a:gd name="T34" fmla="*/ 7 w 23"/>
                <a:gd name="T35" fmla="*/ 23 h 28"/>
                <a:gd name="T36" fmla="*/ 8 w 23"/>
                <a:gd name="T37" fmla="*/ 21 h 28"/>
                <a:gd name="T38" fmla="*/ 13 w 23"/>
                <a:gd name="T39" fmla="*/ 22 h 28"/>
                <a:gd name="T40" fmla="*/ 11 w 23"/>
                <a:gd name="T41" fmla="*/ 16 h 28"/>
                <a:gd name="T42" fmla="*/ 13 w 23"/>
                <a:gd name="T43" fmla="*/ 19 h 28"/>
                <a:gd name="T44" fmla="*/ 17 w 23"/>
                <a:gd name="T45" fmla="*/ 20 h 28"/>
                <a:gd name="T46" fmla="*/ 18 w 23"/>
                <a:gd name="T47" fmla="*/ 22 h 28"/>
                <a:gd name="T48" fmla="*/ 19 w 23"/>
                <a:gd name="T49" fmla="*/ 28 h 28"/>
                <a:gd name="T50" fmla="*/ 21 w 23"/>
                <a:gd name="T51" fmla="*/ 26 h 28"/>
                <a:gd name="T52" fmla="*/ 21 w 23"/>
                <a:gd name="T53" fmla="*/ 26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3" h="28">
                  <a:moveTo>
                    <a:pt x="21" y="26"/>
                  </a:moveTo>
                  <a:cubicBezTo>
                    <a:pt x="22" y="24"/>
                    <a:pt x="20" y="19"/>
                    <a:pt x="20" y="17"/>
                  </a:cubicBezTo>
                  <a:cubicBezTo>
                    <a:pt x="20" y="17"/>
                    <a:pt x="19" y="13"/>
                    <a:pt x="18" y="16"/>
                  </a:cubicBezTo>
                  <a:cubicBezTo>
                    <a:pt x="18" y="16"/>
                    <a:pt x="17" y="17"/>
                    <a:pt x="16" y="18"/>
                  </a:cubicBezTo>
                  <a:cubicBezTo>
                    <a:pt x="16" y="17"/>
                    <a:pt x="14" y="13"/>
                    <a:pt x="17" y="13"/>
                  </a:cubicBezTo>
                  <a:cubicBezTo>
                    <a:pt x="19" y="12"/>
                    <a:pt x="23" y="6"/>
                    <a:pt x="18" y="7"/>
                  </a:cubicBezTo>
                  <a:cubicBezTo>
                    <a:pt x="17" y="8"/>
                    <a:pt x="15" y="7"/>
                    <a:pt x="14" y="7"/>
                  </a:cubicBezTo>
                  <a:cubicBezTo>
                    <a:pt x="13" y="7"/>
                    <a:pt x="11" y="7"/>
                    <a:pt x="10" y="7"/>
                  </a:cubicBezTo>
                  <a:cubicBezTo>
                    <a:pt x="8" y="6"/>
                    <a:pt x="8" y="5"/>
                    <a:pt x="8" y="4"/>
                  </a:cubicBezTo>
                  <a:cubicBezTo>
                    <a:pt x="8" y="2"/>
                    <a:pt x="7" y="3"/>
                    <a:pt x="6" y="2"/>
                  </a:cubicBezTo>
                  <a:cubicBezTo>
                    <a:pt x="4" y="1"/>
                    <a:pt x="3" y="0"/>
                    <a:pt x="2" y="1"/>
                  </a:cubicBezTo>
                  <a:cubicBezTo>
                    <a:pt x="1" y="3"/>
                    <a:pt x="3" y="4"/>
                    <a:pt x="4" y="5"/>
                  </a:cubicBezTo>
                  <a:cubicBezTo>
                    <a:pt x="7" y="8"/>
                    <a:pt x="2" y="6"/>
                    <a:pt x="1" y="9"/>
                  </a:cubicBezTo>
                  <a:cubicBezTo>
                    <a:pt x="0" y="12"/>
                    <a:pt x="2" y="14"/>
                    <a:pt x="3" y="16"/>
                  </a:cubicBezTo>
                  <a:cubicBezTo>
                    <a:pt x="5" y="19"/>
                    <a:pt x="6" y="22"/>
                    <a:pt x="5" y="25"/>
                  </a:cubicBezTo>
                  <a:cubicBezTo>
                    <a:pt x="6" y="26"/>
                    <a:pt x="6" y="23"/>
                    <a:pt x="6" y="22"/>
                  </a:cubicBezTo>
                  <a:cubicBezTo>
                    <a:pt x="6" y="23"/>
                    <a:pt x="6" y="24"/>
                    <a:pt x="7" y="24"/>
                  </a:cubicBezTo>
                  <a:cubicBezTo>
                    <a:pt x="7" y="24"/>
                    <a:pt x="7" y="23"/>
                    <a:pt x="7" y="23"/>
                  </a:cubicBezTo>
                  <a:cubicBezTo>
                    <a:pt x="8" y="26"/>
                    <a:pt x="8" y="23"/>
                    <a:pt x="8" y="21"/>
                  </a:cubicBezTo>
                  <a:cubicBezTo>
                    <a:pt x="8" y="22"/>
                    <a:pt x="12" y="25"/>
                    <a:pt x="13" y="22"/>
                  </a:cubicBezTo>
                  <a:cubicBezTo>
                    <a:pt x="13" y="21"/>
                    <a:pt x="12" y="16"/>
                    <a:pt x="11" y="16"/>
                  </a:cubicBezTo>
                  <a:cubicBezTo>
                    <a:pt x="12" y="16"/>
                    <a:pt x="13" y="18"/>
                    <a:pt x="13" y="19"/>
                  </a:cubicBezTo>
                  <a:cubicBezTo>
                    <a:pt x="14" y="20"/>
                    <a:pt x="17" y="18"/>
                    <a:pt x="17" y="20"/>
                  </a:cubicBezTo>
                  <a:cubicBezTo>
                    <a:pt x="17" y="21"/>
                    <a:pt x="18" y="20"/>
                    <a:pt x="18" y="22"/>
                  </a:cubicBezTo>
                  <a:cubicBezTo>
                    <a:pt x="18" y="24"/>
                    <a:pt x="18" y="26"/>
                    <a:pt x="19" y="28"/>
                  </a:cubicBezTo>
                  <a:cubicBezTo>
                    <a:pt x="20" y="27"/>
                    <a:pt x="20" y="27"/>
                    <a:pt x="21" y="26"/>
                  </a:cubicBezTo>
                  <a:cubicBezTo>
                    <a:pt x="22" y="25"/>
                    <a:pt x="20" y="27"/>
                    <a:pt x="21" y="2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6" name="Freeform 704">
              <a:extLst>
                <a:ext uri="{FF2B5EF4-FFF2-40B4-BE49-F238E27FC236}">
                  <a16:creationId xmlns:a16="http://schemas.microsoft.com/office/drawing/2014/main" id="{F1E39BA4-E092-7370-B40D-38D8DD5FD7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49224" y="8071035"/>
              <a:ext cx="391720" cy="719934"/>
            </a:xfrm>
            <a:custGeom>
              <a:avLst/>
              <a:gdLst>
                <a:gd name="T0" fmla="*/ 40 w 42"/>
                <a:gd name="T1" fmla="*/ 30 h 77"/>
                <a:gd name="T2" fmla="*/ 41 w 42"/>
                <a:gd name="T3" fmla="*/ 27 h 77"/>
                <a:gd name="T4" fmla="*/ 39 w 42"/>
                <a:gd name="T5" fmla="*/ 24 h 77"/>
                <a:gd name="T6" fmla="*/ 36 w 42"/>
                <a:gd name="T7" fmla="*/ 20 h 77"/>
                <a:gd name="T8" fmla="*/ 35 w 42"/>
                <a:gd name="T9" fmla="*/ 15 h 77"/>
                <a:gd name="T10" fmla="*/ 30 w 42"/>
                <a:gd name="T11" fmla="*/ 12 h 77"/>
                <a:gd name="T12" fmla="*/ 25 w 42"/>
                <a:gd name="T13" fmla="*/ 14 h 77"/>
                <a:gd name="T14" fmla="*/ 21 w 42"/>
                <a:gd name="T15" fmla="*/ 14 h 77"/>
                <a:gd name="T16" fmla="*/ 17 w 42"/>
                <a:gd name="T17" fmla="*/ 16 h 77"/>
                <a:gd name="T18" fmla="*/ 19 w 42"/>
                <a:gd name="T19" fmla="*/ 12 h 77"/>
                <a:gd name="T20" fmla="*/ 19 w 42"/>
                <a:gd name="T21" fmla="*/ 9 h 77"/>
                <a:gd name="T22" fmla="*/ 18 w 42"/>
                <a:gd name="T23" fmla="*/ 5 h 77"/>
                <a:gd name="T24" fmla="*/ 15 w 42"/>
                <a:gd name="T25" fmla="*/ 4 h 77"/>
                <a:gd name="T26" fmla="*/ 9 w 42"/>
                <a:gd name="T27" fmla="*/ 1 h 77"/>
                <a:gd name="T28" fmla="*/ 4 w 42"/>
                <a:gd name="T29" fmla="*/ 4 h 77"/>
                <a:gd name="T30" fmla="*/ 1 w 42"/>
                <a:gd name="T31" fmla="*/ 8 h 77"/>
                <a:gd name="T32" fmla="*/ 0 w 42"/>
                <a:gd name="T33" fmla="*/ 13 h 77"/>
                <a:gd name="T34" fmla="*/ 3 w 42"/>
                <a:gd name="T35" fmla="*/ 16 h 77"/>
                <a:gd name="T36" fmla="*/ 6 w 42"/>
                <a:gd name="T37" fmla="*/ 20 h 77"/>
                <a:gd name="T38" fmla="*/ 5 w 42"/>
                <a:gd name="T39" fmla="*/ 24 h 77"/>
                <a:gd name="T40" fmla="*/ 5 w 42"/>
                <a:gd name="T41" fmla="*/ 27 h 77"/>
                <a:gd name="T42" fmla="*/ 4 w 42"/>
                <a:gd name="T43" fmla="*/ 28 h 77"/>
                <a:gd name="T44" fmla="*/ 6 w 42"/>
                <a:gd name="T45" fmla="*/ 33 h 77"/>
                <a:gd name="T46" fmla="*/ 9 w 42"/>
                <a:gd name="T47" fmla="*/ 37 h 77"/>
                <a:gd name="T48" fmla="*/ 10 w 42"/>
                <a:gd name="T49" fmla="*/ 42 h 77"/>
                <a:gd name="T50" fmla="*/ 6 w 42"/>
                <a:gd name="T51" fmla="*/ 52 h 77"/>
                <a:gd name="T52" fmla="*/ 5 w 42"/>
                <a:gd name="T53" fmla="*/ 55 h 77"/>
                <a:gd name="T54" fmla="*/ 4 w 42"/>
                <a:gd name="T55" fmla="*/ 58 h 77"/>
                <a:gd name="T56" fmla="*/ 5 w 42"/>
                <a:gd name="T57" fmla="*/ 62 h 77"/>
                <a:gd name="T58" fmla="*/ 11 w 42"/>
                <a:gd name="T59" fmla="*/ 69 h 77"/>
                <a:gd name="T60" fmla="*/ 13 w 42"/>
                <a:gd name="T61" fmla="*/ 72 h 77"/>
                <a:gd name="T62" fmla="*/ 16 w 42"/>
                <a:gd name="T63" fmla="*/ 72 h 77"/>
                <a:gd name="T64" fmla="*/ 18 w 42"/>
                <a:gd name="T65" fmla="*/ 74 h 77"/>
                <a:gd name="T66" fmla="*/ 19 w 42"/>
                <a:gd name="T67" fmla="*/ 76 h 77"/>
                <a:gd name="T68" fmla="*/ 21 w 42"/>
                <a:gd name="T69" fmla="*/ 76 h 77"/>
                <a:gd name="T70" fmla="*/ 23 w 42"/>
                <a:gd name="T71" fmla="*/ 74 h 77"/>
                <a:gd name="T72" fmla="*/ 16 w 42"/>
                <a:gd name="T73" fmla="*/ 69 h 77"/>
                <a:gd name="T74" fmla="*/ 13 w 42"/>
                <a:gd name="T75" fmla="*/ 67 h 77"/>
                <a:gd name="T76" fmla="*/ 15 w 42"/>
                <a:gd name="T77" fmla="*/ 67 h 77"/>
                <a:gd name="T78" fmla="*/ 12 w 42"/>
                <a:gd name="T79" fmla="*/ 60 h 77"/>
                <a:gd name="T80" fmla="*/ 11 w 42"/>
                <a:gd name="T81" fmla="*/ 58 h 77"/>
                <a:gd name="T82" fmla="*/ 9 w 42"/>
                <a:gd name="T83" fmla="*/ 56 h 77"/>
                <a:gd name="T84" fmla="*/ 11 w 42"/>
                <a:gd name="T85" fmla="*/ 48 h 77"/>
                <a:gd name="T86" fmla="*/ 13 w 42"/>
                <a:gd name="T87" fmla="*/ 43 h 77"/>
                <a:gd name="T88" fmla="*/ 14 w 42"/>
                <a:gd name="T89" fmla="*/ 36 h 77"/>
                <a:gd name="T90" fmla="*/ 17 w 42"/>
                <a:gd name="T91" fmla="*/ 40 h 77"/>
                <a:gd name="T92" fmla="*/ 22 w 42"/>
                <a:gd name="T93" fmla="*/ 41 h 77"/>
                <a:gd name="T94" fmla="*/ 27 w 42"/>
                <a:gd name="T95" fmla="*/ 44 h 77"/>
                <a:gd name="T96" fmla="*/ 24 w 42"/>
                <a:gd name="T97" fmla="*/ 38 h 77"/>
                <a:gd name="T98" fmla="*/ 28 w 42"/>
                <a:gd name="T99" fmla="*/ 33 h 77"/>
                <a:gd name="T100" fmla="*/ 34 w 42"/>
                <a:gd name="T101" fmla="*/ 32 h 77"/>
                <a:gd name="T102" fmla="*/ 38 w 42"/>
                <a:gd name="T103" fmla="*/ 33 h 77"/>
                <a:gd name="T104" fmla="*/ 40 w 42"/>
                <a:gd name="T105" fmla="*/ 30 h 77"/>
                <a:gd name="T106" fmla="*/ 40 w 42"/>
                <a:gd name="T107" fmla="*/ 3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2" h="77">
                  <a:moveTo>
                    <a:pt x="40" y="30"/>
                  </a:moveTo>
                  <a:cubicBezTo>
                    <a:pt x="41" y="30"/>
                    <a:pt x="40" y="28"/>
                    <a:pt x="41" y="27"/>
                  </a:cubicBezTo>
                  <a:cubicBezTo>
                    <a:pt x="42" y="26"/>
                    <a:pt x="40" y="24"/>
                    <a:pt x="39" y="24"/>
                  </a:cubicBezTo>
                  <a:cubicBezTo>
                    <a:pt x="38" y="23"/>
                    <a:pt x="36" y="22"/>
                    <a:pt x="36" y="20"/>
                  </a:cubicBezTo>
                  <a:cubicBezTo>
                    <a:pt x="36" y="18"/>
                    <a:pt x="37" y="17"/>
                    <a:pt x="35" y="15"/>
                  </a:cubicBezTo>
                  <a:cubicBezTo>
                    <a:pt x="34" y="14"/>
                    <a:pt x="32" y="12"/>
                    <a:pt x="30" y="12"/>
                  </a:cubicBezTo>
                  <a:cubicBezTo>
                    <a:pt x="28" y="12"/>
                    <a:pt x="27" y="14"/>
                    <a:pt x="25" y="14"/>
                  </a:cubicBezTo>
                  <a:cubicBezTo>
                    <a:pt x="23" y="13"/>
                    <a:pt x="23" y="13"/>
                    <a:pt x="21" y="14"/>
                  </a:cubicBezTo>
                  <a:cubicBezTo>
                    <a:pt x="21" y="14"/>
                    <a:pt x="18" y="17"/>
                    <a:pt x="17" y="16"/>
                  </a:cubicBezTo>
                  <a:cubicBezTo>
                    <a:pt x="17" y="15"/>
                    <a:pt x="20" y="13"/>
                    <a:pt x="19" y="12"/>
                  </a:cubicBezTo>
                  <a:cubicBezTo>
                    <a:pt x="17" y="11"/>
                    <a:pt x="19" y="10"/>
                    <a:pt x="19" y="9"/>
                  </a:cubicBezTo>
                  <a:cubicBezTo>
                    <a:pt x="19" y="8"/>
                    <a:pt x="19" y="5"/>
                    <a:pt x="18" y="5"/>
                  </a:cubicBezTo>
                  <a:cubicBezTo>
                    <a:pt x="16" y="6"/>
                    <a:pt x="14" y="6"/>
                    <a:pt x="15" y="4"/>
                  </a:cubicBezTo>
                  <a:cubicBezTo>
                    <a:pt x="16" y="0"/>
                    <a:pt x="11" y="0"/>
                    <a:pt x="9" y="1"/>
                  </a:cubicBezTo>
                  <a:cubicBezTo>
                    <a:pt x="8" y="3"/>
                    <a:pt x="6" y="4"/>
                    <a:pt x="4" y="4"/>
                  </a:cubicBezTo>
                  <a:cubicBezTo>
                    <a:pt x="2" y="4"/>
                    <a:pt x="1" y="7"/>
                    <a:pt x="1" y="8"/>
                  </a:cubicBezTo>
                  <a:cubicBezTo>
                    <a:pt x="1" y="10"/>
                    <a:pt x="0" y="11"/>
                    <a:pt x="0" y="13"/>
                  </a:cubicBezTo>
                  <a:cubicBezTo>
                    <a:pt x="0" y="15"/>
                    <a:pt x="1" y="15"/>
                    <a:pt x="3" y="16"/>
                  </a:cubicBezTo>
                  <a:cubicBezTo>
                    <a:pt x="4" y="18"/>
                    <a:pt x="5" y="19"/>
                    <a:pt x="6" y="20"/>
                  </a:cubicBezTo>
                  <a:cubicBezTo>
                    <a:pt x="7" y="22"/>
                    <a:pt x="5" y="23"/>
                    <a:pt x="5" y="24"/>
                  </a:cubicBezTo>
                  <a:cubicBezTo>
                    <a:pt x="5" y="25"/>
                    <a:pt x="6" y="26"/>
                    <a:pt x="5" y="27"/>
                  </a:cubicBezTo>
                  <a:cubicBezTo>
                    <a:pt x="5" y="27"/>
                    <a:pt x="4" y="27"/>
                    <a:pt x="4" y="28"/>
                  </a:cubicBezTo>
                  <a:cubicBezTo>
                    <a:pt x="3" y="29"/>
                    <a:pt x="5" y="32"/>
                    <a:pt x="6" y="33"/>
                  </a:cubicBezTo>
                  <a:cubicBezTo>
                    <a:pt x="7" y="34"/>
                    <a:pt x="8" y="35"/>
                    <a:pt x="9" y="37"/>
                  </a:cubicBezTo>
                  <a:cubicBezTo>
                    <a:pt x="9" y="39"/>
                    <a:pt x="9" y="40"/>
                    <a:pt x="10" y="42"/>
                  </a:cubicBezTo>
                  <a:cubicBezTo>
                    <a:pt x="11" y="46"/>
                    <a:pt x="8" y="49"/>
                    <a:pt x="6" y="52"/>
                  </a:cubicBezTo>
                  <a:cubicBezTo>
                    <a:pt x="6" y="53"/>
                    <a:pt x="5" y="54"/>
                    <a:pt x="5" y="55"/>
                  </a:cubicBezTo>
                  <a:cubicBezTo>
                    <a:pt x="4" y="56"/>
                    <a:pt x="4" y="57"/>
                    <a:pt x="4" y="58"/>
                  </a:cubicBezTo>
                  <a:cubicBezTo>
                    <a:pt x="4" y="59"/>
                    <a:pt x="3" y="62"/>
                    <a:pt x="5" y="62"/>
                  </a:cubicBezTo>
                  <a:cubicBezTo>
                    <a:pt x="8" y="64"/>
                    <a:pt x="9" y="67"/>
                    <a:pt x="11" y="69"/>
                  </a:cubicBezTo>
                  <a:cubicBezTo>
                    <a:pt x="12" y="70"/>
                    <a:pt x="12" y="71"/>
                    <a:pt x="13" y="72"/>
                  </a:cubicBezTo>
                  <a:cubicBezTo>
                    <a:pt x="14" y="72"/>
                    <a:pt x="15" y="72"/>
                    <a:pt x="16" y="72"/>
                  </a:cubicBezTo>
                  <a:cubicBezTo>
                    <a:pt x="17" y="73"/>
                    <a:pt x="18" y="73"/>
                    <a:pt x="18" y="74"/>
                  </a:cubicBezTo>
                  <a:cubicBezTo>
                    <a:pt x="18" y="75"/>
                    <a:pt x="18" y="76"/>
                    <a:pt x="19" y="76"/>
                  </a:cubicBezTo>
                  <a:cubicBezTo>
                    <a:pt x="19" y="77"/>
                    <a:pt x="20" y="76"/>
                    <a:pt x="21" y="76"/>
                  </a:cubicBezTo>
                  <a:cubicBezTo>
                    <a:pt x="22" y="76"/>
                    <a:pt x="23" y="74"/>
                    <a:pt x="23" y="74"/>
                  </a:cubicBezTo>
                  <a:cubicBezTo>
                    <a:pt x="21" y="71"/>
                    <a:pt x="20" y="70"/>
                    <a:pt x="16" y="69"/>
                  </a:cubicBezTo>
                  <a:cubicBezTo>
                    <a:pt x="15" y="69"/>
                    <a:pt x="14" y="68"/>
                    <a:pt x="13" y="67"/>
                  </a:cubicBezTo>
                  <a:cubicBezTo>
                    <a:pt x="13" y="65"/>
                    <a:pt x="14" y="67"/>
                    <a:pt x="15" y="67"/>
                  </a:cubicBezTo>
                  <a:cubicBezTo>
                    <a:pt x="14" y="67"/>
                    <a:pt x="12" y="61"/>
                    <a:pt x="12" y="60"/>
                  </a:cubicBezTo>
                  <a:cubicBezTo>
                    <a:pt x="12" y="59"/>
                    <a:pt x="12" y="59"/>
                    <a:pt x="11" y="58"/>
                  </a:cubicBezTo>
                  <a:cubicBezTo>
                    <a:pt x="10" y="58"/>
                    <a:pt x="9" y="57"/>
                    <a:pt x="9" y="56"/>
                  </a:cubicBezTo>
                  <a:cubicBezTo>
                    <a:pt x="8" y="53"/>
                    <a:pt x="10" y="50"/>
                    <a:pt x="11" y="48"/>
                  </a:cubicBezTo>
                  <a:cubicBezTo>
                    <a:pt x="11" y="46"/>
                    <a:pt x="13" y="44"/>
                    <a:pt x="13" y="43"/>
                  </a:cubicBezTo>
                  <a:cubicBezTo>
                    <a:pt x="13" y="41"/>
                    <a:pt x="12" y="37"/>
                    <a:pt x="14" y="36"/>
                  </a:cubicBezTo>
                  <a:cubicBezTo>
                    <a:pt x="17" y="36"/>
                    <a:pt x="17" y="37"/>
                    <a:pt x="17" y="40"/>
                  </a:cubicBezTo>
                  <a:cubicBezTo>
                    <a:pt x="16" y="42"/>
                    <a:pt x="20" y="41"/>
                    <a:pt x="22" y="41"/>
                  </a:cubicBezTo>
                  <a:cubicBezTo>
                    <a:pt x="23" y="41"/>
                    <a:pt x="26" y="43"/>
                    <a:pt x="27" y="44"/>
                  </a:cubicBezTo>
                  <a:cubicBezTo>
                    <a:pt x="27" y="42"/>
                    <a:pt x="25" y="41"/>
                    <a:pt x="24" y="38"/>
                  </a:cubicBezTo>
                  <a:cubicBezTo>
                    <a:pt x="24" y="36"/>
                    <a:pt x="26" y="35"/>
                    <a:pt x="28" y="33"/>
                  </a:cubicBezTo>
                  <a:cubicBezTo>
                    <a:pt x="29" y="32"/>
                    <a:pt x="32" y="32"/>
                    <a:pt x="34" y="32"/>
                  </a:cubicBezTo>
                  <a:cubicBezTo>
                    <a:pt x="36" y="32"/>
                    <a:pt x="37" y="32"/>
                    <a:pt x="38" y="33"/>
                  </a:cubicBezTo>
                  <a:cubicBezTo>
                    <a:pt x="40" y="33"/>
                    <a:pt x="39" y="32"/>
                    <a:pt x="40" y="30"/>
                  </a:cubicBezTo>
                  <a:cubicBezTo>
                    <a:pt x="41" y="30"/>
                    <a:pt x="40" y="31"/>
                    <a:pt x="40" y="3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7" name="Freeform 705">
              <a:extLst>
                <a:ext uri="{FF2B5EF4-FFF2-40B4-BE49-F238E27FC236}">
                  <a16:creationId xmlns:a16="http://schemas.microsoft.com/office/drawing/2014/main" id="{5DBFB7DF-38F9-482C-298B-8615A1ACA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62601" y="7921315"/>
              <a:ext cx="356687" cy="729492"/>
            </a:xfrm>
            <a:custGeom>
              <a:avLst/>
              <a:gdLst>
                <a:gd name="T0" fmla="*/ 37 w 38"/>
                <a:gd name="T1" fmla="*/ 55 h 78"/>
                <a:gd name="T2" fmla="*/ 36 w 38"/>
                <a:gd name="T3" fmla="*/ 49 h 78"/>
                <a:gd name="T4" fmla="*/ 32 w 38"/>
                <a:gd name="T5" fmla="*/ 41 h 78"/>
                <a:gd name="T6" fmla="*/ 28 w 38"/>
                <a:gd name="T7" fmla="*/ 37 h 78"/>
                <a:gd name="T8" fmla="*/ 22 w 38"/>
                <a:gd name="T9" fmla="*/ 31 h 78"/>
                <a:gd name="T10" fmla="*/ 18 w 38"/>
                <a:gd name="T11" fmla="*/ 26 h 78"/>
                <a:gd name="T12" fmla="*/ 19 w 38"/>
                <a:gd name="T13" fmla="*/ 20 h 78"/>
                <a:gd name="T14" fmla="*/ 23 w 38"/>
                <a:gd name="T15" fmla="*/ 15 h 78"/>
                <a:gd name="T16" fmla="*/ 29 w 38"/>
                <a:gd name="T17" fmla="*/ 11 h 78"/>
                <a:gd name="T18" fmla="*/ 23 w 38"/>
                <a:gd name="T19" fmla="*/ 7 h 78"/>
                <a:gd name="T20" fmla="*/ 24 w 38"/>
                <a:gd name="T21" fmla="*/ 4 h 78"/>
                <a:gd name="T22" fmla="*/ 19 w 38"/>
                <a:gd name="T23" fmla="*/ 3 h 78"/>
                <a:gd name="T24" fmla="*/ 14 w 38"/>
                <a:gd name="T25" fmla="*/ 3 h 78"/>
                <a:gd name="T26" fmla="*/ 11 w 38"/>
                <a:gd name="T27" fmla="*/ 5 h 78"/>
                <a:gd name="T28" fmla="*/ 8 w 38"/>
                <a:gd name="T29" fmla="*/ 5 h 78"/>
                <a:gd name="T30" fmla="*/ 5 w 38"/>
                <a:gd name="T31" fmla="*/ 5 h 78"/>
                <a:gd name="T32" fmla="*/ 3 w 38"/>
                <a:gd name="T33" fmla="*/ 5 h 78"/>
                <a:gd name="T34" fmla="*/ 0 w 38"/>
                <a:gd name="T35" fmla="*/ 6 h 78"/>
                <a:gd name="T36" fmla="*/ 4 w 38"/>
                <a:gd name="T37" fmla="*/ 9 h 78"/>
                <a:gd name="T38" fmla="*/ 5 w 38"/>
                <a:gd name="T39" fmla="*/ 13 h 78"/>
                <a:gd name="T40" fmla="*/ 9 w 38"/>
                <a:gd name="T41" fmla="*/ 14 h 78"/>
                <a:gd name="T42" fmla="*/ 12 w 38"/>
                <a:gd name="T43" fmla="*/ 17 h 78"/>
                <a:gd name="T44" fmla="*/ 13 w 38"/>
                <a:gd name="T45" fmla="*/ 21 h 78"/>
                <a:gd name="T46" fmla="*/ 10 w 38"/>
                <a:gd name="T47" fmla="*/ 22 h 78"/>
                <a:gd name="T48" fmla="*/ 14 w 38"/>
                <a:gd name="T49" fmla="*/ 25 h 78"/>
                <a:gd name="T50" fmla="*/ 19 w 38"/>
                <a:gd name="T51" fmla="*/ 31 h 78"/>
                <a:gd name="T52" fmla="*/ 23 w 38"/>
                <a:gd name="T53" fmla="*/ 35 h 78"/>
                <a:gd name="T54" fmla="*/ 26 w 38"/>
                <a:gd name="T55" fmla="*/ 39 h 78"/>
                <a:gd name="T56" fmla="*/ 28 w 38"/>
                <a:gd name="T57" fmla="*/ 43 h 78"/>
                <a:gd name="T58" fmla="*/ 27 w 38"/>
                <a:gd name="T59" fmla="*/ 48 h 78"/>
                <a:gd name="T60" fmla="*/ 28 w 38"/>
                <a:gd name="T61" fmla="*/ 52 h 78"/>
                <a:gd name="T62" fmla="*/ 28 w 38"/>
                <a:gd name="T63" fmla="*/ 57 h 78"/>
                <a:gd name="T64" fmla="*/ 23 w 38"/>
                <a:gd name="T65" fmla="*/ 60 h 78"/>
                <a:gd name="T66" fmla="*/ 20 w 38"/>
                <a:gd name="T67" fmla="*/ 62 h 78"/>
                <a:gd name="T68" fmla="*/ 20 w 38"/>
                <a:gd name="T69" fmla="*/ 65 h 78"/>
                <a:gd name="T70" fmla="*/ 18 w 38"/>
                <a:gd name="T71" fmla="*/ 66 h 78"/>
                <a:gd name="T72" fmla="*/ 14 w 38"/>
                <a:gd name="T73" fmla="*/ 67 h 78"/>
                <a:gd name="T74" fmla="*/ 15 w 38"/>
                <a:gd name="T75" fmla="*/ 70 h 78"/>
                <a:gd name="T76" fmla="*/ 14 w 38"/>
                <a:gd name="T77" fmla="*/ 74 h 78"/>
                <a:gd name="T78" fmla="*/ 14 w 38"/>
                <a:gd name="T79" fmla="*/ 77 h 78"/>
                <a:gd name="T80" fmla="*/ 18 w 38"/>
                <a:gd name="T81" fmla="*/ 75 h 78"/>
                <a:gd name="T82" fmla="*/ 19 w 38"/>
                <a:gd name="T83" fmla="*/ 71 h 78"/>
                <a:gd name="T84" fmla="*/ 22 w 38"/>
                <a:gd name="T85" fmla="*/ 72 h 78"/>
                <a:gd name="T86" fmla="*/ 21 w 38"/>
                <a:gd name="T87" fmla="*/ 70 h 78"/>
                <a:gd name="T88" fmla="*/ 23 w 38"/>
                <a:gd name="T89" fmla="*/ 71 h 78"/>
                <a:gd name="T90" fmla="*/ 24 w 38"/>
                <a:gd name="T91" fmla="*/ 67 h 78"/>
                <a:gd name="T92" fmla="*/ 26 w 38"/>
                <a:gd name="T93" fmla="*/ 68 h 78"/>
                <a:gd name="T94" fmla="*/ 30 w 38"/>
                <a:gd name="T95" fmla="*/ 66 h 78"/>
                <a:gd name="T96" fmla="*/ 36 w 38"/>
                <a:gd name="T97" fmla="*/ 61 h 78"/>
                <a:gd name="T98" fmla="*/ 36 w 38"/>
                <a:gd name="T99" fmla="*/ 57 h 78"/>
                <a:gd name="T100" fmla="*/ 37 w 38"/>
                <a:gd name="T101" fmla="*/ 55 h 78"/>
                <a:gd name="T102" fmla="*/ 37 w 38"/>
                <a:gd name="T103" fmla="*/ 5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" h="78">
                  <a:moveTo>
                    <a:pt x="37" y="55"/>
                  </a:moveTo>
                  <a:cubicBezTo>
                    <a:pt x="36" y="54"/>
                    <a:pt x="36" y="52"/>
                    <a:pt x="36" y="49"/>
                  </a:cubicBezTo>
                  <a:cubicBezTo>
                    <a:pt x="35" y="46"/>
                    <a:pt x="34" y="44"/>
                    <a:pt x="32" y="41"/>
                  </a:cubicBezTo>
                  <a:cubicBezTo>
                    <a:pt x="31" y="39"/>
                    <a:pt x="30" y="38"/>
                    <a:pt x="28" y="37"/>
                  </a:cubicBezTo>
                  <a:cubicBezTo>
                    <a:pt x="26" y="35"/>
                    <a:pt x="23" y="34"/>
                    <a:pt x="22" y="31"/>
                  </a:cubicBezTo>
                  <a:cubicBezTo>
                    <a:pt x="22" y="29"/>
                    <a:pt x="20" y="28"/>
                    <a:pt x="18" y="26"/>
                  </a:cubicBezTo>
                  <a:cubicBezTo>
                    <a:pt x="17" y="25"/>
                    <a:pt x="18" y="21"/>
                    <a:pt x="19" y="20"/>
                  </a:cubicBezTo>
                  <a:cubicBezTo>
                    <a:pt x="21" y="19"/>
                    <a:pt x="23" y="17"/>
                    <a:pt x="23" y="15"/>
                  </a:cubicBezTo>
                  <a:cubicBezTo>
                    <a:pt x="24" y="14"/>
                    <a:pt x="28" y="12"/>
                    <a:pt x="29" y="11"/>
                  </a:cubicBezTo>
                  <a:cubicBezTo>
                    <a:pt x="27" y="10"/>
                    <a:pt x="25" y="9"/>
                    <a:pt x="23" y="7"/>
                  </a:cubicBezTo>
                  <a:cubicBezTo>
                    <a:pt x="21" y="6"/>
                    <a:pt x="24" y="6"/>
                    <a:pt x="24" y="4"/>
                  </a:cubicBezTo>
                  <a:cubicBezTo>
                    <a:pt x="24" y="4"/>
                    <a:pt x="19" y="3"/>
                    <a:pt x="19" y="3"/>
                  </a:cubicBezTo>
                  <a:cubicBezTo>
                    <a:pt x="17" y="2"/>
                    <a:pt x="15" y="0"/>
                    <a:pt x="14" y="3"/>
                  </a:cubicBezTo>
                  <a:cubicBezTo>
                    <a:pt x="13" y="4"/>
                    <a:pt x="12" y="4"/>
                    <a:pt x="11" y="5"/>
                  </a:cubicBezTo>
                  <a:cubicBezTo>
                    <a:pt x="9" y="8"/>
                    <a:pt x="9" y="4"/>
                    <a:pt x="8" y="5"/>
                  </a:cubicBezTo>
                  <a:cubicBezTo>
                    <a:pt x="6" y="6"/>
                    <a:pt x="6" y="5"/>
                    <a:pt x="5" y="5"/>
                  </a:cubicBezTo>
                  <a:cubicBezTo>
                    <a:pt x="4" y="6"/>
                    <a:pt x="3" y="6"/>
                    <a:pt x="3" y="5"/>
                  </a:cubicBezTo>
                  <a:cubicBezTo>
                    <a:pt x="3" y="4"/>
                    <a:pt x="1" y="6"/>
                    <a:pt x="0" y="6"/>
                  </a:cubicBezTo>
                  <a:cubicBezTo>
                    <a:pt x="0" y="7"/>
                    <a:pt x="3" y="9"/>
                    <a:pt x="4" y="9"/>
                  </a:cubicBezTo>
                  <a:cubicBezTo>
                    <a:pt x="5" y="11"/>
                    <a:pt x="4" y="12"/>
                    <a:pt x="5" y="13"/>
                  </a:cubicBezTo>
                  <a:cubicBezTo>
                    <a:pt x="5" y="15"/>
                    <a:pt x="8" y="15"/>
                    <a:pt x="9" y="14"/>
                  </a:cubicBezTo>
                  <a:cubicBezTo>
                    <a:pt x="11" y="13"/>
                    <a:pt x="12" y="16"/>
                    <a:pt x="12" y="17"/>
                  </a:cubicBezTo>
                  <a:cubicBezTo>
                    <a:pt x="13" y="19"/>
                    <a:pt x="15" y="19"/>
                    <a:pt x="13" y="21"/>
                  </a:cubicBezTo>
                  <a:cubicBezTo>
                    <a:pt x="11" y="22"/>
                    <a:pt x="10" y="19"/>
                    <a:pt x="10" y="22"/>
                  </a:cubicBezTo>
                  <a:cubicBezTo>
                    <a:pt x="10" y="24"/>
                    <a:pt x="13" y="24"/>
                    <a:pt x="14" y="25"/>
                  </a:cubicBezTo>
                  <a:cubicBezTo>
                    <a:pt x="16" y="27"/>
                    <a:pt x="17" y="29"/>
                    <a:pt x="19" y="31"/>
                  </a:cubicBezTo>
                  <a:cubicBezTo>
                    <a:pt x="20" y="33"/>
                    <a:pt x="22" y="33"/>
                    <a:pt x="23" y="35"/>
                  </a:cubicBezTo>
                  <a:cubicBezTo>
                    <a:pt x="24" y="37"/>
                    <a:pt x="24" y="38"/>
                    <a:pt x="26" y="39"/>
                  </a:cubicBezTo>
                  <a:cubicBezTo>
                    <a:pt x="27" y="40"/>
                    <a:pt x="26" y="42"/>
                    <a:pt x="28" y="43"/>
                  </a:cubicBezTo>
                  <a:cubicBezTo>
                    <a:pt x="29" y="44"/>
                    <a:pt x="28" y="47"/>
                    <a:pt x="27" y="48"/>
                  </a:cubicBezTo>
                  <a:cubicBezTo>
                    <a:pt x="26" y="49"/>
                    <a:pt x="27" y="51"/>
                    <a:pt x="28" y="52"/>
                  </a:cubicBezTo>
                  <a:cubicBezTo>
                    <a:pt x="28" y="54"/>
                    <a:pt x="28" y="55"/>
                    <a:pt x="28" y="57"/>
                  </a:cubicBezTo>
                  <a:cubicBezTo>
                    <a:pt x="26" y="59"/>
                    <a:pt x="26" y="59"/>
                    <a:pt x="23" y="60"/>
                  </a:cubicBezTo>
                  <a:cubicBezTo>
                    <a:pt x="21" y="60"/>
                    <a:pt x="24" y="63"/>
                    <a:pt x="20" y="62"/>
                  </a:cubicBezTo>
                  <a:cubicBezTo>
                    <a:pt x="18" y="62"/>
                    <a:pt x="20" y="64"/>
                    <a:pt x="20" y="65"/>
                  </a:cubicBezTo>
                  <a:cubicBezTo>
                    <a:pt x="21" y="67"/>
                    <a:pt x="19" y="66"/>
                    <a:pt x="18" y="66"/>
                  </a:cubicBezTo>
                  <a:cubicBezTo>
                    <a:pt x="16" y="66"/>
                    <a:pt x="15" y="66"/>
                    <a:pt x="14" y="67"/>
                  </a:cubicBezTo>
                  <a:cubicBezTo>
                    <a:pt x="11" y="69"/>
                    <a:pt x="13" y="69"/>
                    <a:pt x="15" y="70"/>
                  </a:cubicBezTo>
                  <a:cubicBezTo>
                    <a:pt x="16" y="70"/>
                    <a:pt x="14" y="73"/>
                    <a:pt x="14" y="74"/>
                  </a:cubicBezTo>
                  <a:cubicBezTo>
                    <a:pt x="13" y="74"/>
                    <a:pt x="13" y="78"/>
                    <a:pt x="14" y="77"/>
                  </a:cubicBezTo>
                  <a:cubicBezTo>
                    <a:pt x="16" y="76"/>
                    <a:pt x="17" y="75"/>
                    <a:pt x="18" y="75"/>
                  </a:cubicBezTo>
                  <a:cubicBezTo>
                    <a:pt x="22" y="74"/>
                    <a:pt x="20" y="73"/>
                    <a:pt x="19" y="71"/>
                  </a:cubicBezTo>
                  <a:cubicBezTo>
                    <a:pt x="20" y="71"/>
                    <a:pt x="21" y="73"/>
                    <a:pt x="22" y="72"/>
                  </a:cubicBezTo>
                  <a:cubicBezTo>
                    <a:pt x="23" y="71"/>
                    <a:pt x="21" y="70"/>
                    <a:pt x="21" y="70"/>
                  </a:cubicBezTo>
                  <a:cubicBezTo>
                    <a:pt x="21" y="69"/>
                    <a:pt x="23" y="71"/>
                    <a:pt x="23" y="71"/>
                  </a:cubicBezTo>
                  <a:cubicBezTo>
                    <a:pt x="22" y="71"/>
                    <a:pt x="23" y="67"/>
                    <a:pt x="24" y="67"/>
                  </a:cubicBezTo>
                  <a:cubicBezTo>
                    <a:pt x="24" y="66"/>
                    <a:pt x="26" y="68"/>
                    <a:pt x="26" y="68"/>
                  </a:cubicBezTo>
                  <a:cubicBezTo>
                    <a:pt x="28" y="68"/>
                    <a:pt x="29" y="67"/>
                    <a:pt x="30" y="66"/>
                  </a:cubicBezTo>
                  <a:cubicBezTo>
                    <a:pt x="31" y="65"/>
                    <a:pt x="36" y="63"/>
                    <a:pt x="36" y="61"/>
                  </a:cubicBezTo>
                  <a:cubicBezTo>
                    <a:pt x="36" y="60"/>
                    <a:pt x="35" y="59"/>
                    <a:pt x="36" y="57"/>
                  </a:cubicBezTo>
                  <a:cubicBezTo>
                    <a:pt x="36" y="56"/>
                    <a:pt x="38" y="57"/>
                    <a:pt x="37" y="55"/>
                  </a:cubicBezTo>
                  <a:cubicBezTo>
                    <a:pt x="36" y="54"/>
                    <a:pt x="38" y="56"/>
                    <a:pt x="37" y="5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8" name="Freeform 706">
              <a:extLst>
                <a:ext uri="{FF2B5EF4-FFF2-40B4-BE49-F238E27FC236}">
                  <a16:creationId xmlns:a16="http://schemas.microsoft.com/office/drawing/2014/main" id="{D5B8126C-8224-0E8D-39AF-09AB717CB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79798" y="7978655"/>
              <a:ext cx="343949" cy="420492"/>
            </a:xfrm>
            <a:custGeom>
              <a:avLst/>
              <a:gdLst>
                <a:gd name="T0" fmla="*/ 37 w 37"/>
                <a:gd name="T1" fmla="*/ 38 h 45"/>
                <a:gd name="T2" fmla="*/ 35 w 37"/>
                <a:gd name="T3" fmla="*/ 35 h 45"/>
                <a:gd name="T4" fmla="*/ 33 w 37"/>
                <a:gd name="T5" fmla="*/ 32 h 45"/>
                <a:gd name="T6" fmla="*/ 30 w 37"/>
                <a:gd name="T7" fmla="*/ 28 h 45"/>
                <a:gd name="T8" fmla="*/ 26 w 37"/>
                <a:gd name="T9" fmla="*/ 22 h 45"/>
                <a:gd name="T10" fmla="*/ 22 w 37"/>
                <a:gd name="T11" fmla="*/ 18 h 45"/>
                <a:gd name="T12" fmla="*/ 19 w 37"/>
                <a:gd name="T13" fmla="*/ 15 h 45"/>
                <a:gd name="T14" fmla="*/ 22 w 37"/>
                <a:gd name="T15" fmla="*/ 14 h 45"/>
                <a:gd name="T16" fmla="*/ 21 w 37"/>
                <a:gd name="T17" fmla="*/ 10 h 45"/>
                <a:gd name="T18" fmla="*/ 14 w 37"/>
                <a:gd name="T19" fmla="*/ 8 h 45"/>
                <a:gd name="T20" fmla="*/ 13 w 37"/>
                <a:gd name="T21" fmla="*/ 4 h 45"/>
                <a:gd name="T22" fmla="*/ 9 w 37"/>
                <a:gd name="T23" fmla="*/ 0 h 45"/>
                <a:gd name="T24" fmla="*/ 7 w 37"/>
                <a:gd name="T25" fmla="*/ 0 h 45"/>
                <a:gd name="T26" fmla="*/ 8 w 37"/>
                <a:gd name="T27" fmla="*/ 4 h 45"/>
                <a:gd name="T28" fmla="*/ 8 w 37"/>
                <a:gd name="T29" fmla="*/ 7 h 45"/>
                <a:gd name="T30" fmla="*/ 4 w 37"/>
                <a:gd name="T31" fmla="*/ 5 h 45"/>
                <a:gd name="T32" fmla="*/ 0 w 37"/>
                <a:gd name="T33" fmla="*/ 10 h 45"/>
                <a:gd name="T34" fmla="*/ 4 w 37"/>
                <a:gd name="T35" fmla="*/ 15 h 45"/>
                <a:gd name="T36" fmla="*/ 4 w 37"/>
                <a:gd name="T37" fmla="*/ 22 h 45"/>
                <a:gd name="T38" fmla="*/ 3 w 37"/>
                <a:gd name="T39" fmla="*/ 26 h 45"/>
                <a:gd name="T40" fmla="*/ 7 w 37"/>
                <a:gd name="T41" fmla="*/ 25 h 45"/>
                <a:gd name="T42" fmla="*/ 10 w 37"/>
                <a:gd name="T43" fmla="*/ 23 h 45"/>
                <a:gd name="T44" fmla="*/ 15 w 37"/>
                <a:gd name="T45" fmla="*/ 22 h 45"/>
                <a:gd name="T46" fmla="*/ 23 w 37"/>
                <a:gd name="T47" fmla="*/ 28 h 45"/>
                <a:gd name="T48" fmla="*/ 27 w 37"/>
                <a:gd name="T49" fmla="*/ 36 h 45"/>
                <a:gd name="T50" fmla="*/ 27 w 37"/>
                <a:gd name="T51" fmla="*/ 39 h 45"/>
                <a:gd name="T52" fmla="*/ 25 w 37"/>
                <a:gd name="T53" fmla="*/ 43 h 45"/>
                <a:gd name="T54" fmla="*/ 29 w 37"/>
                <a:gd name="T55" fmla="*/ 43 h 45"/>
                <a:gd name="T56" fmla="*/ 32 w 37"/>
                <a:gd name="T57" fmla="*/ 42 h 45"/>
                <a:gd name="T58" fmla="*/ 35 w 37"/>
                <a:gd name="T59" fmla="*/ 42 h 45"/>
                <a:gd name="T60" fmla="*/ 37 w 37"/>
                <a:gd name="T61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7" h="45">
                  <a:moveTo>
                    <a:pt x="37" y="38"/>
                  </a:moveTo>
                  <a:cubicBezTo>
                    <a:pt x="37" y="37"/>
                    <a:pt x="36" y="37"/>
                    <a:pt x="35" y="35"/>
                  </a:cubicBezTo>
                  <a:cubicBezTo>
                    <a:pt x="35" y="33"/>
                    <a:pt x="34" y="34"/>
                    <a:pt x="33" y="32"/>
                  </a:cubicBezTo>
                  <a:cubicBezTo>
                    <a:pt x="32" y="30"/>
                    <a:pt x="32" y="29"/>
                    <a:pt x="30" y="28"/>
                  </a:cubicBezTo>
                  <a:cubicBezTo>
                    <a:pt x="28" y="26"/>
                    <a:pt x="27" y="24"/>
                    <a:pt x="26" y="22"/>
                  </a:cubicBezTo>
                  <a:cubicBezTo>
                    <a:pt x="25" y="21"/>
                    <a:pt x="23" y="19"/>
                    <a:pt x="22" y="18"/>
                  </a:cubicBezTo>
                  <a:cubicBezTo>
                    <a:pt x="20" y="17"/>
                    <a:pt x="19" y="18"/>
                    <a:pt x="19" y="15"/>
                  </a:cubicBezTo>
                  <a:cubicBezTo>
                    <a:pt x="19" y="14"/>
                    <a:pt x="21" y="16"/>
                    <a:pt x="22" y="14"/>
                  </a:cubicBezTo>
                  <a:cubicBezTo>
                    <a:pt x="24" y="13"/>
                    <a:pt x="22" y="12"/>
                    <a:pt x="21" y="10"/>
                  </a:cubicBezTo>
                  <a:cubicBezTo>
                    <a:pt x="19" y="5"/>
                    <a:pt x="16" y="11"/>
                    <a:pt x="14" y="8"/>
                  </a:cubicBezTo>
                  <a:cubicBezTo>
                    <a:pt x="13" y="7"/>
                    <a:pt x="14" y="5"/>
                    <a:pt x="13" y="4"/>
                  </a:cubicBezTo>
                  <a:cubicBezTo>
                    <a:pt x="12" y="3"/>
                    <a:pt x="10" y="2"/>
                    <a:pt x="9" y="0"/>
                  </a:cubicBezTo>
                  <a:cubicBezTo>
                    <a:pt x="9" y="0"/>
                    <a:pt x="7" y="0"/>
                    <a:pt x="7" y="0"/>
                  </a:cubicBezTo>
                  <a:cubicBezTo>
                    <a:pt x="6" y="1"/>
                    <a:pt x="8" y="3"/>
                    <a:pt x="8" y="4"/>
                  </a:cubicBezTo>
                  <a:cubicBezTo>
                    <a:pt x="8" y="5"/>
                    <a:pt x="9" y="7"/>
                    <a:pt x="8" y="7"/>
                  </a:cubicBezTo>
                  <a:cubicBezTo>
                    <a:pt x="6" y="7"/>
                    <a:pt x="6" y="5"/>
                    <a:pt x="4" y="5"/>
                  </a:cubicBezTo>
                  <a:cubicBezTo>
                    <a:pt x="3" y="4"/>
                    <a:pt x="0" y="10"/>
                    <a:pt x="0" y="10"/>
                  </a:cubicBezTo>
                  <a:cubicBezTo>
                    <a:pt x="1" y="13"/>
                    <a:pt x="0" y="17"/>
                    <a:pt x="4" y="15"/>
                  </a:cubicBezTo>
                  <a:cubicBezTo>
                    <a:pt x="6" y="14"/>
                    <a:pt x="4" y="22"/>
                    <a:pt x="4" y="22"/>
                  </a:cubicBezTo>
                  <a:cubicBezTo>
                    <a:pt x="6" y="23"/>
                    <a:pt x="4" y="24"/>
                    <a:pt x="3" y="26"/>
                  </a:cubicBezTo>
                  <a:cubicBezTo>
                    <a:pt x="3" y="27"/>
                    <a:pt x="6" y="25"/>
                    <a:pt x="7" y="25"/>
                  </a:cubicBezTo>
                  <a:cubicBezTo>
                    <a:pt x="7" y="24"/>
                    <a:pt x="9" y="23"/>
                    <a:pt x="10" y="23"/>
                  </a:cubicBezTo>
                  <a:cubicBezTo>
                    <a:pt x="12" y="24"/>
                    <a:pt x="13" y="24"/>
                    <a:pt x="15" y="22"/>
                  </a:cubicBezTo>
                  <a:cubicBezTo>
                    <a:pt x="17" y="21"/>
                    <a:pt x="24" y="25"/>
                    <a:pt x="23" y="28"/>
                  </a:cubicBezTo>
                  <a:cubicBezTo>
                    <a:pt x="21" y="32"/>
                    <a:pt x="25" y="33"/>
                    <a:pt x="27" y="36"/>
                  </a:cubicBezTo>
                  <a:cubicBezTo>
                    <a:pt x="27" y="37"/>
                    <a:pt x="27" y="38"/>
                    <a:pt x="27" y="39"/>
                  </a:cubicBezTo>
                  <a:cubicBezTo>
                    <a:pt x="27" y="40"/>
                    <a:pt x="26" y="42"/>
                    <a:pt x="25" y="43"/>
                  </a:cubicBezTo>
                  <a:cubicBezTo>
                    <a:pt x="26" y="43"/>
                    <a:pt x="29" y="45"/>
                    <a:pt x="29" y="43"/>
                  </a:cubicBezTo>
                  <a:cubicBezTo>
                    <a:pt x="29" y="42"/>
                    <a:pt x="31" y="41"/>
                    <a:pt x="32" y="42"/>
                  </a:cubicBezTo>
                  <a:cubicBezTo>
                    <a:pt x="33" y="43"/>
                    <a:pt x="34" y="43"/>
                    <a:pt x="35" y="42"/>
                  </a:cubicBezTo>
                  <a:cubicBezTo>
                    <a:pt x="37" y="42"/>
                    <a:pt x="37" y="40"/>
                    <a:pt x="37" y="3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19" name="Freeform 707">
              <a:extLst>
                <a:ext uri="{FF2B5EF4-FFF2-40B4-BE49-F238E27FC236}">
                  <a16:creationId xmlns:a16="http://schemas.microsoft.com/office/drawing/2014/main" id="{7484A4F5-5D53-3356-C5FD-D380EA048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54319" y="9119079"/>
              <a:ext cx="420382" cy="356781"/>
            </a:xfrm>
            <a:custGeom>
              <a:avLst/>
              <a:gdLst>
                <a:gd name="T0" fmla="*/ 45 w 45"/>
                <a:gd name="T1" fmla="*/ 29 h 38"/>
                <a:gd name="T2" fmla="*/ 45 w 45"/>
                <a:gd name="T3" fmla="*/ 26 h 38"/>
                <a:gd name="T4" fmla="*/ 45 w 45"/>
                <a:gd name="T5" fmla="*/ 24 h 38"/>
                <a:gd name="T6" fmla="*/ 45 w 45"/>
                <a:gd name="T7" fmla="*/ 15 h 38"/>
                <a:gd name="T8" fmla="*/ 45 w 45"/>
                <a:gd name="T9" fmla="*/ 6 h 38"/>
                <a:gd name="T10" fmla="*/ 35 w 45"/>
                <a:gd name="T11" fmla="*/ 3 h 38"/>
                <a:gd name="T12" fmla="*/ 30 w 45"/>
                <a:gd name="T13" fmla="*/ 0 h 38"/>
                <a:gd name="T14" fmla="*/ 26 w 45"/>
                <a:gd name="T15" fmla="*/ 3 h 38"/>
                <a:gd name="T16" fmla="*/ 22 w 45"/>
                <a:gd name="T17" fmla="*/ 5 h 38"/>
                <a:gd name="T18" fmla="*/ 18 w 45"/>
                <a:gd name="T19" fmla="*/ 10 h 38"/>
                <a:gd name="T20" fmla="*/ 14 w 45"/>
                <a:gd name="T21" fmla="*/ 8 h 38"/>
                <a:gd name="T22" fmla="*/ 11 w 45"/>
                <a:gd name="T23" fmla="*/ 5 h 38"/>
                <a:gd name="T24" fmla="*/ 9 w 45"/>
                <a:gd name="T25" fmla="*/ 6 h 38"/>
                <a:gd name="T26" fmla="*/ 7 w 45"/>
                <a:gd name="T27" fmla="*/ 5 h 38"/>
                <a:gd name="T28" fmla="*/ 4 w 45"/>
                <a:gd name="T29" fmla="*/ 6 h 38"/>
                <a:gd name="T30" fmla="*/ 0 w 45"/>
                <a:gd name="T31" fmla="*/ 7 h 38"/>
                <a:gd name="T32" fmla="*/ 3 w 45"/>
                <a:gd name="T33" fmla="*/ 8 h 38"/>
                <a:gd name="T34" fmla="*/ 4 w 45"/>
                <a:gd name="T35" fmla="*/ 11 h 38"/>
                <a:gd name="T36" fmla="*/ 7 w 45"/>
                <a:gd name="T37" fmla="*/ 14 h 38"/>
                <a:gd name="T38" fmla="*/ 9 w 45"/>
                <a:gd name="T39" fmla="*/ 8 h 38"/>
                <a:gd name="T40" fmla="*/ 10 w 45"/>
                <a:gd name="T41" fmla="*/ 12 h 38"/>
                <a:gd name="T42" fmla="*/ 15 w 45"/>
                <a:gd name="T43" fmla="*/ 12 h 38"/>
                <a:gd name="T44" fmla="*/ 18 w 45"/>
                <a:gd name="T45" fmla="*/ 15 h 38"/>
                <a:gd name="T46" fmla="*/ 27 w 45"/>
                <a:gd name="T47" fmla="*/ 19 h 38"/>
                <a:gd name="T48" fmla="*/ 32 w 45"/>
                <a:gd name="T49" fmla="*/ 22 h 38"/>
                <a:gd name="T50" fmla="*/ 34 w 45"/>
                <a:gd name="T51" fmla="*/ 26 h 38"/>
                <a:gd name="T52" fmla="*/ 36 w 45"/>
                <a:gd name="T53" fmla="*/ 27 h 38"/>
                <a:gd name="T54" fmla="*/ 34 w 45"/>
                <a:gd name="T55" fmla="*/ 28 h 38"/>
                <a:gd name="T56" fmla="*/ 36 w 45"/>
                <a:gd name="T57" fmla="*/ 29 h 38"/>
                <a:gd name="T58" fmla="*/ 35 w 45"/>
                <a:gd name="T59" fmla="*/ 30 h 38"/>
                <a:gd name="T60" fmla="*/ 32 w 45"/>
                <a:gd name="T61" fmla="*/ 31 h 38"/>
                <a:gd name="T62" fmla="*/ 29 w 45"/>
                <a:gd name="T63" fmla="*/ 34 h 38"/>
                <a:gd name="T64" fmla="*/ 34 w 45"/>
                <a:gd name="T65" fmla="*/ 35 h 38"/>
                <a:gd name="T66" fmla="*/ 36 w 45"/>
                <a:gd name="T67" fmla="*/ 31 h 38"/>
                <a:gd name="T68" fmla="*/ 36 w 45"/>
                <a:gd name="T69" fmla="*/ 33 h 38"/>
                <a:gd name="T70" fmla="*/ 40 w 45"/>
                <a:gd name="T71" fmla="*/ 32 h 38"/>
                <a:gd name="T72" fmla="*/ 45 w 45"/>
                <a:gd name="T73" fmla="*/ 38 h 38"/>
                <a:gd name="T74" fmla="*/ 45 w 45"/>
                <a:gd name="T75" fmla="*/ 2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5" h="38">
                  <a:moveTo>
                    <a:pt x="45" y="29"/>
                  </a:moveTo>
                  <a:cubicBezTo>
                    <a:pt x="45" y="28"/>
                    <a:pt x="44" y="27"/>
                    <a:pt x="45" y="26"/>
                  </a:cubicBezTo>
                  <a:cubicBezTo>
                    <a:pt x="45" y="25"/>
                    <a:pt x="45" y="25"/>
                    <a:pt x="45" y="24"/>
                  </a:cubicBezTo>
                  <a:cubicBezTo>
                    <a:pt x="45" y="21"/>
                    <a:pt x="45" y="18"/>
                    <a:pt x="45" y="15"/>
                  </a:cubicBezTo>
                  <a:cubicBezTo>
                    <a:pt x="45" y="12"/>
                    <a:pt x="45" y="9"/>
                    <a:pt x="45" y="6"/>
                  </a:cubicBezTo>
                  <a:cubicBezTo>
                    <a:pt x="45" y="6"/>
                    <a:pt x="36" y="3"/>
                    <a:pt x="35" y="3"/>
                  </a:cubicBezTo>
                  <a:cubicBezTo>
                    <a:pt x="33" y="2"/>
                    <a:pt x="32" y="1"/>
                    <a:pt x="30" y="0"/>
                  </a:cubicBezTo>
                  <a:cubicBezTo>
                    <a:pt x="27" y="0"/>
                    <a:pt x="27" y="2"/>
                    <a:pt x="26" y="3"/>
                  </a:cubicBezTo>
                  <a:cubicBezTo>
                    <a:pt x="26" y="4"/>
                    <a:pt x="23" y="4"/>
                    <a:pt x="22" y="5"/>
                  </a:cubicBezTo>
                  <a:cubicBezTo>
                    <a:pt x="21" y="7"/>
                    <a:pt x="20" y="9"/>
                    <a:pt x="18" y="10"/>
                  </a:cubicBezTo>
                  <a:cubicBezTo>
                    <a:pt x="16" y="11"/>
                    <a:pt x="14" y="10"/>
                    <a:pt x="14" y="8"/>
                  </a:cubicBezTo>
                  <a:cubicBezTo>
                    <a:pt x="13" y="6"/>
                    <a:pt x="12" y="6"/>
                    <a:pt x="11" y="5"/>
                  </a:cubicBezTo>
                  <a:cubicBezTo>
                    <a:pt x="11" y="3"/>
                    <a:pt x="10" y="5"/>
                    <a:pt x="9" y="6"/>
                  </a:cubicBezTo>
                  <a:cubicBezTo>
                    <a:pt x="8" y="6"/>
                    <a:pt x="7" y="5"/>
                    <a:pt x="7" y="5"/>
                  </a:cubicBezTo>
                  <a:cubicBezTo>
                    <a:pt x="6" y="5"/>
                    <a:pt x="5" y="6"/>
                    <a:pt x="4" y="6"/>
                  </a:cubicBezTo>
                  <a:cubicBezTo>
                    <a:pt x="4" y="7"/>
                    <a:pt x="0" y="6"/>
                    <a:pt x="0" y="7"/>
                  </a:cubicBezTo>
                  <a:cubicBezTo>
                    <a:pt x="0" y="8"/>
                    <a:pt x="2" y="8"/>
                    <a:pt x="3" y="8"/>
                  </a:cubicBezTo>
                  <a:cubicBezTo>
                    <a:pt x="4" y="9"/>
                    <a:pt x="4" y="10"/>
                    <a:pt x="4" y="11"/>
                  </a:cubicBezTo>
                  <a:cubicBezTo>
                    <a:pt x="4" y="13"/>
                    <a:pt x="7" y="13"/>
                    <a:pt x="7" y="14"/>
                  </a:cubicBezTo>
                  <a:cubicBezTo>
                    <a:pt x="7" y="12"/>
                    <a:pt x="7" y="9"/>
                    <a:pt x="9" y="8"/>
                  </a:cubicBezTo>
                  <a:cubicBezTo>
                    <a:pt x="7" y="9"/>
                    <a:pt x="8" y="11"/>
                    <a:pt x="10" y="12"/>
                  </a:cubicBezTo>
                  <a:cubicBezTo>
                    <a:pt x="12" y="13"/>
                    <a:pt x="13" y="13"/>
                    <a:pt x="15" y="12"/>
                  </a:cubicBezTo>
                  <a:cubicBezTo>
                    <a:pt x="12" y="13"/>
                    <a:pt x="17" y="15"/>
                    <a:pt x="18" y="15"/>
                  </a:cubicBezTo>
                  <a:cubicBezTo>
                    <a:pt x="21" y="16"/>
                    <a:pt x="24" y="18"/>
                    <a:pt x="27" y="19"/>
                  </a:cubicBezTo>
                  <a:cubicBezTo>
                    <a:pt x="29" y="20"/>
                    <a:pt x="31" y="21"/>
                    <a:pt x="32" y="22"/>
                  </a:cubicBezTo>
                  <a:cubicBezTo>
                    <a:pt x="32" y="24"/>
                    <a:pt x="33" y="25"/>
                    <a:pt x="34" y="26"/>
                  </a:cubicBezTo>
                  <a:cubicBezTo>
                    <a:pt x="34" y="26"/>
                    <a:pt x="36" y="27"/>
                    <a:pt x="36" y="27"/>
                  </a:cubicBezTo>
                  <a:cubicBezTo>
                    <a:pt x="36" y="27"/>
                    <a:pt x="34" y="28"/>
                    <a:pt x="34" y="28"/>
                  </a:cubicBezTo>
                  <a:cubicBezTo>
                    <a:pt x="34" y="28"/>
                    <a:pt x="36" y="28"/>
                    <a:pt x="36" y="29"/>
                  </a:cubicBezTo>
                  <a:cubicBezTo>
                    <a:pt x="36" y="28"/>
                    <a:pt x="35" y="29"/>
                    <a:pt x="35" y="30"/>
                  </a:cubicBezTo>
                  <a:cubicBezTo>
                    <a:pt x="34" y="31"/>
                    <a:pt x="33" y="30"/>
                    <a:pt x="32" y="31"/>
                  </a:cubicBezTo>
                  <a:cubicBezTo>
                    <a:pt x="31" y="31"/>
                    <a:pt x="28" y="34"/>
                    <a:pt x="29" y="34"/>
                  </a:cubicBezTo>
                  <a:cubicBezTo>
                    <a:pt x="30" y="35"/>
                    <a:pt x="32" y="35"/>
                    <a:pt x="34" y="35"/>
                  </a:cubicBezTo>
                  <a:cubicBezTo>
                    <a:pt x="34" y="34"/>
                    <a:pt x="35" y="30"/>
                    <a:pt x="36" y="31"/>
                  </a:cubicBezTo>
                  <a:cubicBezTo>
                    <a:pt x="36" y="32"/>
                    <a:pt x="33" y="33"/>
                    <a:pt x="36" y="33"/>
                  </a:cubicBezTo>
                  <a:cubicBezTo>
                    <a:pt x="38" y="34"/>
                    <a:pt x="39" y="34"/>
                    <a:pt x="40" y="32"/>
                  </a:cubicBezTo>
                  <a:cubicBezTo>
                    <a:pt x="39" y="34"/>
                    <a:pt x="44" y="37"/>
                    <a:pt x="45" y="38"/>
                  </a:cubicBezTo>
                  <a:cubicBezTo>
                    <a:pt x="45" y="35"/>
                    <a:pt x="45" y="32"/>
                    <a:pt x="45" y="2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0" name="Freeform 708">
              <a:extLst>
                <a:ext uri="{FF2B5EF4-FFF2-40B4-BE49-F238E27FC236}">
                  <a16:creationId xmlns:a16="http://schemas.microsoft.com/office/drawing/2014/main" id="{93A4F8C9-0ABC-8C10-8107-50FE554E0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5148" y="9176423"/>
              <a:ext cx="477707" cy="382265"/>
            </a:xfrm>
            <a:custGeom>
              <a:avLst/>
              <a:gdLst>
                <a:gd name="T0" fmla="*/ 50 w 51"/>
                <a:gd name="T1" fmla="*/ 39 h 41"/>
                <a:gd name="T2" fmla="*/ 45 w 51"/>
                <a:gd name="T3" fmla="*/ 37 h 41"/>
                <a:gd name="T4" fmla="*/ 47 w 51"/>
                <a:gd name="T5" fmla="*/ 36 h 41"/>
                <a:gd name="T6" fmla="*/ 42 w 51"/>
                <a:gd name="T7" fmla="*/ 34 h 41"/>
                <a:gd name="T8" fmla="*/ 38 w 51"/>
                <a:gd name="T9" fmla="*/ 30 h 41"/>
                <a:gd name="T10" fmla="*/ 37 w 51"/>
                <a:gd name="T11" fmla="*/ 28 h 41"/>
                <a:gd name="T12" fmla="*/ 34 w 51"/>
                <a:gd name="T13" fmla="*/ 26 h 41"/>
                <a:gd name="T14" fmla="*/ 29 w 51"/>
                <a:gd name="T15" fmla="*/ 21 h 41"/>
                <a:gd name="T16" fmla="*/ 34 w 51"/>
                <a:gd name="T17" fmla="*/ 21 h 41"/>
                <a:gd name="T18" fmla="*/ 34 w 51"/>
                <a:gd name="T19" fmla="*/ 18 h 41"/>
                <a:gd name="T20" fmla="*/ 31 w 51"/>
                <a:gd name="T21" fmla="*/ 17 h 41"/>
                <a:gd name="T22" fmla="*/ 25 w 51"/>
                <a:gd name="T23" fmla="*/ 12 h 41"/>
                <a:gd name="T24" fmla="*/ 19 w 51"/>
                <a:gd name="T25" fmla="*/ 7 h 41"/>
                <a:gd name="T26" fmla="*/ 16 w 51"/>
                <a:gd name="T27" fmla="*/ 6 h 41"/>
                <a:gd name="T28" fmla="*/ 13 w 51"/>
                <a:gd name="T29" fmla="*/ 4 h 41"/>
                <a:gd name="T30" fmla="*/ 8 w 51"/>
                <a:gd name="T31" fmla="*/ 2 h 41"/>
                <a:gd name="T32" fmla="*/ 1 w 51"/>
                <a:gd name="T33" fmla="*/ 0 h 41"/>
                <a:gd name="T34" fmla="*/ 1 w 51"/>
                <a:gd name="T35" fmla="*/ 10 h 41"/>
                <a:gd name="T36" fmla="*/ 1 w 51"/>
                <a:gd name="T37" fmla="*/ 20 h 41"/>
                <a:gd name="T38" fmla="*/ 1 w 51"/>
                <a:gd name="T39" fmla="*/ 25 h 41"/>
                <a:gd name="T40" fmla="*/ 1 w 51"/>
                <a:gd name="T41" fmla="*/ 30 h 41"/>
                <a:gd name="T42" fmla="*/ 4 w 51"/>
                <a:gd name="T43" fmla="*/ 33 h 41"/>
                <a:gd name="T44" fmla="*/ 13 w 51"/>
                <a:gd name="T45" fmla="*/ 31 h 41"/>
                <a:gd name="T46" fmla="*/ 9 w 51"/>
                <a:gd name="T47" fmla="*/ 28 h 41"/>
                <a:gd name="T48" fmla="*/ 14 w 51"/>
                <a:gd name="T49" fmla="*/ 30 h 41"/>
                <a:gd name="T50" fmla="*/ 13 w 51"/>
                <a:gd name="T51" fmla="*/ 26 h 41"/>
                <a:gd name="T52" fmla="*/ 15 w 51"/>
                <a:gd name="T53" fmla="*/ 27 h 41"/>
                <a:gd name="T54" fmla="*/ 18 w 51"/>
                <a:gd name="T55" fmla="*/ 25 h 41"/>
                <a:gd name="T56" fmla="*/ 26 w 51"/>
                <a:gd name="T57" fmla="*/ 27 h 41"/>
                <a:gd name="T58" fmla="*/ 31 w 51"/>
                <a:gd name="T59" fmla="*/ 33 h 41"/>
                <a:gd name="T60" fmla="*/ 36 w 51"/>
                <a:gd name="T61" fmla="*/ 38 h 41"/>
                <a:gd name="T62" fmla="*/ 45 w 51"/>
                <a:gd name="T63" fmla="*/ 40 h 41"/>
                <a:gd name="T64" fmla="*/ 48 w 51"/>
                <a:gd name="T65" fmla="*/ 40 h 41"/>
                <a:gd name="T66" fmla="*/ 50 w 51"/>
                <a:gd name="T67" fmla="*/ 39 h 41"/>
                <a:gd name="T68" fmla="*/ 50 w 51"/>
                <a:gd name="T69" fmla="*/ 3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1" h="41">
                  <a:moveTo>
                    <a:pt x="50" y="39"/>
                  </a:moveTo>
                  <a:cubicBezTo>
                    <a:pt x="48" y="38"/>
                    <a:pt x="46" y="38"/>
                    <a:pt x="45" y="37"/>
                  </a:cubicBezTo>
                  <a:cubicBezTo>
                    <a:pt x="44" y="36"/>
                    <a:pt x="46" y="35"/>
                    <a:pt x="47" y="36"/>
                  </a:cubicBezTo>
                  <a:cubicBezTo>
                    <a:pt x="45" y="35"/>
                    <a:pt x="42" y="36"/>
                    <a:pt x="42" y="34"/>
                  </a:cubicBezTo>
                  <a:cubicBezTo>
                    <a:pt x="42" y="32"/>
                    <a:pt x="39" y="32"/>
                    <a:pt x="38" y="30"/>
                  </a:cubicBezTo>
                  <a:cubicBezTo>
                    <a:pt x="37" y="29"/>
                    <a:pt x="38" y="29"/>
                    <a:pt x="37" y="28"/>
                  </a:cubicBezTo>
                  <a:cubicBezTo>
                    <a:pt x="36" y="27"/>
                    <a:pt x="35" y="27"/>
                    <a:pt x="34" y="26"/>
                  </a:cubicBezTo>
                  <a:cubicBezTo>
                    <a:pt x="34" y="26"/>
                    <a:pt x="30" y="21"/>
                    <a:pt x="29" y="21"/>
                  </a:cubicBezTo>
                  <a:cubicBezTo>
                    <a:pt x="30" y="20"/>
                    <a:pt x="33" y="21"/>
                    <a:pt x="34" y="21"/>
                  </a:cubicBezTo>
                  <a:cubicBezTo>
                    <a:pt x="36" y="21"/>
                    <a:pt x="35" y="20"/>
                    <a:pt x="34" y="18"/>
                  </a:cubicBezTo>
                  <a:cubicBezTo>
                    <a:pt x="34" y="17"/>
                    <a:pt x="32" y="17"/>
                    <a:pt x="31" y="17"/>
                  </a:cubicBezTo>
                  <a:cubicBezTo>
                    <a:pt x="28" y="15"/>
                    <a:pt x="26" y="14"/>
                    <a:pt x="25" y="12"/>
                  </a:cubicBezTo>
                  <a:cubicBezTo>
                    <a:pt x="24" y="10"/>
                    <a:pt x="21" y="8"/>
                    <a:pt x="19" y="7"/>
                  </a:cubicBezTo>
                  <a:cubicBezTo>
                    <a:pt x="18" y="6"/>
                    <a:pt x="17" y="6"/>
                    <a:pt x="16" y="6"/>
                  </a:cubicBezTo>
                  <a:cubicBezTo>
                    <a:pt x="15" y="6"/>
                    <a:pt x="14" y="4"/>
                    <a:pt x="13" y="4"/>
                  </a:cubicBezTo>
                  <a:cubicBezTo>
                    <a:pt x="12" y="3"/>
                    <a:pt x="10" y="3"/>
                    <a:pt x="8" y="2"/>
                  </a:cubicBezTo>
                  <a:cubicBezTo>
                    <a:pt x="6" y="2"/>
                    <a:pt x="4" y="0"/>
                    <a:pt x="1" y="0"/>
                  </a:cubicBezTo>
                  <a:cubicBezTo>
                    <a:pt x="1" y="3"/>
                    <a:pt x="1" y="7"/>
                    <a:pt x="1" y="10"/>
                  </a:cubicBezTo>
                  <a:cubicBezTo>
                    <a:pt x="1" y="13"/>
                    <a:pt x="2" y="17"/>
                    <a:pt x="1" y="20"/>
                  </a:cubicBezTo>
                  <a:cubicBezTo>
                    <a:pt x="0" y="21"/>
                    <a:pt x="1" y="23"/>
                    <a:pt x="1" y="25"/>
                  </a:cubicBezTo>
                  <a:cubicBezTo>
                    <a:pt x="1" y="27"/>
                    <a:pt x="1" y="28"/>
                    <a:pt x="1" y="30"/>
                  </a:cubicBezTo>
                  <a:cubicBezTo>
                    <a:pt x="1" y="33"/>
                    <a:pt x="2" y="33"/>
                    <a:pt x="4" y="33"/>
                  </a:cubicBezTo>
                  <a:cubicBezTo>
                    <a:pt x="7" y="33"/>
                    <a:pt x="10" y="33"/>
                    <a:pt x="13" y="31"/>
                  </a:cubicBezTo>
                  <a:cubicBezTo>
                    <a:pt x="14" y="31"/>
                    <a:pt x="9" y="28"/>
                    <a:pt x="9" y="28"/>
                  </a:cubicBezTo>
                  <a:cubicBezTo>
                    <a:pt x="10" y="28"/>
                    <a:pt x="14" y="31"/>
                    <a:pt x="14" y="30"/>
                  </a:cubicBezTo>
                  <a:cubicBezTo>
                    <a:pt x="14" y="29"/>
                    <a:pt x="13" y="28"/>
                    <a:pt x="13" y="26"/>
                  </a:cubicBezTo>
                  <a:cubicBezTo>
                    <a:pt x="13" y="26"/>
                    <a:pt x="16" y="28"/>
                    <a:pt x="15" y="27"/>
                  </a:cubicBezTo>
                  <a:cubicBezTo>
                    <a:pt x="15" y="25"/>
                    <a:pt x="17" y="25"/>
                    <a:pt x="18" y="25"/>
                  </a:cubicBezTo>
                  <a:cubicBezTo>
                    <a:pt x="19" y="25"/>
                    <a:pt x="26" y="28"/>
                    <a:pt x="26" y="27"/>
                  </a:cubicBezTo>
                  <a:cubicBezTo>
                    <a:pt x="26" y="29"/>
                    <a:pt x="30" y="31"/>
                    <a:pt x="31" y="33"/>
                  </a:cubicBezTo>
                  <a:cubicBezTo>
                    <a:pt x="32" y="35"/>
                    <a:pt x="34" y="38"/>
                    <a:pt x="36" y="38"/>
                  </a:cubicBezTo>
                  <a:cubicBezTo>
                    <a:pt x="39" y="38"/>
                    <a:pt x="42" y="39"/>
                    <a:pt x="45" y="40"/>
                  </a:cubicBezTo>
                  <a:cubicBezTo>
                    <a:pt x="46" y="40"/>
                    <a:pt x="48" y="41"/>
                    <a:pt x="48" y="40"/>
                  </a:cubicBezTo>
                  <a:cubicBezTo>
                    <a:pt x="48" y="39"/>
                    <a:pt x="51" y="39"/>
                    <a:pt x="50" y="39"/>
                  </a:cubicBezTo>
                  <a:cubicBezTo>
                    <a:pt x="49" y="38"/>
                    <a:pt x="51" y="39"/>
                    <a:pt x="50" y="3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1" name="Freeform 709">
              <a:extLst>
                <a:ext uri="{FF2B5EF4-FFF2-40B4-BE49-F238E27FC236}">
                  <a16:creationId xmlns:a16="http://schemas.microsoft.com/office/drawing/2014/main" id="{E18B2821-A709-DA03-B65A-BF77FD4F0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81072" y="8829198"/>
              <a:ext cx="477707" cy="420492"/>
            </a:xfrm>
            <a:custGeom>
              <a:avLst/>
              <a:gdLst>
                <a:gd name="T0" fmla="*/ 33 w 51"/>
                <a:gd name="T1" fmla="*/ 5 h 45"/>
                <a:gd name="T2" fmla="*/ 29 w 51"/>
                <a:gd name="T3" fmla="*/ 13 h 45"/>
                <a:gd name="T4" fmla="*/ 20 w 51"/>
                <a:gd name="T5" fmla="*/ 16 h 45"/>
                <a:gd name="T6" fmla="*/ 15 w 51"/>
                <a:gd name="T7" fmla="*/ 18 h 45"/>
                <a:gd name="T8" fmla="*/ 10 w 51"/>
                <a:gd name="T9" fmla="*/ 19 h 45"/>
                <a:gd name="T10" fmla="*/ 7 w 51"/>
                <a:gd name="T11" fmla="*/ 18 h 45"/>
                <a:gd name="T12" fmla="*/ 3 w 51"/>
                <a:gd name="T13" fmla="*/ 14 h 45"/>
                <a:gd name="T14" fmla="*/ 0 w 51"/>
                <a:gd name="T15" fmla="*/ 20 h 45"/>
                <a:gd name="T16" fmla="*/ 4 w 51"/>
                <a:gd name="T17" fmla="*/ 29 h 45"/>
                <a:gd name="T18" fmla="*/ 8 w 51"/>
                <a:gd name="T19" fmla="*/ 37 h 45"/>
                <a:gd name="T20" fmla="*/ 13 w 51"/>
                <a:gd name="T21" fmla="*/ 39 h 45"/>
                <a:gd name="T22" fmla="*/ 14 w 51"/>
                <a:gd name="T23" fmla="*/ 41 h 45"/>
                <a:gd name="T24" fmla="*/ 19 w 51"/>
                <a:gd name="T25" fmla="*/ 41 h 45"/>
                <a:gd name="T26" fmla="*/ 21 w 51"/>
                <a:gd name="T27" fmla="*/ 39 h 45"/>
                <a:gd name="T28" fmla="*/ 25 w 51"/>
                <a:gd name="T29" fmla="*/ 40 h 45"/>
                <a:gd name="T30" fmla="*/ 28 w 51"/>
                <a:gd name="T31" fmla="*/ 40 h 45"/>
                <a:gd name="T32" fmla="*/ 31 w 51"/>
                <a:gd name="T33" fmla="*/ 43 h 45"/>
                <a:gd name="T34" fmla="*/ 34 w 51"/>
                <a:gd name="T35" fmla="*/ 42 h 45"/>
                <a:gd name="T36" fmla="*/ 36 w 51"/>
                <a:gd name="T37" fmla="*/ 43 h 45"/>
                <a:gd name="T38" fmla="*/ 37 w 51"/>
                <a:gd name="T39" fmla="*/ 37 h 45"/>
                <a:gd name="T40" fmla="*/ 37 w 51"/>
                <a:gd name="T41" fmla="*/ 33 h 45"/>
                <a:gd name="T42" fmla="*/ 39 w 51"/>
                <a:gd name="T43" fmla="*/ 30 h 45"/>
                <a:gd name="T44" fmla="*/ 42 w 51"/>
                <a:gd name="T45" fmla="*/ 24 h 45"/>
                <a:gd name="T46" fmla="*/ 47 w 51"/>
                <a:gd name="T47" fmla="*/ 19 h 45"/>
                <a:gd name="T48" fmla="*/ 49 w 51"/>
                <a:gd name="T49" fmla="*/ 18 h 45"/>
                <a:gd name="T50" fmla="*/ 45 w 51"/>
                <a:gd name="T51" fmla="*/ 13 h 45"/>
                <a:gd name="T52" fmla="*/ 42 w 51"/>
                <a:gd name="T53" fmla="*/ 7 h 45"/>
                <a:gd name="T54" fmla="*/ 44 w 51"/>
                <a:gd name="T55" fmla="*/ 6 h 45"/>
                <a:gd name="T56" fmla="*/ 44 w 51"/>
                <a:gd name="T57" fmla="*/ 3 h 45"/>
                <a:gd name="T58" fmla="*/ 33 w 51"/>
                <a:gd name="T59" fmla="*/ 5 h 45"/>
                <a:gd name="T60" fmla="*/ 33 w 51"/>
                <a:gd name="T61" fmla="*/ 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1" h="45">
                  <a:moveTo>
                    <a:pt x="33" y="5"/>
                  </a:moveTo>
                  <a:cubicBezTo>
                    <a:pt x="32" y="8"/>
                    <a:pt x="31" y="10"/>
                    <a:pt x="29" y="13"/>
                  </a:cubicBezTo>
                  <a:cubicBezTo>
                    <a:pt x="28" y="17"/>
                    <a:pt x="23" y="17"/>
                    <a:pt x="20" y="16"/>
                  </a:cubicBezTo>
                  <a:cubicBezTo>
                    <a:pt x="18" y="15"/>
                    <a:pt x="16" y="17"/>
                    <a:pt x="15" y="18"/>
                  </a:cubicBezTo>
                  <a:cubicBezTo>
                    <a:pt x="14" y="19"/>
                    <a:pt x="11" y="18"/>
                    <a:pt x="10" y="19"/>
                  </a:cubicBezTo>
                  <a:cubicBezTo>
                    <a:pt x="8" y="20"/>
                    <a:pt x="8" y="20"/>
                    <a:pt x="7" y="18"/>
                  </a:cubicBezTo>
                  <a:cubicBezTo>
                    <a:pt x="5" y="17"/>
                    <a:pt x="4" y="16"/>
                    <a:pt x="3" y="14"/>
                  </a:cubicBezTo>
                  <a:cubicBezTo>
                    <a:pt x="2" y="13"/>
                    <a:pt x="0" y="19"/>
                    <a:pt x="0" y="20"/>
                  </a:cubicBezTo>
                  <a:cubicBezTo>
                    <a:pt x="0" y="23"/>
                    <a:pt x="3" y="26"/>
                    <a:pt x="4" y="29"/>
                  </a:cubicBezTo>
                  <a:cubicBezTo>
                    <a:pt x="6" y="32"/>
                    <a:pt x="5" y="35"/>
                    <a:pt x="8" y="37"/>
                  </a:cubicBezTo>
                  <a:cubicBezTo>
                    <a:pt x="10" y="38"/>
                    <a:pt x="12" y="39"/>
                    <a:pt x="13" y="39"/>
                  </a:cubicBezTo>
                  <a:cubicBezTo>
                    <a:pt x="16" y="38"/>
                    <a:pt x="13" y="40"/>
                    <a:pt x="14" y="41"/>
                  </a:cubicBezTo>
                  <a:cubicBezTo>
                    <a:pt x="15" y="41"/>
                    <a:pt x="18" y="41"/>
                    <a:pt x="19" y="41"/>
                  </a:cubicBezTo>
                  <a:cubicBezTo>
                    <a:pt x="20" y="40"/>
                    <a:pt x="20" y="38"/>
                    <a:pt x="21" y="39"/>
                  </a:cubicBezTo>
                  <a:cubicBezTo>
                    <a:pt x="22" y="40"/>
                    <a:pt x="24" y="41"/>
                    <a:pt x="25" y="40"/>
                  </a:cubicBezTo>
                  <a:cubicBezTo>
                    <a:pt x="26" y="40"/>
                    <a:pt x="28" y="39"/>
                    <a:pt x="28" y="40"/>
                  </a:cubicBezTo>
                  <a:cubicBezTo>
                    <a:pt x="29" y="43"/>
                    <a:pt x="27" y="45"/>
                    <a:pt x="31" y="43"/>
                  </a:cubicBezTo>
                  <a:cubicBezTo>
                    <a:pt x="32" y="43"/>
                    <a:pt x="33" y="42"/>
                    <a:pt x="34" y="42"/>
                  </a:cubicBezTo>
                  <a:cubicBezTo>
                    <a:pt x="35" y="42"/>
                    <a:pt x="36" y="43"/>
                    <a:pt x="36" y="43"/>
                  </a:cubicBezTo>
                  <a:cubicBezTo>
                    <a:pt x="37" y="41"/>
                    <a:pt x="35" y="39"/>
                    <a:pt x="37" y="37"/>
                  </a:cubicBezTo>
                  <a:cubicBezTo>
                    <a:pt x="38" y="36"/>
                    <a:pt x="37" y="35"/>
                    <a:pt x="37" y="33"/>
                  </a:cubicBezTo>
                  <a:cubicBezTo>
                    <a:pt x="37" y="32"/>
                    <a:pt x="38" y="31"/>
                    <a:pt x="39" y="30"/>
                  </a:cubicBezTo>
                  <a:cubicBezTo>
                    <a:pt x="41" y="28"/>
                    <a:pt x="43" y="27"/>
                    <a:pt x="42" y="24"/>
                  </a:cubicBezTo>
                  <a:cubicBezTo>
                    <a:pt x="42" y="22"/>
                    <a:pt x="45" y="18"/>
                    <a:pt x="47" y="19"/>
                  </a:cubicBezTo>
                  <a:cubicBezTo>
                    <a:pt x="48" y="20"/>
                    <a:pt x="51" y="19"/>
                    <a:pt x="49" y="18"/>
                  </a:cubicBezTo>
                  <a:cubicBezTo>
                    <a:pt x="48" y="16"/>
                    <a:pt x="45" y="15"/>
                    <a:pt x="45" y="13"/>
                  </a:cubicBezTo>
                  <a:cubicBezTo>
                    <a:pt x="45" y="11"/>
                    <a:pt x="43" y="9"/>
                    <a:pt x="42" y="7"/>
                  </a:cubicBezTo>
                  <a:cubicBezTo>
                    <a:pt x="41" y="4"/>
                    <a:pt x="44" y="7"/>
                    <a:pt x="44" y="6"/>
                  </a:cubicBezTo>
                  <a:cubicBezTo>
                    <a:pt x="45" y="5"/>
                    <a:pt x="41" y="4"/>
                    <a:pt x="44" y="3"/>
                  </a:cubicBezTo>
                  <a:cubicBezTo>
                    <a:pt x="40" y="2"/>
                    <a:pt x="34" y="0"/>
                    <a:pt x="33" y="5"/>
                  </a:cubicBezTo>
                  <a:cubicBezTo>
                    <a:pt x="32" y="7"/>
                    <a:pt x="34" y="3"/>
                    <a:pt x="33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2" name="Freeform 710">
              <a:extLst>
                <a:ext uri="{FF2B5EF4-FFF2-40B4-BE49-F238E27FC236}">
                  <a16:creationId xmlns:a16="http://schemas.microsoft.com/office/drawing/2014/main" id="{BE71F435-1316-7DFE-EBF5-6570D65F2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09733" y="8717701"/>
              <a:ext cx="458600" cy="299442"/>
            </a:xfrm>
            <a:custGeom>
              <a:avLst/>
              <a:gdLst>
                <a:gd name="T0" fmla="*/ 45 w 49"/>
                <a:gd name="T1" fmla="*/ 10 h 32"/>
                <a:gd name="T2" fmla="*/ 47 w 49"/>
                <a:gd name="T3" fmla="*/ 8 h 32"/>
                <a:gd name="T4" fmla="*/ 43 w 49"/>
                <a:gd name="T5" fmla="*/ 7 h 32"/>
                <a:gd name="T6" fmla="*/ 42 w 49"/>
                <a:gd name="T7" fmla="*/ 6 h 32"/>
                <a:gd name="T8" fmla="*/ 41 w 49"/>
                <a:gd name="T9" fmla="*/ 6 h 32"/>
                <a:gd name="T10" fmla="*/ 41 w 49"/>
                <a:gd name="T11" fmla="*/ 4 h 32"/>
                <a:gd name="T12" fmla="*/ 39 w 49"/>
                <a:gd name="T13" fmla="*/ 2 h 32"/>
                <a:gd name="T14" fmla="*/ 37 w 49"/>
                <a:gd name="T15" fmla="*/ 2 h 32"/>
                <a:gd name="T16" fmla="*/ 36 w 49"/>
                <a:gd name="T17" fmla="*/ 1 h 32"/>
                <a:gd name="T18" fmla="*/ 32 w 49"/>
                <a:gd name="T19" fmla="*/ 6 h 32"/>
                <a:gd name="T20" fmla="*/ 30 w 49"/>
                <a:gd name="T21" fmla="*/ 8 h 32"/>
                <a:gd name="T22" fmla="*/ 29 w 49"/>
                <a:gd name="T23" fmla="*/ 9 h 32"/>
                <a:gd name="T24" fmla="*/ 29 w 49"/>
                <a:gd name="T25" fmla="*/ 10 h 32"/>
                <a:gd name="T26" fmla="*/ 25 w 49"/>
                <a:gd name="T27" fmla="*/ 12 h 32"/>
                <a:gd name="T28" fmla="*/ 25 w 49"/>
                <a:gd name="T29" fmla="*/ 15 h 32"/>
                <a:gd name="T30" fmla="*/ 27 w 49"/>
                <a:gd name="T31" fmla="*/ 14 h 32"/>
                <a:gd name="T32" fmla="*/ 29 w 49"/>
                <a:gd name="T33" fmla="*/ 13 h 32"/>
                <a:gd name="T34" fmla="*/ 28 w 49"/>
                <a:gd name="T35" fmla="*/ 11 h 32"/>
                <a:gd name="T36" fmla="*/ 29 w 49"/>
                <a:gd name="T37" fmla="*/ 13 h 32"/>
                <a:gd name="T38" fmla="*/ 26 w 49"/>
                <a:gd name="T39" fmla="*/ 14 h 32"/>
                <a:gd name="T40" fmla="*/ 23 w 49"/>
                <a:gd name="T41" fmla="*/ 13 h 32"/>
                <a:gd name="T42" fmla="*/ 14 w 49"/>
                <a:gd name="T43" fmla="*/ 20 h 32"/>
                <a:gd name="T44" fmla="*/ 9 w 49"/>
                <a:gd name="T45" fmla="*/ 23 h 32"/>
                <a:gd name="T46" fmla="*/ 7 w 49"/>
                <a:gd name="T47" fmla="*/ 26 h 32"/>
                <a:gd name="T48" fmla="*/ 9 w 49"/>
                <a:gd name="T49" fmla="*/ 28 h 32"/>
                <a:gd name="T50" fmla="*/ 0 w 49"/>
                <a:gd name="T51" fmla="*/ 26 h 32"/>
                <a:gd name="T52" fmla="*/ 5 w 49"/>
                <a:gd name="T53" fmla="*/ 32 h 32"/>
                <a:gd name="T54" fmla="*/ 7 w 49"/>
                <a:gd name="T55" fmla="*/ 31 h 32"/>
                <a:gd name="T56" fmla="*/ 12 w 49"/>
                <a:gd name="T57" fmla="*/ 30 h 32"/>
                <a:gd name="T58" fmla="*/ 20 w 49"/>
                <a:gd name="T59" fmla="*/ 29 h 32"/>
                <a:gd name="T60" fmla="*/ 27 w 49"/>
                <a:gd name="T61" fmla="*/ 24 h 32"/>
                <a:gd name="T62" fmla="*/ 30 w 49"/>
                <a:gd name="T63" fmla="*/ 18 h 32"/>
                <a:gd name="T64" fmla="*/ 34 w 49"/>
                <a:gd name="T65" fmla="*/ 14 h 32"/>
                <a:gd name="T66" fmla="*/ 43 w 49"/>
                <a:gd name="T67" fmla="*/ 14 h 32"/>
                <a:gd name="T68" fmla="*/ 45 w 49"/>
                <a:gd name="T69" fmla="*/ 1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9" h="32">
                  <a:moveTo>
                    <a:pt x="45" y="10"/>
                  </a:moveTo>
                  <a:cubicBezTo>
                    <a:pt x="48" y="10"/>
                    <a:pt x="49" y="9"/>
                    <a:pt x="47" y="8"/>
                  </a:cubicBezTo>
                  <a:cubicBezTo>
                    <a:pt x="45" y="7"/>
                    <a:pt x="45" y="6"/>
                    <a:pt x="43" y="7"/>
                  </a:cubicBezTo>
                  <a:cubicBezTo>
                    <a:pt x="42" y="8"/>
                    <a:pt x="43" y="7"/>
                    <a:pt x="42" y="6"/>
                  </a:cubicBezTo>
                  <a:cubicBezTo>
                    <a:pt x="42" y="6"/>
                    <a:pt x="41" y="6"/>
                    <a:pt x="41" y="6"/>
                  </a:cubicBezTo>
                  <a:cubicBezTo>
                    <a:pt x="41" y="6"/>
                    <a:pt x="41" y="4"/>
                    <a:pt x="41" y="4"/>
                  </a:cubicBezTo>
                  <a:cubicBezTo>
                    <a:pt x="40" y="3"/>
                    <a:pt x="39" y="2"/>
                    <a:pt x="39" y="2"/>
                  </a:cubicBezTo>
                  <a:cubicBezTo>
                    <a:pt x="37" y="0"/>
                    <a:pt x="38" y="1"/>
                    <a:pt x="37" y="2"/>
                  </a:cubicBezTo>
                  <a:cubicBezTo>
                    <a:pt x="36" y="3"/>
                    <a:pt x="36" y="1"/>
                    <a:pt x="36" y="1"/>
                  </a:cubicBezTo>
                  <a:cubicBezTo>
                    <a:pt x="35" y="1"/>
                    <a:pt x="32" y="5"/>
                    <a:pt x="32" y="6"/>
                  </a:cubicBezTo>
                  <a:cubicBezTo>
                    <a:pt x="31" y="6"/>
                    <a:pt x="30" y="7"/>
                    <a:pt x="30" y="8"/>
                  </a:cubicBezTo>
                  <a:cubicBezTo>
                    <a:pt x="29" y="8"/>
                    <a:pt x="29" y="9"/>
                    <a:pt x="29" y="9"/>
                  </a:cubicBezTo>
                  <a:cubicBezTo>
                    <a:pt x="29" y="10"/>
                    <a:pt x="29" y="10"/>
                    <a:pt x="29" y="10"/>
                  </a:cubicBezTo>
                  <a:cubicBezTo>
                    <a:pt x="29" y="11"/>
                    <a:pt x="26" y="11"/>
                    <a:pt x="25" y="12"/>
                  </a:cubicBezTo>
                  <a:cubicBezTo>
                    <a:pt x="22" y="12"/>
                    <a:pt x="23" y="14"/>
                    <a:pt x="25" y="15"/>
                  </a:cubicBezTo>
                  <a:cubicBezTo>
                    <a:pt x="27" y="17"/>
                    <a:pt x="26" y="15"/>
                    <a:pt x="27" y="14"/>
                  </a:cubicBezTo>
                  <a:cubicBezTo>
                    <a:pt x="27" y="13"/>
                    <a:pt x="29" y="13"/>
                    <a:pt x="29" y="13"/>
                  </a:cubicBezTo>
                  <a:cubicBezTo>
                    <a:pt x="29" y="13"/>
                    <a:pt x="28" y="12"/>
                    <a:pt x="28" y="11"/>
                  </a:cubicBezTo>
                  <a:cubicBezTo>
                    <a:pt x="28" y="12"/>
                    <a:pt x="29" y="13"/>
                    <a:pt x="29" y="13"/>
                  </a:cubicBezTo>
                  <a:cubicBezTo>
                    <a:pt x="29" y="13"/>
                    <a:pt x="27" y="13"/>
                    <a:pt x="26" y="14"/>
                  </a:cubicBezTo>
                  <a:cubicBezTo>
                    <a:pt x="26" y="17"/>
                    <a:pt x="24" y="14"/>
                    <a:pt x="23" y="13"/>
                  </a:cubicBezTo>
                  <a:cubicBezTo>
                    <a:pt x="20" y="16"/>
                    <a:pt x="18" y="19"/>
                    <a:pt x="14" y="20"/>
                  </a:cubicBezTo>
                  <a:cubicBezTo>
                    <a:pt x="12" y="21"/>
                    <a:pt x="10" y="21"/>
                    <a:pt x="9" y="23"/>
                  </a:cubicBezTo>
                  <a:cubicBezTo>
                    <a:pt x="8" y="24"/>
                    <a:pt x="8" y="25"/>
                    <a:pt x="7" y="26"/>
                  </a:cubicBezTo>
                  <a:cubicBezTo>
                    <a:pt x="7" y="27"/>
                    <a:pt x="9" y="28"/>
                    <a:pt x="9" y="28"/>
                  </a:cubicBezTo>
                  <a:cubicBezTo>
                    <a:pt x="8" y="29"/>
                    <a:pt x="1" y="26"/>
                    <a:pt x="0" y="26"/>
                  </a:cubicBezTo>
                  <a:cubicBezTo>
                    <a:pt x="1" y="28"/>
                    <a:pt x="3" y="31"/>
                    <a:pt x="5" y="32"/>
                  </a:cubicBezTo>
                  <a:cubicBezTo>
                    <a:pt x="6" y="32"/>
                    <a:pt x="7" y="31"/>
                    <a:pt x="7" y="31"/>
                  </a:cubicBezTo>
                  <a:cubicBezTo>
                    <a:pt x="9" y="30"/>
                    <a:pt x="12" y="31"/>
                    <a:pt x="12" y="30"/>
                  </a:cubicBezTo>
                  <a:cubicBezTo>
                    <a:pt x="15" y="27"/>
                    <a:pt x="17" y="28"/>
                    <a:pt x="20" y="29"/>
                  </a:cubicBezTo>
                  <a:cubicBezTo>
                    <a:pt x="23" y="29"/>
                    <a:pt x="26" y="27"/>
                    <a:pt x="27" y="24"/>
                  </a:cubicBezTo>
                  <a:cubicBezTo>
                    <a:pt x="28" y="22"/>
                    <a:pt x="29" y="20"/>
                    <a:pt x="30" y="18"/>
                  </a:cubicBezTo>
                  <a:cubicBezTo>
                    <a:pt x="30" y="15"/>
                    <a:pt x="31" y="14"/>
                    <a:pt x="34" y="14"/>
                  </a:cubicBezTo>
                  <a:cubicBezTo>
                    <a:pt x="37" y="14"/>
                    <a:pt x="40" y="15"/>
                    <a:pt x="43" y="14"/>
                  </a:cubicBezTo>
                  <a:cubicBezTo>
                    <a:pt x="47" y="13"/>
                    <a:pt x="40" y="10"/>
                    <a:pt x="45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3" name="Freeform 711">
              <a:extLst>
                <a:ext uri="{FF2B5EF4-FFF2-40B4-BE49-F238E27FC236}">
                  <a16:creationId xmlns:a16="http://schemas.microsoft.com/office/drawing/2014/main" id="{60C33B4F-4AD3-F2CC-DAA5-825EF8023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6615" y="7679214"/>
              <a:ext cx="159235" cy="92380"/>
            </a:xfrm>
            <a:custGeom>
              <a:avLst/>
              <a:gdLst>
                <a:gd name="T0" fmla="*/ 2 w 17"/>
                <a:gd name="T1" fmla="*/ 8 h 10"/>
                <a:gd name="T2" fmla="*/ 7 w 17"/>
                <a:gd name="T3" fmla="*/ 9 h 10"/>
                <a:gd name="T4" fmla="*/ 12 w 17"/>
                <a:gd name="T5" fmla="*/ 9 h 10"/>
                <a:gd name="T6" fmla="*/ 16 w 17"/>
                <a:gd name="T7" fmla="*/ 8 h 10"/>
                <a:gd name="T8" fmla="*/ 15 w 17"/>
                <a:gd name="T9" fmla="*/ 3 h 10"/>
                <a:gd name="T10" fmla="*/ 10 w 17"/>
                <a:gd name="T11" fmla="*/ 3 h 10"/>
                <a:gd name="T12" fmla="*/ 6 w 17"/>
                <a:gd name="T13" fmla="*/ 1 h 10"/>
                <a:gd name="T14" fmla="*/ 2 w 17"/>
                <a:gd name="T15" fmla="*/ 8 h 10"/>
                <a:gd name="T16" fmla="*/ 2 w 17"/>
                <a:gd name="T17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0">
                  <a:moveTo>
                    <a:pt x="2" y="8"/>
                  </a:moveTo>
                  <a:cubicBezTo>
                    <a:pt x="3" y="9"/>
                    <a:pt x="6" y="10"/>
                    <a:pt x="7" y="9"/>
                  </a:cubicBezTo>
                  <a:cubicBezTo>
                    <a:pt x="9" y="8"/>
                    <a:pt x="10" y="10"/>
                    <a:pt x="12" y="9"/>
                  </a:cubicBezTo>
                  <a:cubicBezTo>
                    <a:pt x="13" y="9"/>
                    <a:pt x="17" y="9"/>
                    <a:pt x="16" y="8"/>
                  </a:cubicBezTo>
                  <a:cubicBezTo>
                    <a:pt x="15" y="6"/>
                    <a:pt x="14" y="5"/>
                    <a:pt x="15" y="3"/>
                  </a:cubicBezTo>
                  <a:cubicBezTo>
                    <a:pt x="13" y="2"/>
                    <a:pt x="11" y="4"/>
                    <a:pt x="10" y="3"/>
                  </a:cubicBezTo>
                  <a:cubicBezTo>
                    <a:pt x="9" y="2"/>
                    <a:pt x="7" y="0"/>
                    <a:pt x="6" y="1"/>
                  </a:cubicBezTo>
                  <a:cubicBezTo>
                    <a:pt x="4" y="3"/>
                    <a:pt x="0" y="6"/>
                    <a:pt x="2" y="8"/>
                  </a:cubicBezTo>
                  <a:cubicBezTo>
                    <a:pt x="3" y="9"/>
                    <a:pt x="1" y="7"/>
                    <a:pt x="2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4" name="Freeform 712">
              <a:extLst>
                <a:ext uri="{FF2B5EF4-FFF2-40B4-BE49-F238E27FC236}">
                  <a16:creationId xmlns:a16="http://schemas.microsoft.com/office/drawing/2014/main" id="{EDCEC074-9545-1939-5C2A-A38C0B6BB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0372" y="7574093"/>
              <a:ext cx="347131" cy="216615"/>
            </a:xfrm>
            <a:custGeom>
              <a:avLst/>
              <a:gdLst>
                <a:gd name="T0" fmla="*/ 1 w 37"/>
                <a:gd name="T1" fmla="*/ 3 h 23"/>
                <a:gd name="T2" fmla="*/ 0 w 37"/>
                <a:gd name="T3" fmla="*/ 9 h 23"/>
                <a:gd name="T4" fmla="*/ 5 w 37"/>
                <a:gd name="T5" fmla="*/ 13 h 23"/>
                <a:gd name="T6" fmla="*/ 7 w 37"/>
                <a:gd name="T7" fmla="*/ 14 h 23"/>
                <a:gd name="T8" fmla="*/ 12 w 37"/>
                <a:gd name="T9" fmla="*/ 15 h 23"/>
                <a:gd name="T10" fmla="*/ 15 w 37"/>
                <a:gd name="T11" fmla="*/ 16 h 23"/>
                <a:gd name="T12" fmla="*/ 19 w 37"/>
                <a:gd name="T13" fmla="*/ 16 h 23"/>
                <a:gd name="T14" fmla="*/ 22 w 37"/>
                <a:gd name="T15" fmla="*/ 19 h 23"/>
                <a:gd name="T16" fmla="*/ 26 w 37"/>
                <a:gd name="T17" fmla="*/ 20 h 23"/>
                <a:gd name="T18" fmla="*/ 29 w 37"/>
                <a:gd name="T19" fmla="*/ 22 h 23"/>
                <a:gd name="T20" fmla="*/ 32 w 37"/>
                <a:gd name="T21" fmla="*/ 20 h 23"/>
                <a:gd name="T22" fmla="*/ 35 w 37"/>
                <a:gd name="T23" fmla="*/ 22 h 23"/>
                <a:gd name="T24" fmla="*/ 37 w 37"/>
                <a:gd name="T25" fmla="*/ 21 h 23"/>
                <a:gd name="T26" fmla="*/ 37 w 37"/>
                <a:gd name="T27" fmla="*/ 18 h 23"/>
                <a:gd name="T28" fmla="*/ 37 w 37"/>
                <a:gd name="T29" fmla="*/ 14 h 23"/>
                <a:gd name="T30" fmla="*/ 32 w 37"/>
                <a:gd name="T31" fmla="*/ 14 h 23"/>
                <a:gd name="T32" fmla="*/ 31 w 37"/>
                <a:gd name="T33" fmla="*/ 13 h 23"/>
                <a:gd name="T34" fmla="*/ 28 w 37"/>
                <a:gd name="T35" fmla="*/ 13 h 23"/>
                <a:gd name="T36" fmla="*/ 26 w 37"/>
                <a:gd name="T37" fmla="*/ 12 h 23"/>
                <a:gd name="T38" fmla="*/ 24 w 37"/>
                <a:gd name="T39" fmla="*/ 12 h 23"/>
                <a:gd name="T40" fmla="*/ 20 w 37"/>
                <a:gd name="T41" fmla="*/ 10 h 23"/>
                <a:gd name="T42" fmla="*/ 18 w 37"/>
                <a:gd name="T43" fmla="*/ 8 h 23"/>
                <a:gd name="T44" fmla="*/ 16 w 37"/>
                <a:gd name="T45" fmla="*/ 7 h 23"/>
                <a:gd name="T46" fmla="*/ 10 w 37"/>
                <a:gd name="T47" fmla="*/ 2 h 23"/>
                <a:gd name="T48" fmla="*/ 8 w 37"/>
                <a:gd name="T49" fmla="*/ 0 h 23"/>
                <a:gd name="T50" fmla="*/ 5 w 37"/>
                <a:gd name="T51" fmla="*/ 2 h 23"/>
                <a:gd name="T52" fmla="*/ 4 w 37"/>
                <a:gd name="T53" fmla="*/ 2 h 23"/>
                <a:gd name="T54" fmla="*/ 1 w 37"/>
                <a:gd name="T55" fmla="*/ 3 h 23"/>
                <a:gd name="T56" fmla="*/ 1 w 37"/>
                <a:gd name="T57" fmla="*/ 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7" h="23">
                  <a:moveTo>
                    <a:pt x="1" y="3"/>
                  </a:moveTo>
                  <a:cubicBezTo>
                    <a:pt x="0" y="4"/>
                    <a:pt x="0" y="8"/>
                    <a:pt x="0" y="9"/>
                  </a:cubicBezTo>
                  <a:cubicBezTo>
                    <a:pt x="1" y="10"/>
                    <a:pt x="4" y="11"/>
                    <a:pt x="5" y="13"/>
                  </a:cubicBezTo>
                  <a:cubicBezTo>
                    <a:pt x="6" y="13"/>
                    <a:pt x="7" y="14"/>
                    <a:pt x="7" y="14"/>
                  </a:cubicBezTo>
                  <a:cubicBezTo>
                    <a:pt x="9" y="15"/>
                    <a:pt x="10" y="14"/>
                    <a:pt x="12" y="15"/>
                  </a:cubicBezTo>
                  <a:cubicBezTo>
                    <a:pt x="13" y="15"/>
                    <a:pt x="14" y="16"/>
                    <a:pt x="15" y="16"/>
                  </a:cubicBezTo>
                  <a:cubicBezTo>
                    <a:pt x="16" y="16"/>
                    <a:pt x="18" y="16"/>
                    <a:pt x="19" y="16"/>
                  </a:cubicBezTo>
                  <a:cubicBezTo>
                    <a:pt x="20" y="17"/>
                    <a:pt x="21" y="18"/>
                    <a:pt x="22" y="19"/>
                  </a:cubicBezTo>
                  <a:cubicBezTo>
                    <a:pt x="23" y="19"/>
                    <a:pt x="25" y="19"/>
                    <a:pt x="26" y="20"/>
                  </a:cubicBezTo>
                  <a:cubicBezTo>
                    <a:pt x="27" y="20"/>
                    <a:pt x="28" y="22"/>
                    <a:pt x="29" y="22"/>
                  </a:cubicBezTo>
                  <a:cubicBezTo>
                    <a:pt x="30" y="22"/>
                    <a:pt x="31" y="20"/>
                    <a:pt x="32" y="20"/>
                  </a:cubicBezTo>
                  <a:cubicBezTo>
                    <a:pt x="33" y="21"/>
                    <a:pt x="33" y="23"/>
                    <a:pt x="35" y="22"/>
                  </a:cubicBezTo>
                  <a:cubicBezTo>
                    <a:pt x="35" y="22"/>
                    <a:pt x="37" y="21"/>
                    <a:pt x="37" y="21"/>
                  </a:cubicBezTo>
                  <a:cubicBezTo>
                    <a:pt x="37" y="20"/>
                    <a:pt x="37" y="19"/>
                    <a:pt x="37" y="18"/>
                  </a:cubicBezTo>
                  <a:cubicBezTo>
                    <a:pt x="36" y="17"/>
                    <a:pt x="37" y="16"/>
                    <a:pt x="37" y="14"/>
                  </a:cubicBezTo>
                  <a:cubicBezTo>
                    <a:pt x="35" y="14"/>
                    <a:pt x="34" y="15"/>
                    <a:pt x="32" y="14"/>
                  </a:cubicBezTo>
                  <a:cubicBezTo>
                    <a:pt x="32" y="14"/>
                    <a:pt x="31" y="13"/>
                    <a:pt x="31" y="13"/>
                  </a:cubicBezTo>
                  <a:cubicBezTo>
                    <a:pt x="30" y="13"/>
                    <a:pt x="29" y="14"/>
                    <a:pt x="28" y="13"/>
                  </a:cubicBezTo>
                  <a:cubicBezTo>
                    <a:pt x="28" y="13"/>
                    <a:pt x="27" y="12"/>
                    <a:pt x="26" y="12"/>
                  </a:cubicBezTo>
                  <a:cubicBezTo>
                    <a:pt x="25" y="12"/>
                    <a:pt x="24" y="14"/>
                    <a:pt x="24" y="12"/>
                  </a:cubicBezTo>
                  <a:cubicBezTo>
                    <a:pt x="22" y="10"/>
                    <a:pt x="21" y="11"/>
                    <a:pt x="20" y="10"/>
                  </a:cubicBezTo>
                  <a:cubicBezTo>
                    <a:pt x="19" y="9"/>
                    <a:pt x="19" y="8"/>
                    <a:pt x="18" y="8"/>
                  </a:cubicBezTo>
                  <a:cubicBezTo>
                    <a:pt x="17" y="7"/>
                    <a:pt x="16" y="7"/>
                    <a:pt x="16" y="7"/>
                  </a:cubicBezTo>
                  <a:cubicBezTo>
                    <a:pt x="14" y="6"/>
                    <a:pt x="11" y="4"/>
                    <a:pt x="10" y="2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6" y="0"/>
                    <a:pt x="6" y="1"/>
                    <a:pt x="5" y="2"/>
                  </a:cubicBezTo>
                  <a:cubicBezTo>
                    <a:pt x="5" y="3"/>
                    <a:pt x="4" y="2"/>
                    <a:pt x="4" y="2"/>
                  </a:cubicBezTo>
                  <a:cubicBezTo>
                    <a:pt x="3" y="3"/>
                    <a:pt x="2" y="3"/>
                    <a:pt x="1" y="3"/>
                  </a:cubicBezTo>
                  <a:cubicBezTo>
                    <a:pt x="0" y="4"/>
                    <a:pt x="2" y="3"/>
                    <a:pt x="1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5" name="Freeform 713">
              <a:extLst>
                <a:ext uri="{FF2B5EF4-FFF2-40B4-BE49-F238E27FC236}">
                  <a16:creationId xmlns:a16="http://schemas.microsoft.com/office/drawing/2014/main" id="{D5255F8F-A4EA-9D56-9CF5-057DDF65DF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72154" y="8360921"/>
              <a:ext cx="261145" cy="216615"/>
            </a:xfrm>
            <a:custGeom>
              <a:avLst/>
              <a:gdLst>
                <a:gd name="T0" fmla="*/ 14 w 28"/>
                <a:gd name="T1" fmla="*/ 19 h 23"/>
                <a:gd name="T2" fmla="*/ 19 w 28"/>
                <a:gd name="T3" fmla="*/ 18 h 23"/>
                <a:gd name="T4" fmla="*/ 19 w 28"/>
                <a:gd name="T5" fmla="*/ 15 h 23"/>
                <a:gd name="T6" fmla="*/ 21 w 28"/>
                <a:gd name="T7" fmla="*/ 14 h 23"/>
                <a:gd name="T8" fmla="*/ 24 w 28"/>
                <a:gd name="T9" fmla="*/ 12 h 23"/>
                <a:gd name="T10" fmla="*/ 27 w 28"/>
                <a:gd name="T11" fmla="*/ 9 h 23"/>
                <a:gd name="T12" fmla="*/ 26 w 28"/>
                <a:gd name="T13" fmla="*/ 1 h 23"/>
                <a:gd name="T14" fmla="*/ 22 w 28"/>
                <a:gd name="T15" fmla="*/ 1 h 23"/>
                <a:gd name="T16" fmla="*/ 19 w 28"/>
                <a:gd name="T17" fmla="*/ 2 h 23"/>
                <a:gd name="T18" fmla="*/ 17 w 28"/>
                <a:gd name="T19" fmla="*/ 2 h 23"/>
                <a:gd name="T20" fmla="*/ 3 w 28"/>
                <a:gd name="T21" fmla="*/ 3 h 23"/>
                <a:gd name="T22" fmla="*/ 0 w 28"/>
                <a:gd name="T23" fmla="*/ 7 h 23"/>
                <a:gd name="T24" fmla="*/ 1 w 28"/>
                <a:gd name="T25" fmla="*/ 10 h 23"/>
                <a:gd name="T26" fmla="*/ 3 w 28"/>
                <a:gd name="T27" fmla="*/ 14 h 23"/>
                <a:gd name="T28" fmla="*/ 5 w 28"/>
                <a:gd name="T29" fmla="*/ 18 h 23"/>
                <a:gd name="T30" fmla="*/ 6 w 28"/>
                <a:gd name="T31" fmla="*/ 19 h 23"/>
                <a:gd name="T32" fmla="*/ 7 w 28"/>
                <a:gd name="T33" fmla="*/ 21 h 23"/>
                <a:gd name="T34" fmla="*/ 8 w 28"/>
                <a:gd name="T35" fmla="*/ 23 h 23"/>
                <a:gd name="T36" fmla="*/ 14 w 28"/>
                <a:gd name="T37" fmla="*/ 19 h 23"/>
                <a:gd name="T38" fmla="*/ 14 w 28"/>
                <a:gd name="T39" fmla="*/ 19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" h="23">
                  <a:moveTo>
                    <a:pt x="14" y="19"/>
                  </a:moveTo>
                  <a:cubicBezTo>
                    <a:pt x="14" y="18"/>
                    <a:pt x="20" y="20"/>
                    <a:pt x="19" y="18"/>
                  </a:cubicBezTo>
                  <a:cubicBezTo>
                    <a:pt x="19" y="18"/>
                    <a:pt x="18" y="15"/>
                    <a:pt x="19" y="15"/>
                  </a:cubicBezTo>
                  <a:cubicBezTo>
                    <a:pt x="20" y="15"/>
                    <a:pt x="21" y="16"/>
                    <a:pt x="21" y="14"/>
                  </a:cubicBezTo>
                  <a:cubicBezTo>
                    <a:pt x="21" y="12"/>
                    <a:pt x="23" y="13"/>
                    <a:pt x="24" y="12"/>
                  </a:cubicBezTo>
                  <a:cubicBezTo>
                    <a:pt x="26" y="12"/>
                    <a:pt x="26" y="10"/>
                    <a:pt x="27" y="9"/>
                  </a:cubicBezTo>
                  <a:cubicBezTo>
                    <a:pt x="28" y="7"/>
                    <a:pt x="25" y="2"/>
                    <a:pt x="26" y="1"/>
                  </a:cubicBezTo>
                  <a:cubicBezTo>
                    <a:pt x="24" y="2"/>
                    <a:pt x="24" y="2"/>
                    <a:pt x="22" y="1"/>
                  </a:cubicBezTo>
                  <a:cubicBezTo>
                    <a:pt x="21" y="0"/>
                    <a:pt x="19" y="2"/>
                    <a:pt x="19" y="2"/>
                  </a:cubicBezTo>
                  <a:cubicBezTo>
                    <a:pt x="19" y="4"/>
                    <a:pt x="17" y="2"/>
                    <a:pt x="17" y="2"/>
                  </a:cubicBezTo>
                  <a:cubicBezTo>
                    <a:pt x="13" y="1"/>
                    <a:pt x="6" y="0"/>
                    <a:pt x="3" y="3"/>
                  </a:cubicBezTo>
                  <a:cubicBezTo>
                    <a:pt x="2" y="4"/>
                    <a:pt x="0" y="5"/>
                    <a:pt x="0" y="7"/>
                  </a:cubicBezTo>
                  <a:cubicBezTo>
                    <a:pt x="0" y="8"/>
                    <a:pt x="1" y="9"/>
                    <a:pt x="1" y="10"/>
                  </a:cubicBezTo>
                  <a:cubicBezTo>
                    <a:pt x="3" y="11"/>
                    <a:pt x="3" y="13"/>
                    <a:pt x="3" y="14"/>
                  </a:cubicBezTo>
                  <a:cubicBezTo>
                    <a:pt x="4" y="16"/>
                    <a:pt x="4" y="17"/>
                    <a:pt x="5" y="18"/>
                  </a:cubicBezTo>
                  <a:cubicBezTo>
                    <a:pt x="5" y="19"/>
                    <a:pt x="6" y="18"/>
                    <a:pt x="6" y="19"/>
                  </a:cubicBezTo>
                  <a:cubicBezTo>
                    <a:pt x="7" y="19"/>
                    <a:pt x="6" y="20"/>
                    <a:pt x="7" y="21"/>
                  </a:cubicBezTo>
                  <a:cubicBezTo>
                    <a:pt x="9" y="21"/>
                    <a:pt x="8" y="22"/>
                    <a:pt x="8" y="23"/>
                  </a:cubicBezTo>
                  <a:cubicBezTo>
                    <a:pt x="8" y="22"/>
                    <a:pt x="14" y="20"/>
                    <a:pt x="14" y="19"/>
                  </a:cubicBezTo>
                  <a:cubicBezTo>
                    <a:pt x="14" y="19"/>
                    <a:pt x="14" y="20"/>
                    <a:pt x="14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6" name="Freeform 714">
              <a:extLst>
                <a:ext uri="{FF2B5EF4-FFF2-40B4-BE49-F238E27FC236}">
                  <a16:creationId xmlns:a16="http://schemas.microsoft.com/office/drawing/2014/main" id="{C5AB0795-8AD3-02F9-FC08-8A12066CD2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70242" y="8743185"/>
              <a:ext cx="207005" cy="245289"/>
            </a:xfrm>
            <a:custGeom>
              <a:avLst/>
              <a:gdLst>
                <a:gd name="T0" fmla="*/ 10 w 22"/>
                <a:gd name="T1" fmla="*/ 3 h 26"/>
                <a:gd name="T2" fmla="*/ 7 w 22"/>
                <a:gd name="T3" fmla="*/ 4 h 26"/>
                <a:gd name="T4" fmla="*/ 6 w 22"/>
                <a:gd name="T5" fmla="*/ 4 h 26"/>
                <a:gd name="T6" fmla="*/ 5 w 22"/>
                <a:gd name="T7" fmla="*/ 1 h 26"/>
                <a:gd name="T8" fmla="*/ 0 w 22"/>
                <a:gd name="T9" fmla="*/ 0 h 26"/>
                <a:gd name="T10" fmla="*/ 1 w 22"/>
                <a:gd name="T11" fmla="*/ 6 h 26"/>
                <a:gd name="T12" fmla="*/ 4 w 22"/>
                <a:gd name="T13" fmla="*/ 14 h 26"/>
                <a:gd name="T14" fmla="*/ 9 w 22"/>
                <a:gd name="T15" fmla="*/ 21 h 26"/>
                <a:gd name="T16" fmla="*/ 19 w 22"/>
                <a:gd name="T17" fmla="*/ 26 h 26"/>
                <a:gd name="T18" fmla="*/ 20 w 22"/>
                <a:gd name="T19" fmla="*/ 23 h 26"/>
                <a:gd name="T20" fmla="*/ 16 w 22"/>
                <a:gd name="T21" fmla="*/ 14 h 26"/>
                <a:gd name="T22" fmla="*/ 16 w 22"/>
                <a:gd name="T23" fmla="*/ 6 h 26"/>
                <a:gd name="T24" fmla="*/ 10 w 22"/>
                <a:gd name="T25" fmla="*/ 3 h 26"/>
                <a:gd name="T26" fmla="*/ 10 w 22"/>
                <a:gd name="T27" fmla="*/ 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" h="26">
                  <a:moveTo>
                    <a:pt x="10" y="3"/>
                  </a:moveTo>
                  <a:cubicBezTo>
                    <a:pt x="9" y="3"/>
                    <a:pt x="8" y="4"/>
                    <a:pt x="7" y="4"/>
                  </a:cubicBezTo>
                  <a:cubicBezTo>
                    <a:pt x="7" y="3"/>
                    <a:pt x="6" y="4"/>
                    <a:pt x="6" y="4"/>
                  </a:cubicBezTo>
                  <a:cubicBezTo>
                    <a:pt x="5" y="4"/>
                    <a:pt x="5" y="2"/>
                    <a:pt x="5" y="1"/>
                  </a:cubicBezTo>
                  <a:cubicBezTo>
                    <a:pt x="4" y="0"/>
                    <a:pt x="2" y="0"/>
                    <a:pt x="0" y="0"/>
                  </a:cubicBezTo>
                  <a:cubicBezTo>
                    <a:pt x="1" y="1"/>
                    <a:pt x="1" y="4"/>
                    <a:pt x="1" y="6"/>
                  </a:cubicBezTo>
                  <a:cubicBezTo>
                    <a:pt x="2" y="8"/>
                    <a:pt x="3" y="11"/>
                    <a:pt x="4" y="14"/>
                  </a:cubicBezTo>
                  <a:cubicBezTo>
                    <a:pt x="6" y="16"/>
                    <a:pt x="7" y="19"/>
                    <a:pt x="9" y="21"/>
                  </a:cubicBezTo>
                  <a:cubicBezTo>
                    <a:pt x="12" y="22"/>
                    <a:pt x="15" y="26"/>
                    <a:pt x="19" y="26"/>
                  </a:cubicBezTo>
                  <a:cubicBezTo>
                    <a:pt x="22" y="26"/>
                    <a:pt x="21" y="25"/>
                    <a:pt x="20" y="23"/>
                  </a:cubicBezTo>
                  <a:cubicBezTo>
                    <a:pt x="18" y="20"/>
                    <a:pt x="16" y="18"/>
                    <a:pt x="16" y="14"/>
                  </a:cubicBezTo>
                  <a:cubicBezTo>
                    <a:pt x="16" y="11"/>
                    <a:pt x="18" y="9"/>
                    <a:pt x="16" y="6"/>
                  </a:cubicBezTo>
                  <a:cubicBezTo>
                    <a:pt x="15" y="5"/>
                    <a:pt x="11" y="0"/>
                    <a:pt x="10" y="3"/>
                  </a:cubicBezTo>
                  <a:cubicBezTo>
                    <a:pt x="9" y="4"/>
                    <a:pt x="10" y="2"/>
                    <a:pt x="10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7" name="Freeform 715">
              <a:extLst>
                <a:ext uri="{FF2B5EF4-FFF2-40B4-BE49-F238E27FC236}">
                  <a16:creationId xmlns:a16="http://schemas.microsoft.com/office/drawing/2014/main" id="{B186B0AF-0409-5F19-8742-3507F290DA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04639" y="6264832"/>
              <a:ext cx="2799365" cy="1825318"/>
            </a:xfrm>
            <a:custGeom>
              <a:avLst/>
              <a:gdLst>
                <a:gd name="T0" fmla="*/ 279 w 300"/>
                <a:gd name="T1" fmla="*/ 37 h 195"/>
                <a:gd name="T2" fmla="*/ 244 w 300"/>
                <a:gd name="T3" fmla="*/ 1 h 195"/>
                <a:gd name="T4" fmla="*/ 223 w 300"/>
                <a:gd name="T5" fmla="*/ 18 h 195"/>
                <a:gd name="T6" fmla="*/ 214 w 300"/>
                <a:gd name="T7" fmla="*/ 27 h 195"/>
                <a:gd name="T8" fmla="*/ 205 w 300"/>
                <a:gd name="T9" fmla="*/ 39 h 195"/>
                <a:gd name="T10" fmla="*/ 224 w 300"/>
                <a:gd name="T11" fmla="*/ 46 h 195"/>
                <a:gd name="T12" fmla="*/ 197 w 300"/>
                <a:gd name="T13" fmla="*/ 55 h 195"/>
                <a:gd name="T14" fmla="*/ 180 w 300"/>
                <a:gd name="T15" fmla="*/ 66 h 195"/>
                <a:gd name="T16" fmla="*/ 146 w 300"/>
                <a:gd name="T17" fmla="*/ 75 h 195"/>
                <a:gd name="T18" fmla="*/ 121 w 300"/>
                <a:gd name="T19" fmla="*/ 70 h 195"/>
                <a:gd name="T20" fmla="*/ 94 w 300"/>
                <a:gd name="T21" fmla="*/ 56 h 195"/>
                <a:gd name="T22" fmla="*/ 66 w 300"/>
                <a:gd name="T23" fmla="*/ 30 h 195"/>
                <a:gd name="T24" fmla="*/ 56 w 300"/>
                <a:gd name="T25" fmla="*/ 44 h 195"/>
                <a:gd name="T26" fmla="*/ 44 w 300"/>
                <a:gd name="T27" fmla="*/ 51 h 195"/>
                <a:gd name="T28" fmla="*/ 34 w 300"/>
                <a:gd name="T29" fmla="*/ 63 h 195"/>
                <a:gd name="T30" fmla="*/ 28 w 300"/>
                <a:gd name="T31" fmla="*/ 76 h 195"/>
                <a:gd name="T32" fmla="*/ 11 w 300"/>
                <a:gd name="T33" fmla="*/ 84 h 195"/>
                <a:gd name="T34" fmla="*/ 1 w 300"/>
                <a:gd name="T35" fmla="*/ 91 h 195"/>
                <a:gd name="T36" fmla="*/ 7 w 300"/>
                <a:gd name="T37" fmla="*/ 103 h 195"/>
                <a:gd name="T38" fmla="*/ 23 w 300"/>
                <a:gd name="T39" fmla="*/ 111 h 195"/>
                <a:gd name="T40" fmla="*/ 27 w 300"/>
                <a:gd name="T41" fmla="*/ 121 h 195"/>
                <a:gd name="T42" fmla="*/ 27 w 300"/>
                <a:gd name="T43" fmla="*/ 135 h 195"/>
                <a:gd name="T44" fmla="*/ 40 w 300"/>
                <a:gd name="T45" fmla="*/ 140 h 195"/>
                <a:gd name="T46" fmla="*/ 62 w 300"/>
                <a:gd name="T47" fmla="*/ 154 h 195"/>
                <a:gd name="T48" fmla="*/ 74 w 300"/>
                <a:gd name="T49" fmla="*/ 156 h 195"/>
                <a:gd name="T50" fmla="*/ 92 w 300"/>
                <a:gd name="T51" fmla="*/ 151 h 195"/>
                <a:gd name="T52" fmla="*/ 106 w 300"/>
                <a:gd name="T53" fmla="*/ 146 h 195"/>
                <a:gd name="T54" fmla="*/ 116 w 300"/>
                <a:gd name="T55" fmla="*/ 155 h 195"/>
                <a:gd name="T56" fmla="*/ 117 w 300"/>
                <a:gd name="T57" fmla="*/ 166 h 195"/>
                <a:gd name="T58" fmla="*/ 119 w 300"/>
                <a:gd name="T59" fmla="*/ 178 h 195"/>
                <a:gd name="T60" fmla="*/ 125 w 300"/>
                <a:gd name="T61" fmla="*/ 187 h 195"/>
                <a:gd name="T62" fmla="*/ 134 w 300"/>
                <a:gd name="T63" fmla="*/ 186 h 195"/>
                <a:gd name="T64" fmla="*/ 143 w 300"/>
                <a:gd name="T65" fmla="*/ 182 h 195"/>
                <a:gd name="T66" fmla="*/ 155 w 300"/>
                <a:gd name="T67" fmla="*/ 180 h 195"/>
                <a:gd name="T68" fmla="*/ 168 w 300"/>
                <a:gd name="T69" fmla="*/ 186 h 195"/>
                <a:gd name="T70" fmla="*/ 175 w 300"/>
                <a:gd name="T71" fmla="*/ 195 h 195"/>
                <a:gd name="T72" fmla="*/ 189 w 300"/>
                <a:gd name="T73" fmla="*/ 186 h 195"/>
                <a:gd name="T74" fmla="*/ 202 w 300"/>
                <a:gd name="T75" fmla="*/ 182 h 195"/>
                <a:gd name="T76" fmla="*/ 215 w 300"/>
                <a:gd name="T77" fmla="*/ 173 h 195"/>
                <a:gd name="T78" fmla="*/ 221 w 300"/>
                <a:gd name="T79" fmla="*/ 164 h 195"/>
                <a:gd name="T80" fmla="*/ 228 w 300"/>
                <a:gd name="T81" fmla="*/ 156 h 195"/>
                <a:gd name="T82" fmla="*/ 232 w 300"/>
                <a:gd name="T83" fmla="*/ 149 h 195"/>
                <a:gd name="T84" fmla="*/ 236 w 300"/>
                <a:gd name="T85" fmla="*/ 143 h 195"/>
                <a:gd name="T86" fmla="*/ 231 w 300"/>
                <a:gd name="T87" fmla="*/ 139 h 195"/>
                <a:gd name="T88" fmla="*/ 229 w 300"/>
                <a:gd name="T89" fmla="*/ 132 h 195"/>
                <a:gd name="T90" fmla="*/ 221 w 300"/>
                <a:gd name="T91" fmla="*/ 115 h 195"/>
                <a:gd name="T92" fmla="*/ 229 w 300"/>
                <a:gd name="T93" fmla="*/ 106 h 195"/>
                <a:gd name="T94" fmla="*/ 238 w 300"/>
                <a:gd name="T95" fmla="*/ 102 h 195"/>
                <a:gd name="T96" fmla="*/ 220 w 300"/>
                <a:gd name="T97" fmla="*/ 102 h 195"/>
                <a:gd name="T98" fmla="*/ 221 w 300"/>
                <a:gd name="T99" fmla="*/ 90 h 195"/>
                <a:gd name="T100" fmla="*/ 234 w 300"/>
                <a:gd name="T101" fmla="*/ 87 h 195"/>
                <a:gd name="T102" fmla="*/ 238 w 300"/>
                <a:gd name="T103" fmla="*/ 89 h 195"/>
                <a:gd name="T104" fmla="*/ 259 w 300"/>
                <a:gd name="T105" fmla="*/ 77 h 195"/>
                <a:gd name="T106" fmla="*/ 271 w 300"/>
                <a:gd name="T107" fmla="*/ 72 h 195"/>
                <a:gd name="T108" fmla="*/ 281 w 300"/>
                <a:gd name="T109" fmla="*/ 60 h 195"/>
                <a:gd name="T110" fmla="*/ 295 w 300"/>
                <a:gd name="T111" fmla="*/ 47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0" h="195">
                  <a:moveTo>
                    <a:pt x="298" y="37"/>
                  </a:moveTo>
                  <a:cubicBezTo>
                    <a:pt x="298" y="35"/>
                    <a:pt x="294" y="36"/>
                    <a:pt x="293" y="37"/>
                  </a:cubicBezTo>
                  <a:cubicBezTo>
                    <a:pt x="291" y="37"/>
                    <a:pt x="290" y="38"/>
                    <a:pt x="288" y="39"/>
                  </a:cubicBezTo>
                  <a:cubicBezTo>
                    <a:pt x="286" y="40"/>
                    <a:pt x="279" y="40"/>
                    <a:pt x="279" y="37"/>
                  </a:cubicBezTo>
                  <a:cubicBezTo>
                    <a:pt x="277" y="33"/>
                    <a:pt x="276" y="31"/>
                    <a:pt x="272" y="29"/>
                  </a:cubicBezTo>
                  <a:cubicBezTo>
                    <a:pt x="269" y="28"/>
                    <a:pt x="263" y="28"/>
                    <a:pt x="262" y="24"/>
                  </a:cubicBezTo>
                  <a:cubicBezTo>
                    <a:pt x="261" y="18"/>
                    <a:pt x="259" y="11"/>
                    <a:pt x="255" y="6"/>
                  </a:cubicBezTo>
                  <a:cubicBezTo>
                    <a:pt x="252" y="3"/>
                    <a:pt x="248" y="3"/>
                    <a:pt x="244" y="1"/>
                  </a:cubicBezTo>
                  <a:cubicBezTo>
                    <a:pt x="240" y="0"/>
                    <a:pt x="233" y="1"/>
                    <a:pt x="229" y="3"/>
                  </a:cubicBezTo>
                  <a:cubicBezTo>
                    <a:pt x="228" y="4"/>
                    <a:pt x="226" y="5"/>
                    <a:pt x="225" y="6"/>
                  </a:cubicBezTo>
                  <a:cubicBezTo>
                    <a:pt x="225" y="7"/>
                    <a:pt x="228" y="7"/>
                    <a:pt x="228" y="8"/>
                  </a:cubicBezTo>
                  <a:cubicBezTo>
                    <a:pt x="229" y="12"/>
                    <a:pt x="224" y="15"/>
                    <a:pt x="223" y="18"/>
                  </a:cubicBezTo>
                  <a:cubicBezTo>
                    <a:pt x="222" y="19"/>
                    <a:pt x="222" y="20"/>
                    <a:pt x="222" y="21"/>
                  </a:cubicBezTo>
                  <a:cubicBezTo>
                    <a:pt x="222" y="22"/>
                    <a:pt x="222" y="22"/>
                    <a:pt x="222" y="23"/>
                  </a:cubicBezTo>
                  <a:cubicBezTo>
                    <a:pt x="222" y="25"/>
                    <a:pt x="219" y="25"/>
                    <a:pt x="217" y="26"/>
                  </a:cubicBezTo>
                  <a:cubicBezTo>
                    <a:pt x="216" y="26"/>
                    <a:pt x="215" y="27"/>
                    <a:pt x="214" y="27"/>
                  </a:cubicBezTo>
                  <a:cubicBezTo>
                    <a:pt x="213" y="27"/>
                    <a:pt x="208" y="25"/>
                    <a:pt x="208" y="25"/>
                  </a:cubicBezTo>
                  <a:cubicBezTo>
                    <a:pt x="207" y="27"/>
                    <a:pt x="206" y="30"/>
                    <a:pt x="205" y="32"/>
                  </a:cubicBezTo>
                  <a:cubicBezTo>
                    <a:pt x="205" y="33"/>
                    <a:pt x="204" y="34"/>
                    <a:pt x="204" y="35"/>
                  </a:cubicBezTo>
                  <a:cubicBezTo>
                    <a:pt x="204" y="35"/>
                    <a:pt x="202" y="41"/>
                    <a:pt x="205" y="39"/>
                  </a:cubicBezTo>
                  <a:cubicBezTo>
                    <a:pt x="206" y="38"/>
                    <a:pt x="206" y="38"/>
                    <a:pt x="208" y="38"/>
                  </a:cubicBezTo>
                  <a:cubicBezTo>
                    <a:pt x="209" y="38"/>
                    <a:pt x="211" y="40"/>
                    <a:pt x="212" y="39"/>
                  </a:cubicBezTo>
                  <a:cubicBezTo>
                    <a:pt x="216" y="36"/>
                    <a:pt x="219" y="38"/>
                    <a:pt x="222" y="42"/>
                  </a:cubicBezTo>
                  <a:cubicBezTo>
                    <a:pt x="223" y="43"/>
                    <a:pt x="225" y="45"/>
                    <a:pt x="224" y="46"/>
                  </a:cubicBezTo>
                  <a:cubicBezTo>
                    <a:pt x="224" y="46"/>
                    <a:pt x="220" y="45"/>
                    <a:pt x="219" y="45"/>
                  </a:cubicBezTo>
                  <a:cubicBezTo>
                    <a:pt x="216" y="46"/>
                    <a:pt x="212" y="46"/>
                    <a:pt x="209" y="47"/>
                  </a:cubicBezTo>
                  <a:cubicBezTo>
                    <a:pt x="206" y="48"/>
                    <a:pt x="206" y="54"/>
                    <a:pt x="202" y="54"/>
                  </a:cubicBezTo>
                  <a:cubicBezTo>
                    <a:pt x="200" y="54"/>
                    <a:pt x="198" y="53"/>
                    <a:pt x="197" y="55"/>
                  </a:cubicBezTo>
                  <a:cubicBezTo>
                    <a:pt x="196" y="56"/>
                    <a:pt x="194" y="58"/>
                    <a:pt x="192" y="58"/>
                  </a:cubicBezTo>
                  <a:cubicBezTo>
                    <a:pt x="189" y="57"/>
                    <a:pt x="183" y="53"/>
                    <a:pt x="182" y="59"/>
                  </a:cubicBezTo>
                  <a:cubicBezTo>
                    <a:pt x="182" y="61"/>
                    <a:pt x="184" y="62"/>
                    <a:pt x="184" y="63"/>
                  </a:cubicBezTo>
                  <a:cubicBezTo>
                    <a:pt x="184" y="65"/>
                    <a:pt x="181" y="65"/>
                    <a:pt x="180" y="66"/>
                  </a:cubicBezTo>
                  <a:cubicBezTo>
                    <a:pt x="177" y="69"/>
                    <a:pt x="176" y="72"/>
                    <a:pt x="172" y="72"/>
                  </a:cubicBezTo>
                  <a:cubicBezTo>
                    <a:pt x="167" y="72"/>
                    <a:pt x="162" y="72"/>
                    <a:pt x="157" y="73"/>
                  </a:cubicBezTo>
                  <a:cubicBezTo>
                    <a:pt x="155" y="74"/>
                    <a:pt x="151" y="78"/>
                    <a:pt x="150" y="77"/>
                  </a:cubicBezTo>
                  <a:cubicBezTo>
                    <a:pt x="148" y="77"/>
                    <a:pt x="147" y="75"/>
                    <a:pt x="146" y="75"/>
                  </a:cubicBezTo>
                  <a:cubicBezTo>
                    <a:pt x="144" y="75"/>
                    <a:pt x="143" y="75"/>
                    <a:pt x="141" y="75"/>
                  </a:cubicBezTo>
                  <a:cubicBezTo>
                    <a:pt x="139" y="74"/>
                    <a:pt x="137" y="74"/>
                    <a:pt x="135" y="72"/>
                  </a:cubicBezTo>
                  <a:cubicBezTo>
                    <a:pt x="133" y="71"/>
                    <a:pt x="132" y="71"/>
                    <a:pt x="131" y="70"/>
                  </a:cubicBezTo>
                  <a:cubicBezTo>
                    <a:pt x="127" y="70"/>
                    <a:pt x="125" y="70"/>
                    <a:pt x="121" y="70"/>
                  </a:cubicBezTo>
                  <a:cubicBezTo>
                    <a:pt x="118" y="70"/>
                    <a:pt x="113" y="71"/>
                    <a:pt x="109" y="70"/>
                  </a:cubicBezTo>
                  <a:cubicBezTo>
                    <a:pt x="108" y="70"/>
                    <a:pt x="107" y="68"/>
                    <a:pt x="107" y="67"/>
                  </a:cubicBezTo>
                  <a:cubicBezTo>
                    <a:pt x="105" y="65"/>
                    <a:pt x="104" y="63"/>
                    <a:pt x="102" y="61"/>
                  </a:cubicBezTo>
                  <a:cubicBezTo>
                    <a:pt x="99" y="59"/>
                    <a:pt x="97" y="56"/>
                    <a:pt x="94" y="56"/>
                  </a:cubicBezTo>
                  <a:cubicBezTo>
                    <a:pt x="92" y="56"/>
                    <a:pt x="81" y="56"/>
                    <a:pt x="83" y="52"/>
                  </a:cubicBezTo>
                  <a:cubicBezTo>
                    <a:pt x="85" y="48"/>
                    <a:pt x="84" y="41"/>
                    <a:pt x="79" y="38"/>
                  </a:cubicBezTo>
                  <a:cubicBezTo>
                    <a:pt x="75" y="35"/>
                    <a:pt x="70" y="35"/>
                    <a:pt x="69" y="29"/>
                  </a:cubicBezTo>
                  <a:cubicBezTo>
                    <a:pt x="68" y="30"/>
                    <a:pt x="67" y="29"/>
                    <a:pt x="66" y="30"/>
                  </a:cubicBezTo>
                  <a:cubicBezTo>
                    <a:pt x="65" y="31"/>
                    <a:pt x="65" y="31"/>
                    <a:pt x="65" y="32"/>
                  </a:cubicBezTo>
                  <a:cubicBezTo>
                    <a:pt x="63" y="35"/>
                    <a:pt x="60" y="34"/>
                    <a:pt x="59" y="37"/>
                  </a:cubicBezTo>
                  <a:cubicBezTo>
                    <a:pt x="59" y="39"/>
                    <a:pt x="61" y="41"/>
                    <a:pt x="60" y="42"/>
                  </a:cubicBezTo>
                  <a:cubicBezTo>
                    <a:pt x="59" y="43"/>
                    <a:pt x="57" y="44"/>
                    <a:pt x="56" y="44"/>
                  </a:cubicBezTo>
                  <a:cubicBezTo>
                    <a:pt x="55" y="45"/>
                    <a:pt x="54" y="43"/>
                    <a:pt x="53" y="44"/>
                  </a:cubicBezTo>
                  <a:cubicBezTo>
                    <a:pt x="51" y="44"/>
                    <a:pt x="50" y="43"/>
                    <a:pt x="48" y="42"/>
                  </a:cubicBezTo>
                  <a:cubicBezTo>
                    <a:pt x="47" y="41"/>
                    <a:pt x="46" y="46"/>
                    <a:pt x="45" y="47"/>
                  </a:cubicBezTo>
                  <a:cubicBezTo>
                    <a:pt x="45" y="48"/>
                    <a:pt x="44" y="50"/>
                    <a:pt x="44" y="51"/>
                  </a:cubicBezTo>
                  <a:cubicBezTo>
                    <a:pt x="44" y="53"/>
                    <a:pt x="45" y="53"/>
                    <a:pt x="45" y="54"/>
                  </a:cubicBezTo>
                  <a:cubicBezTo>
                    <a:pt x="45" y="56"/>
                    <a:pt x="39" y="54"/>
                    <a:pt x="39" y="54"/>
                  </a:cubicBezTo>
                  <a:cubicBezTo>
                    <a:pt x="37" y="55"/>
                    <a:pt x="33" y="55"/>
                    <a:pt x="32" y="56"/>
                  </a:cubicBezTo>
                  <a:cubicBezTo>
                    <a:pt x="33" y="55"/>
                    <a:pt x="34" y="62"/>
                    <a:pt x="34" y="63"/>
                  </a:cubicBezTo>
                  <a:cubicBezTo>
                    <a:pt x="35" y="64"/>
                    <a:pt x="36" y="65"/>
                    <a:pt x="37" y="66"/>
                  </a:cubicBezTo>
                  <a:cubicBezTo>
                    <a:pt x="37" y="67"/>
                    <a:pt x="34" y="69"/>
                    <a:pt x="33" y="70"/>
                  </a:cubicBezTo>
                  <a:cubicBezTo>
                    <a:pt x="32" y="71"/>
                    <a:pt x="33" y="74"/>
                    <a:pt x="32" y="74"/>
                  </a:cubicBezTo>
                  <a:cubicBezTo>
                    <a:pt x="31" y="75"/>
                    <a:pt x="29" y="75"/>
                    <a:pt x="28" y="76"/>
                  </a:cubicBezTo>
                  <a:cubicBezTo>
                    <a:pt x="26" y="77"/>
                    <a:pt x="25" y="78"/>
                    <a:pt x="24" y="79"/>
                  </a:cubicBezTo>
                  <a:cubicBezTo>
                    <a:pt x="22" y="79"/>
                    <a:pt x="21" y="79"/>
                    <a:pt x="19" y="80"/>
                  </a:cubicBezTo>
                  <a:cubicBezTo>
                    <a:pt x="17" y="80"/>
                    <a:pt x="16" y="81"/>
                    <a:pt x="15" y="83"/>
                  </a:cubicBezTo>
                  <a:cubicBezTo>
                    <a:pt x="15" y="83"/>
                    <a:pt x="11" y="84"/>
                    <a:pt x="11" y="84"/>
                  </a:cubicBezTo>
                  <a:cubicBezTo>
                    <a:pt x="11" y="84"/>
                    <a:pt x="11" y="83"/>
                    <a:pt x="11" y="83"/>
                  </a:cubicBezTo>
                  <a:cubicBezTo>
                    <a:pt x="10" y="83"/>
                    <a:pt x="9" y="83"/>
                    <a:pt x="7" y="83"/>
                  </a:cubicBezTo>
                  <a:cubicBezTo>
                    <a:pt x="6" y="83"/>
                    <a:pt x="3" y="85"/>
                    <a:pt x="3" y="86"/>
                  </a:cubicBezTo>
                  <a:cubicBezTo>
                    <a:pt x="2" y="88"/>
                    <a:pt x="1" y="90"/>
                    <a:pt x="1" y="91"/>
                  </a:cubicBezTo>
                  <a:cubicBezTo>
                    <a:pt x="0" y="93"/>
                    <a:pt x="3" y="95"/>
                    <a:pt x="4" y="95"/>
                  </a:cubicBezTo>
                  <a:cubicBezTo>
                    <a:pt x="7" y="95"/>
                    <a:pt x="6" y="95"/>
                    <a:pt x="7" y="98"/>
                  </a:cubicBezTo>
                  <a:cubicBezTo>
                    <a:pt x="7" y="99"/>
                    <a:pt x="8" y="99"/>
                    <a:pt x="8" y="101"/>
                  </a:cubicBezTo>
                  <a:cubicBezTo>
                    <a:pt x="8" y="101"/>
                    <a:pt x="7" y="103"/>
                    <a:pt x="7" y="103"/>
                  </a:cubicBezTo>
                  <a:cubicBezTo>
                    <a:pt x="9" y="104"/>
                    <a:pt x="10" y="104"/>
                    <a:pt x="11" y="105"/>
                  </a:cubicBezTo>
                  <a:cubicBezTo>
                    <a:pt x="13" y="107"/>
                    <a:pt x="12" y="109"/>
                    <a:pt x="14" y="110"/>
                  </a:cubicBezTo>
                  <a:cubicBezTo>
                    <a:pt x="16" y="111"/>
                    <a:pt x="18" y="112"/>
                    <a:pt x="20" y="113"/>
                  </a:cubicBezTo>
                  <a:cubicBezTo>
                    <a:pt x="21" y="113"/>
                    <a:pt x="22" y="112"/>
                    <a:pt x="23" y="111"/>
                  </a:cubicBezTo>
                  <a:cubicBezTo>
                    <a:pt x="26" y="109"/>
                    <a:pt x="31" y="110"/>
                    <a:pt x="33" y="113"/>
                  </a:cubicBezTo>
                  <a:cubicBezTo>
                    <a:pt x="34" y="115"/>
                    <a:pt x="32" y="116"/>
                    <a:pt x="31" y="117"/>
                  </a:cubicBezTo>
                  <a:cubicBezTo>
                    <a:pt x="30" y="118"/>
                    <a:pt x="30" y="118"/>
                    <a:pt x="30" y="119"/>
                  </a:cubicBezTo>
                  <a:cubicBezTo>
                    <a:pt x="29" y="121"/>
                    <a:pt x="28" y="121"/>
                    <a:pt x="27" y="121"/>
                  </a:cubicBezTo>
                  <a:cubicBezTo>
                    <a:pt x="24" y="123"/>
                    <a:pt x="32" y="126"/>
                    <a:pt x="29" y="128"/>
                  </a:cubicBezTo>
                  <a:cubicBezTo>
                    <a:pt x="28" y="130"/>
                    <a:pt x="27" y="129"/>
                    <a:pt x="25" y="129"/>
                  </a:cubicBezTo>
                  <a:cubicBezTo>
                    <a:pt x="21" y="128"/>
                    <a:pt x="26" y="132"/>
                    <a:pt x="26" y="132"/>
                  </a:cubicBezTo>
                  <a:cubicBezTo>
                    <a:pt x="26" y="134"/>
                    <a:pt x="25" y="135"/>
                    <a:pt x="27" y="135"/>
                  </a:cubicBezTo>
                  <a:cubicBezTo>
                    <a:pt x="29" y="136"/>
                    <a:pt x="29" y="137"/>
                    <a:pt x="31" y="138"/>
                  </a:cubicBezTo>
                  <a:cubicBezTo>
                    <a:pt x="33" y="138"/>
                    <a:pt x="34" y="140"/>
                    <a:pt x="36" y="141"/>
                  </a:cubicBezTo>
                  <a:cubicBezTo>
                    <a:pt x="36" y="141"/>
                    <a:pt x="37" y="142"/>
                    <a:pt x="38" y="142"/>
                  </a:cubicBezTo>
                  <a:cubicBezTo>
                    <a:pt x="39" y="142"/>
                    <a:pt x="38" y="140"/>
                    <a:pt x="40" y="140"/>
                  </a:cubicBezTo>
                  <a:cubicBezTo>
                    <a:pt x="44" y="140"/>
                    <a:pt x="46" y="147"/>
                    <a:pt x="50" y="147"/>
                  </a:cubicBezTo>
                  <a:cubicBezTo>
                    <a:pt x="52" y="147"/>
                    <a:pt x="52" y="150"/>
                    <a:pt x="54" y="150"/>
                  </a:cubicBezTo>
                  <a:cubicBezTo>
                    <a:pt x="56" y="151"/>
                    <a:pt x="57" y="153"/>
                    <a:pt x="58" y="153"/>
                  </a:cubicBezTo>
                  <a:cubicBezTo>
                    <a:pt x="60" y="151"/>
                    <a:pt x="60" y="154"/>
                    <a:pt x="62" y="154"/>
                  </a:cubicBezTo>
                  <a:cubicBezTo>
                    <a:pt x="63" y="154"/>
                    <a:pt x="63" y="153"/>
                    <a:pt x="64" y="153"/>
                  </a:cubicBezTo>
                  <a:cubicBezTo>
                    <a:pt x="65" y="153"/>
                    <a:pt x="65" y="154"/>
                    <a:pt x="66" y="155"/>
                  </a:cubicBezTo>
                  <a:cubicBezTo>
                    <a:pt x="68" y="155"/>
                    <a:pt x="70" y="155"/>
                    <a:pt x="72" y="154"/>
                  </a:cubicBezTo>
                  <a:cubicBezTo>
                    <a:pt x="75" y="153"/>
                    <a:pt x="73" y="155"/>
                    <a:pt x="74" y="156"/>
                  </a:cubicBezTo>
                  <a:cubicBezTo>
                    <a:pt x="74" y="156"/>
                    <a:pt x="76" y="153"/>
                    <a:pt x="77" y="153"/>
                  </a:cubicBezTo>
                  <a:cubicBezTo>
                    <a:pt x="78" y="152"/>
                    <a:pt x="80" y="152"/>
                    <a:pt x="81" y="153"/>
                  </a:cubicBezTo>
                  <a:cubicBezTo>
                    <a:pt x="83" y="155"/>
                    <a:pt x="85" y="153"/>
                    <a:pt x="87" y="154"/>
                  </a:cubicBezTo>
                  <a:cubicBezTo>
                    <a:pt x="89" y="155"/>
                    <a:pt x="91" y="153"/>
                    <a:pt x="92" y="151"/>
                  </a:cubicBezTo>
                  <a:cubicBezTo>
                    <a:pt x="93" y="151"/>
                    <a:pt x="93" y="150"/>
                    <a:pt x="94" y="150"/>
                  </a:cubicBezTo>
                  <a:cubicBezTo>
                    <a:pt x="95" y="149"/>
                    <a:pt x="96" y="150"/>
                    <a:pt x="97" y="149"/>
                  </a:cubicBezTo>
                  <a:cubicBezTo>
                    <a:pt x="98" y="148"/>
                    <a:pt x="99" y="146"/>
                    <a:pt x="101" y="147"/>
                  </a:cubicBezTo>
                  <a:cubicBezTo>
                    <a:pt x="103" y="148"/>
                    <a:pt x="103" y="148"/>
                    <a:pt x="106" y="146"/>
                  </a:cubicBezTo>
                  <a:cubicBezTo>
                    <a:pt x="107" y="145"/>
                    <a:pt x="109" y="148"/>
                    <a:pt x="109" y="149"/>
                  </a:cubicBezTo>
                  <a:cubicBezTo>
                    <a:pt x="108" y="151"/>
                    <a:pt x="106" y="152"/>
                    <a:pt x="108" y="152"/>
                  </a:cubicBezTo>
                  <a:cubicBezTo>
                    <a:pt x="111" y="152"/>
                    <a:pt x="111" y="152"/>
                    <a:pt x="114" y="151"/>
                  </a:cubicBezTo>
                  <a:cubicBezTo>
                    <a:pt x="115" y="151"/>
                    <a:pt x="116" y="154"/>
                    <a:pt x="116" y="155"/>
                  </a:cubicBezTo>
                  <a:cubicBezTo>
                    <a:pt x="116" y="155"/>
                    <a:pt x="116" y="157"/>
                    <a:pt x="117" y="156"/>
                  </a:cubicBezTo>
                  <a:cubicBezTo>
                    <a:pt x="117" y="156"/>
                    <a:pt x="119" y="156"/>
                    <a:pt x="119" y="157"/>
                  </a:cubicBezTo>
                  <a:cubicBezTo>
                    <a:pt x="119" y="158"/>
                    <a:pt x="117" y="159"/>
                    <a:pt x="118" y="160"/>
                  </a:cubicBezTo>
                  <a:cubicBezTo>
                    <a:pt x="119" y="162"/>
                    <a:pt x="118" y="165"/>
                    <a:pt x="117" y="166"/>
                  </a:cubicBezTo>
                  <a:cubicBezTo>
                    <a:pt x="116" y="168"/>
                    <a:pt x="114" y="169"/>
                    <a:pt x="113" y="170"/>
                  </a:cubicBezTo>
                  <a:cubicBezTo>
                    <a:pt x="113" y="171"/>
                    <a:pt x="113" y="176"/>
                    <a:pt x="112" y="175"/>
                  </a:cubicBezTo>
                  <a:cubicBezTo>
                    <a:pt x="113" y="176"/>
                    <a:pt x="119" y="173"/>
                    <a:pt x="120" y="175"/>
                  </a:cubicBezTo>
                  <a:cubicBezTo>
                    <a:pt x="120" y="175"/>
                    <a:pt x="118" y="176"/>
                    <a:pt x="119" y="178"/>
                  </a:cubicBezTo>
                  <a:cubicBezTo>
                    <a:pt x="120" y="180"/>
                    <a:pt x="123" y="180"/>
                    <a:pt x="122" y="181"/>
                  </a:cubicBezTo>
                  <a:cubicBezTo>
                    <a:pt x="122" y="182"/>
                    <a:pt x="121" y="184"/>
                    <a:pt x="121" y="185"/>
                  </a:cubicBezTo>
                  <a:cubicBezTo>
                    <a:pt x="122" y="186"/>
                    <a:pt x="125" y="185"/>
                    <a:pt x="125" y="186"/>
                  </a:cubicBezTo>
                  <a:cubicBezTo>
                    <a:pt x="125" y="186"/>
                    <a:pt x="125" y="187"/>
                    <a:pt x="125" y="187"/>
                  </a:cubicBezTo>
                  <a:cubicBezTo>
                    <a:pt x="125" y="189"/>
                    <a:pt x="126" y="188"/>
                    <a:pt x="127" y="188"/>
                  </a:cubicBezTo>
                  <a:cubicBezTo>
                    <a:pt x="128" y="188"/>
                    <a:pt x="129" y="187"/>
                    <a:pt x="130" y="188"/>
                  </a:cubicBezTo>
                  <a:cubicBezTo>
                    <a:pt x="131" y="188"/>
                    <a:pt x="132" y="189"/>
                    <a:pt x="133" y="190"/>
                  </a:cubicBezTo>
                  <a:cubicBezTo>
                    <a:pt x="135" y="191"/>
                    <a:pt x="134" y="187"/>
                    <a:pt x="134" y="186"/>
                  </a:cubicBezTo>
                  <a:cubicBezTo>
                    <a:pt x="132" y="182"/>
                    <a:pt x="134" y="184"/>
                    <a:pt x="136" y="182"/>
                  </a:cubicBezTo>
                  <a:cubicBezTo>
                    <a:pt x="138" y="181"/>
                    <a:pt x="137" y="182"/>
                    <a:pt x="139" y="183"/>
                  </a:cubicBezTo>
                  <a:cubicBezTo>
                    <a:pt x="139" y="183"/>
                    <a:pt x="141" y="182"/>
                    <a:pt x="141" y="182"/>
                  </a:cubicBezTo>
                  <a:cubicBezTo>
                    <a:pt x="141" y="183"/>
                    <a:pt x="143" y="181"/>
                    <a:pt x="143" y="182"/>
                  </a:cubicBezTo>
                  <a:cubicBezTo>
                    <a:pt x="144" y="183"/>
                    <a:pt x="144" y="184"/>
                    <a:pt x="146" y="182"/>
                  </a:cubicBezTo>
                  <a:cubicBezTo>
                    <a:pt x="147" y="181"/>
                    <a:pt x="147" y="182"/>
                    <a:pt x="148" y="181"/>
                  </a:cubicBezTo>
                  <a:cubicBezTo>
                    <a:pt x="149" y="180"/>
                    <a:pt x="149" y="178"/>
                    <a:pt x="151" y="178"/>
                  </a:cubicBezTo>
                  <a:cubicBezTo>
                    <a:pt x="152" y="178"/>
                    <a:pt x="153" y="180"/>
                    <a:pt x="155" y="180"/>
                  </a:cubicBezTo>
                  <a:cubicBezTo>
                    <a:pt x="155" y="180"/>
                    <a:pt x="159" y="181"/>
                    <a:pt x="159" y="181"/>
                  </a:cubicBezTo>
                  <a:cubicBezTo>
                    <a:pt x="159" y="182"/>
                    <a:pt x="157" y="183"/>
                    <a:pt x="157" y="184"/>
                  </a:cubicBezTo>
                  <a:cubicBezTo>
                    <a:pt x="158" y="185"/>
                    <a:pt x="160" y="186"/>
                    <a:pt x="161" y="187"/>
                  </a:cubicBezTo>
                  <a:cubicBezTo>
                    <a:pt x="163" y="188"/>
                    <a:pt x="167" y="189"/>
                    <a:pt x="168" y="186"/>
                  </a:cubicBezTo>
                  <a:cubicBezTo>
                    <a:pt x="168" y="186"/>
                    <a:pt x="170" y="188"/>
                    <a:pt x="170" y="188"/>
                  </a:cubicBezTo>
                  <a:cubicBezTo>
                    <a:pt x="171" y="189"/>
                    <a:pt x="172" y="187"/>
                    <a:pt x="174" y="188"/>
                  </a:cubicBezTo>
                  <a:cubicBezTo>
                    <a:pt x="175" y="189"/>
                    <a:pt x="173" y="190"/>
                    <a:pt x="173" y="191"/>
                  </a:cubicBezTo>
                  <a:cubicBezTo>
                    <a:pt x="173" y="192"/>
                    <a:pt x="175" y="194"/>
                    <a:pt x="175" y="195"/>
                  </a:cubicBezTo>
                  <a:cubicBezTo>
                    <a:pt x="176" y="195"/>
                    <a:pt x="177" y="194"/>
                    <a:pt x="178" y="194"/>
                  </a:cubicBezTo>
                  <a:cubicBezTo>
                    <a:pt x="178" y="193"/>
                    <a:pt x="175" y="192"/>
                    <a:pt x="176" y="191"/>
                  </a:cubicBezTo>
                  <a:cubicBezTo>
                    <a:pt x="178" y="188"/>
                    <a:pt x="180" y="188"/>
                    <a:pt x="183" y="187"/>
                  </a:cubicBezTo>
                  <a:cubicBezTo>
                    <a:pt x="185" y="186"/>
                    <a:pt x="187" y="186"/>
                    <a:pt x="189" y="186"/>
                  </a:cubicBezTo>
                  <a:cubicBezTo>
                    <a:pt x="190" y="186"/>
                    <a:pt x="190" y="184"/>
                    <a:pt x="191" y="184"/>
                  </a:cubicBezTo>
                  <a:cubicBezTo>
                    <a:pt x="193" y="184"/>
                    <a:pt x="192" y="183"/>
                    <a:pt x="192" y="182"/>
                  </a:cubicBezTo>
                  <a:cubicBezTo>
                    <a:pt x="192" y="183"/>
                    <a:pt x="196" y="182"/>
                    <a:pt x="196" y="182"/>
                  </a:cubicBezTo>
                  <a:cubicBezTo>
                    <a:pt x="198" y="181"/>
                    <a:pt x="200" y="182"/>
                    <a:pt x="202" y="182"/>
                  </a:cubicBezTo>
                  <a:cubicBezTo>
                    <a:pt x="204" y="182"/>
                    <a:pt x="205" y="181"/>
                    <a:pt x="207" y="180"/>
                  </a:cubicBezTo>
                  <a:cubicBezTo>
                    <a:pt x="208" y="180"/>
                    <a:pt x="208" y="177"/>
                    <a:pt x="209" y="177"/>
                  </a:cubicBezTo>
                  <a:cubicBezTo>
                    <a:pt x="211" y="177"/>
                    <a:pt x="212" y="176"/>
                    <a:pt x="213" y="175"/>
                  </a:cubicBezTo>
                  <a:cubicBezTo>
                    <a:pt x="214" y="175"/>
                    <a:pt x="215" y="174"/>
                    <a:pt x="215" y="173"/>
                  </a:cubicBezTo>
                  <a:cubicBezTo>
                    <a:pt x="214" y="173"/>
                    <a:pt x="218" y="172"/>
                    <a:pt x="218" y="172"/>
                  </a:cubicBezTo>
                  <a:cubicBezTo>
                    <a:pt x="219" y="171"/>
                    <a:pt x="220" y="169"/>
                    <a:pt x="221" y="168"/>
                  </a:cubicBezTo>
                  <a:cubicBezTo>
                    <a:pt x="222" y="167"/>
                    <a:pt x="222" y="167"/>
                    <a:pt x="222" y="166"/>
                  </a:cubicBezTo>
                  <a:cubicBezTo>
                    <a:pt x="223" y="164"/>
                    <a:pt x="221" y="165"/>
                    <a:pt x="221" y="164"/>
                  </a:cubicBezTo>
                  <a:cubicBezTo>
                    <a:pt x="221" y="164"/>
                    <a:pt x="226" y="164"/>
                    <a:pt x="223" y="162"/>
                  </a:cubicBezTo>
                  <a:cubicBezTo>
                    <a:pt x="222" y="161"/>
                    <a:pt x="223" y="161"/>
                    <a:pt x="224" y="161"/>
                  </a:cubicBezTo>
                  <a:cubicBezTo>
                    <a:pt x="225" y="161"/>
                    <a:pt x="225" y="160"/>
                    <a:pt x="226" y="159"/>
                  </a:cubicBezTo>
                  <a:cubicBezTo>
                    <a:pt x="227" y="158"/>
                    <a:pt x="227" y="157"/>
                    <a:pt x="228" y="156"/>
                  </a:cubicBezTo>
                  <a:cubicBezTo>
                    <a:pt x="228" y="156"/>
                    <a:pt x="228" y="154"/>
                    <a:pt x="228" y="154"/>
                  </a:cubicBezTo>
                  <a:cubicBezTo>
                    <a:pt x="229" y="153"/>
                    <a:pt x="230" y="153"/>
                    <a:pt x="231" y="152"/>
                  </a:cubicBezTo>
                  <a:cubicBezTo>
                    <a:pt x="232" y="151"/>
                    <a:pt x="231" y="150"/>
                    <a:pt x="231" y="150"/>
                  </a:cubicBezTo>
                  <a:cubicBezTo>
                    <a:pt x="231" y="149"/>
                    <a:pt x="232" y="149"/>
                    <a:pt x="232" y="149"/>
                  </a:cubicBezTo>
                  <a:cubicBezTo>
                    <a:pt x="233" y="149"/>
                    <a:pt x="232" y="147"/>
                    <a:pt x="232" y="147"/>
                  </a:cubicBezTo>
                  <a:cubicBezTo>
                    <a:pt x="232" y="147"/>
                    <a:pt x="234" y="148"/>
                    <a:pt x="234" y="147"/>
                  </a:cubicBezTo>
                  <a:cubicBezTo>
                    <a:pt x="236" y="146"/>
                    <a:pt x="234" y="146"/>
                    <a:pt x="233" y="145"/>
                  </a:cubicBezTo>
                  <a:cubicBezTo>
                    <a:pt x="233" y="145"/>
                    <a:pt x="236" y="143"/>
                    <a:pt x="236" y="143"/>
                  </a:cubicBezTo>
                  <a:cubicBezTo>
                    <a:pt x="235" y="145"/>
                    <a:pt x="232" y="142"/>
                    <a:pt x="231" y="141"/>
                  </a:cubicBezTo>
                  <a:cubicBezTo>
                    <a:pt x="231" y="141"/>
                    <a:pt x="230" y="142"/>
                    <a:pt x="229" y="142"/>
                  </a:cubicBezTo>
                  <a:cubicBezTo>
                    <a:pt x="228" y="143"/>
                    <a:pt x="227" y="141"/>
                    <a:pt x="226" y="142"/>
                  </a:cubicBezTo>
                  <a:cubicBezTo>
                    <a:pt x="228" y="141"/>
                    <a:pt x="230" y="140"/>
                    <a:pt x="231" y="139"/>
                  </a:cubicBezTo>
                  <a:cubicBezTo>
                    <a:pt x="232" y="138"/>
                    <a:pt x="235" y="138"/>
                    <a:pt x="233" y="136"/>
                  </a:cubicBezTo>
                  <a:cubicBezTo>
                    <a:pt x="231" y="135"/>
                    <a:pt x="230" y="134"/>
                    <a:pt x="228" y="132"/>
                  </a:cubicBezTo>
                  <a:cubicBezTo>
                    <a:pt x="228" y="131"/>
                    <a:pt x="223" y="133"/>
                    <a:pt x="223" y="130"/>
                  </a:cubicBezTo>
                  <a:cubicBezTo>
                    <a:pt x="223" y="132"/>
                    <a:pt x="228" y="132"/>
                    <a:pt x="229" y="132"/>
                  </a:cubicBezTo>
                  <a:cubicBezTo>
                    <a:pt x="230" y="132"/>
                    <a:pt x="233" y="135"/>
                    <a:pt x="234" y="133"/>
                  </a:cubicBezTo>
                  <a:cubicBezTo>
                    <a:pt x="235" y="131"/>
                    <a:pt x="229" y="129"/>
                    <a:pt x="229" y="127"/>
                  </a:cubicBezTo>
                  <a:cubicBezTo>
                    <a:pt x="228" y="125"/>
                    <a:pt x="228" y="121"/>
                    <a:pt x="226" y="120"/>
                  </a:cubicBezTo>
                  <a:cubicBezTo>
                    <a:pt x="225" y="118"/>
                    <a:pt x="219" y="118"/>
                    <a:pt x="221" y="115"/>
                  </a:cubicBezTo>
                  <a:cubicBezTo>
                    <a:pt x="222" y="113"/>
                    <a:pt x="223" y="112"/>
                    <a:pt x="224" y="111"/>
                  </a:cubicBezTo>
                  <a:cubicBezTo>
                    <a:pt x="226" y="109"/>
                    <a:pt x="224" y="110"/>
                    <a:pt x="225" y="109"/>
                  </a:cubicBezTo>
                  <a:cubicBezTo>
                    <a:pt x="225" y="108"/>
                    <a:pt x="228" y="109"/>
                    <a:pt x="228" y="109"/>
                  </a:cubicBezTo>
                  <a:cubicBezTo>
                    <a:pt x="229" y="108"/>
                    <a:pt x="227" y="107"/>
                    <a:pt x="229" y="106"/>
                  </a:cubicBezTo>
                  <a:cubicBezTo>
                    <a:pt x="231" y="106"/>
                    <a:pt x="232" y="105"/>
                    <a:pt x="233" y="104"/>
                  </a:cubicBezTo>
                  <a:cubicBezTo>
                    <a:pt x="234" y="104"/>
                    <a:pt x="235" y="104"/>
                    <a:pt x="235" y="104"/>
                  </a:cubicBezTo>
                  <a:cubicBezTo>
                    <a:pt x="236" y="104"/>
                    <a:pt x="235" y="105"/>
                    <a:pt x="236" y="105"/>
                  </a:cubicBezTo>
                  <a:cubicBezTo>
                    <a:pt x="237" y="106"/>
                    <a:pt x="238" y="103"/>
                    <a:pt x="238" y="102"/>
                  </a:cubicBezTo>
                  <a:cubicBezTo>
                    <a:pt x="236" y="100"/>
                    <a:pt x="234" y="101"/>
                    <a:pt x="233" y="101"/>
                  </a:cubicBezTo>
                  <a:cubicBezTo>
                    <a:pt x="231" y="101"/>
                    <a:pt x="230" y="99"/>
                    <a:pt x="228" y="100"/>
                  </a:cubicBezTo>
                  <a:cubicBezTo>
                    <a:pt x="227" y="100"/>
                    <a:pt x="226" y="102"/>
                    <a:pt x="224" y="102"/>
                  </a:cubicBezTo>
                  <a:cubicBezTo>
                    <a:pt x="223" y="103"/>
                    <a:pt x="221" y="103"/>
                    <a:pt x="220" y="102"/>
                  </a:cubicBezTo>
                  <a:cubicBezTo>
                    <a:pt x="219" y="101"/>
                    <a:pt x="221" y="99"/>
                    <a:pt x="220" y="98"/>
                  </a:cubicBezTo>
                  <a:cubicBezTo>
                    <a:pt x="218" y="97"/>
                    <a:pt x="210" y="97"/>
                    <a:pt x="213" y="92"/>
                  </a:cubicBezTo>
                  <a:cubicBezTo>
                    <a:pt x="214" y="91"/>
                    <a:pt x="215" y="92"/>
                    <a:pt x="217" y="92"/>
                  </a:cubicBezTo>
                  <a:cubicBezTo>
                    <a:pt x="218" y="92"/>
                    <a:pt x="220" y="91"/>
                    <a:pt x="221" y="90"/>
                  </a:cubicBezTo>
                  <a:cubicBezTo>
                    <a:pt x="223" y="87"/>
                    <a:pt x="226" y="85"/>
                    <a:pt x="229" y="83"/>
                  </a:cubicBezTo>
                  <a:cubicBezTo>
                    <a:pt x="230" y="81"/>
                    <a:pt x="231" y="81"/>
                    <a:pt x="233" y="81"/>
                  </a:cubicBezTo>
                  <a:cubicBezTo>
                    <a:pt x="233" y="82"/>
                    <a:pt x="236" y="82"/>
                    <a:pt x="236" y="83"/>
                  </a:cubicBezTo>
                  <a:cubicBezTo>
                    <a:pt x="235" y="84"/>
                    <a:pt x="235" y="86"/>
                    <a:pt x="234" y="87"/>
                  </a:cubicBezTo>
                  <a:cubicBezTo>
                    <a:pt x="233" y="87"/>
                    <a:pt x="231" y="88"/>
                    <a:pt x="231" y="89"/>
                  </a:cubicBezTo>
                  <a:cubicBezTo>
                    <a:pt x="231" y="90"/>
                    <a:pt x="234" y="90"/>
                    <a:pt x="234" y="90"/>
                  </a:cubicBezTo>
                  <a:cubicBezTo>
                    <a:pt x="234" y="90"/>
                    <a:pt x="230" y="93"/>
                    <a:pt x="231" y="93"/>
                  </a:cubicBezTo>
                  <a:cubicBezTo>
                    <a:pt x="232" y="94"/>
                    <a:pt x="237" y="89"/>
                    <a:pt x="238" y="89"/>
                  </a:cubicBezTo>
                  <a:cubicBezTo>
                    <a:pt x="240" y="88"/>
                    <a:pt x="242" y="87"/>
                    <a:pt x="244" y="87"/>
                  </a:cubicBezTo>
                  <a:cubicBezTo>
                    <a:pt x="246" y="87"/>
                    <a:pt x="246" y="87"/>
                    <a:pt x="247" y="85"/>
                  </a:cubicBezTo>
                  <a:cubicBezTo>
                    <a:pt x="249" y="84"/>
                    <a:pt x="252" y="83"/>
                    <a:pt x="254" y="81"/>
                  </a:cubicBezTo>
                  <a:cubicBezTo>
                    <a:pt x="255" y="80"/>
                    <a:pt x="257" y="77"/>
                    <a:pt x="259" y="77"/>
                  </a:cubicBezTo>
                  <a:cubicBezTo>
                    <a:pt x="260" y="76"/>
                    <a:pt x="266" y="80"/>
                    <a:pt x="266" y="77"/>
                  </a:cubicBezTo>
                  <a:cubicBezTo>
                    <a:pt x="266" y="76"/>
                    <a:pt x="265" y="75"/>
                    <a:pt x="266" y="74"/>
                  </a:cubicBezTo>
                  <a:cubicBezTo>
                    <a:pt x="267" y="74"/>
                    <a:pt x="268" y="74"/>
                    <a:pt x="269" y="74"/>
                  </a:cubicBezTo>
                  <a:cubicBezTo>
                    <a:pt x="271" y="74"/>
                    <a:pt x="270" y="73"/>
                    <a:pt x="271" y="72"/>
                  </a:cubicBezTo>
                  <a:cubicBezTo>
                    <a:pt x="273" y="71"/>
                    <a:pt x="274" y="72"/>
                    <a:pt x="274" y="70"/>
                  </a:cubicBezTo>
                  <a:cubicBezTo>
                    <a:pt x="274" y="67"/>
                    <a:pt x="277" y="70"/>
                    <a:pt x="278" y="71"/>
                  </a:cubicBezTo>
                  <a:cubicBezTo>
                    <a:pt x="278" y="69"/>
                    <a:pt x="281" y="69"/>
                    <a:pt x="281" y="67"/>
                  </a:cubicBezTo>
                  <a:cubicBezTo>
                    <a:pt x="281" y="65"/>
                    <a:pt x="282" y="62"/>
                    <a:pt x="281" y="60"/>
                  </a:cubicBezTo>
                  <a:cubicBezTo>
                    <a:pt x="279" y="57"/>
                    <a:pt x="280" y="58"/>
                    <a:pt x="282" y="56"/>
                  </a:cubicBezTo>
                  <a:cubicBezTo>
                    <a:pt x="284" y="55"/>
                    <a:pt x="285" y="54"/>
                    <a:pt x="287" y="55"/>
                  </a:cubicBezTo>
                  <a:cubicBezTo>
                    <a:pt x="290" y="56"/>
                    <a:pt x="290" y="56"/>
                    <a:pt x="291" y="53"/>
                  </a:cubicBezTo>
                  <a:cubicBezTo>
                    <a:pt x="292" y="51"/>
                    <a:pt x="294" y="50"/>
                    <a:pt x="295" y="47"/>
                  </a:cubicBezTo>
                  <a:cubicBezTo>
                    <a:pt x="295" y="45"/>
                    <a:pt x="296" y="43"/>
                    <a:pt x="298" y="41"/>
                  </a:cubicBezTo>
                  <a:cubicBezTo>
                    <a:pt x="300" y="39"/>
                    <a:pt x="298" y="39"/>
                    <a:pt x="298" y="3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8" name="Freeform 716">
              <a:extLst>
                <a:ext uri="{FF2B5EF4-FFF2-40B4-BE49-F238E27FC236}">
                  <a16:creationId xmlns:a16="http://schemas.microsoft.com/office/drawing/2014/main" id="{3C8517EC-DDFF-1B4A-42F3-CD597B25C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7950" y="6357215"/>
              <a:ext cx="1464967" cy="637107"/>
            </a:xfrm>
            <a:custGeom>
              <a:avLst/>
              <a:gdLst>
                <a:gd name="T0" fmla="*/ 0 w 157"/>
                <a:gd name="T1" fmla="*/ 19 h 68"/>
                <a:gd name="T2" fmla="*/ 7 w 157"/>
                <a:gd name="T3" fmla="*/ 26 h 68"/>
                <a:gd name="T4" fmla="*/ 12 w 157"/>
                <a:gd name="T5" fmla="*/ 29 h 68"/>
                <a:gd name="T6" fmla="*/ 15 w 157"/>
                <a:gd name="T7" fmla="*/ 36 h 68"/>
                <a:gd name="T8" fmla="*/ 15 w 157"/>
                <a:gd name="T9" fmla="*/ 38 h 68"/>
                <a:gd name="T10" fmla="*/ 15 w 157"/>
                <a:gd name="T11" fmla="*/ 40 h 68"/>
                <a:gd name="T12" fmla="*/ 16 w 157"/>
                <a:gd name="T13" fmla="*/ 45 h 68"/>
                <a:gd name="T14" fmla="*/ 28 w 157"/>
                <a:gd name="T15" fmla="*/ 47 h 68"/>
                <a:gd name="T16" fmla="*/ 36 w 157"/>
                <a:gd name="T17" fmla="*/ 54 h 68"/>
                <a:gd name="T18" fmla="*/ 39 w 157"/>
                <a:gd name="T19" fmla="*/ 59 h 68"/>
                <a:gd name="T20" fmla="*/ 44 w 157"/>
                <a:gd name="T21" fmla="*/ 60 h 68"/>
                <a:gd name="T22" fmla="*/ 56 w 157"/>
                <a:gd name="T23" fmla="*/ 60 h 68"/>
                <a:gd name="T24" fmla="*/ 64 w 157"/>
                <a:gd name="T25" fmla="*/ 61 h 68"/>
                <a:gd name="T26" fmla="*/ 69 w 157"/>
                <a:gd name="T27" fmla="*/ 64 h 68"/>
                <a:gd name="T28" fmla="*/ 76 w 157"/>
                <a:gd name="T29" fmla="*/ 66 h 68"/>
                <a:gd name="T30" fmla="*/ 81 w 157"/>
                <a:gd name="T31" fmla="*/ 67 h 68"/>
                <a:gd name="T32" fmla="*/ 93 w 157"/>
                <a:gd name="T33" fmla="*/ 62 h 68"/>
                <a:gd name="T34" fmla="*/ 106 w 157"/>
                <a:gd name="T35" fmla="*/ 61 h 68"/>
                <a:gd name="T36" fmla="*/ 113 w 157"/>
                <a:gd name="T37" fmla="*/ 55 h 68"/>
                <a:gd name="T38" fmla="*/ 114 w 157"/>
                <a:gd name="T39" fmla="*/ 51 h 68"/>
                <a:gd name="T40" fmla="*/ 115 w 157"/>
                <a:gd name="T41" fmla="*/ 47 h 68"/>
                <a:gd name="T42" fmla="*/ 126 w 157"/>
                <a:gd name="T43" fmla="*/ 46 h 68"/>
                <a:gd name="T44" fmla="*/ 130 w 157"/>
                <a:gd name="T45" fmla="*/ 44 h 68"/>
                <a:gd name="T46" fmla="*/ 137 w 157"/>
                <a:gd name="T47" fmla="*/ 42 h 68"/>
                <a:gd name="T48" fmla="*/ 139 w 157"/>
                <a:gd name="T49" fmla="*/ 38 h 68"/>
                <a:gd name="T50" fmla="*/ 143 w 157"/>
                <a:gd name="T51" fmla="*/ 37 h 68"/>
                <a:gd name="T52" fmla="*/ 154 w 157"/>
                <a:gd name="T53" fmla="*/ 36 h 68"/>
                <a:gd name="T54" fmla="*/ 150 w 157"/>
                <a:gd name="T55" fmla="*/ 29 h 68"/>
                <a:gd name="T56" fmla="*/ 145 w 157"/>
                <a:gd name="T57" fmla="*/ 28 h 68"/>
                <a:gd name="T58" fmla="*/ 141 w 157"/>
                <a:gd name="T59" fmla="*/ 29 h 68"/>
                <a:gd name="T60" fmla="*/ 136 w 157"/>
                <a:gd name="T61" fmla="*/ 28 h 68"/>
                <a:gd name="T62" fmla="*/ 134 w 157"/>
                <a:gd name="T63" fmla="*/ 27 h 68"/>
                <a:gd name="T64" fmla="*/ 137 w 157"/>
                <a:gd name="T65" fmla="*/ 19 h 68"/>
                <a:gd name="T66" fmla="*/ 137 w 157"/>
                <a:gd name="T67" fmla="*/ 14 h 68"/>
                <a:gd name="T68" fmla="*/ 131 w 157"/>
                <a:gd name="T69" fmla="*/ 14 h 68"/>
                <a:gd name="T70" fmla="*/ 124 w 157"/>
                <a:gd name="T71" fmla="*/ 15 h 68"/>
                <a:gd name="T72" fmla="*/ 114 w 157"/>
                <a:gd name="T73" fmla="*/ 19 h 68"/>
                <a:gd name="T74" fmla="*/ 103 w 157"/>
                <a:gd name="T75" fmla="*/ 19 h 68"/>
                <a:gd name="T76" fmla="*/ 98 w 157"/>
                <a:gd name="T77" fmla="*/ 17 h 68"/>
                <a:gd name="T78" fmla="*/ 94 w 157"/>
                <a:gd name="T79" fmla="*/ 15 h 68"/>
                <a:gd name="T80" fmla="*/ 83 w 157"/>
                <a:gd name="T81" fmla="*/ 11 h 68"/>
                <a:gd name="T82" fmla="*/ 77 w 157"/>
                <a:gd name="T83" fmla="*/ 13 h 68"/>
                <a:gd name="T84" fmla="*/ 71 w 157"/>
                <a:gd name="T85" fmla="*/ 12 h 68"/>
                <a:gd name="T86" fmla="*/ 68 w 157"/>
                <a:gd name="T87" fmla="*/ 8 h 68"/>
                <a:gd name="T88" fmla="*/ 64 w 157"/>
                <a:gd name="T89" fmla="*/ 5 h 68"/>
                <a:gd name="T90" fmla="*/ 58 w 157"/>
                <a:gd name="T91" fmla="*/ 3 h 68"/>
                <a:gd name="T92" fmla="*/ 52 w 157"/>
                <a:gd name="T93" fmla="*/ 1 h 68"/>
                <a:gd name="T94" fmla="*/ 45 w 157"/>
                <a:gd name="T95" fmla="*/ 7 h 68"/>
                <a:gd name="T96" fmla="*/ 47 w 157"/>
                <a:gd name="T97" fmla="*/ 13 h 68"/>
                <a:gd name="T98" fmla="*/ 41 w 157"/>
                <a:gd name="T99" fmla="*/ 15 h 68"/>
                <a:gd name="T100" fmla="*/ 37 w 157"/>
                <a:gd name="T101" fmla="*/ 14 h 68"/>
                <a:gd name="T102" fmla="*/ 34 w 157"/>
                <a:gd name="T103" fmla="*/ 14 h 68"/>
                <a:gd name="T104" fmla="*/ 28 w 157"/>
                <a:gd name="T105" fmla="*/ 10 h 68"/>
                <a:gd name="T106" fmla="*/ 21 w 157"/>
                <a:gd name="T107" fmla="*/ 9 h 68"/>
                <a:gd name="T108" fmla="*/ 13 w 157"/>
                <a:gd name="T109" fmla="*/ 13 h 68"/>
                <a:gd name="T110" fmla="*/ 7 w 157"/>
                <a:gd name="T111" fmla="*/ 17 h 68"/>
                <a:gd name="T112" fmla="*/ 0 w 157"/>
                <a:gd name="T113" fmla="*/ 1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7" h="68">
                  <a:moveTo>
                    <a:pt x="0" y="19"/>
                  </a:moveTo>
                  <a:cubicBezTo>
                    <a:pt x="1" y="23"/>
                    <a:pt x="3" y="25"/>
                    <a:pt x="7" y="26"/>
                  </a:cubicBezTo>
                  <a:cubicBezTo>
                    <a:pt x="9" y="27"/>
                    <a:pt x="10" y="28"/>
                    <a:pt x="12" y="29"/>
                  </a:cubicBezTo>
                  <a:cubicBezTo>
                    <a:pt x="13" y="31"/>
                    <a:pt x="14" y="34"/>
                    <a:pt x="15" y="36"/>
                  </a:cubicBezTo>
                  <a:cubicBezTo>
                    <a:pt x="16" y="37"/>
                    <a:pt x="15" y="37"/>
                    <a:pt x="15" y="38"/>
                  </a:cubicBezTo>
                  <a:cubicBezTo>
                    <a:pt x="14" y="38"/>
                    <a:pt x="15" y="39"/>
                    <a:pt x="15" y="40"/>
                  </a:cubicBezTo>
                  <a:cubicBezTo>
                    <a:pt x="14" y="43"/>
                    <a:pt x="13" y="43"/>
                    <a:pt x="16" y="45"/>
                  </a:cubicBezTo>
                  <a:cubicBezTo>
                    <a:pt x="20" y="46"/>
                    <a:pt x="24" y="45"/>
                    <a:pt x="28" y="47"/>
                  </a:cubicBezTo>
                  <a:cubicBezTo>
                    <a:pt x="30" y="49"/>
                    <a:pt x="34" y="52"/>
                    <a:pt x="36" y="54"/>
                  </a:cubicBezTo>
                  <a:cubicBezTo>
                    <a:pt x="37" y="55"/>
                    <a:pt x="38" y="57"/>
                    <a:pt x="39" y="59"/>
                  </a:cubicBezTo>
                  <a:cubicBezTo>
                    <a:pt x="40" y="61"/>
                    <a:pt x="43" y="60"/>
                    <a:pt x="44" y="60"/>
                  </a:cubicBezTo>
                  <a:cubicBezTo>
                    <a:pt x="48" y="60"/>
                    <a:pt x="52" y="60"/>
                    <a:pt x="56" y="60"/>
                  </a:cubicBezTo>
                  <a:cubicBezTo>
                    <a:pt x="58" y="60"/>
                    <a:pt x="62" y="60"/>
                    <a:pt x="64" y="61"/>
                  </a:cubicBezTo>
                  <a:cubicBezTo>
                    <a:pt x="66" y="62"/>
                    <a:pt x="67" y="64"/>
                    <a:pt x="69" y="64"/>
                  </a:cubicBezTo>
                  <a:cubicBezTo>
                    <a:pt x="71" y="65"/>
                    <a:pt x="74" y="66"/>
                    <a:pt x="76" y="66"/>
                  </a:cubicBezTo>
                  <a:cubicBezTo>
                    <a:pt x="78" y="65"/>
                    <a:pt x="80" y="68"/>
                    <a:pt x="81" y="67"/>
                  </a:cubicBezTo>
                  <a:cubicBezTo>
                    <a:pt x="85" y="65"/>
                    <a:pt x="88" y="63"/>
                    <a:pt x="93" y="62"/>
                  </a:cubicBezTo>
                  <a:cubicBezTo>
                    <a:pt x="97" y="62"/>
                    <a:pt x="103" y="63"/>
                    <a:pt x="106" y="61"/>
                  </a:cubicBezTo>
                  <a:cubicBezTo>
                    <a:pt x="109" y="59"/>
                    <a:pt x="110" y="56"/>
                    <a:pt x="113" y="55"/>
                  </a:cubicBezTo>
                  <a:cubicBezTo>
                    <a:pt x="116" y="54"/>
                    <a:pt x="116" y="53"/>
                    <a:pt x="114" y="51"/>
                  </a:cubicBezTo>
                  <a:cubicBezTo>
                    <a:pt x="113" y="50"/>
                    <a:pt x="113" y="48"/>
                    <a:pt x="115" y="47"/>
                  </a:cubicBezTo>
                  <a:cubicBezTo>
                    <a:pt x="118" y="44"/>
                    <a:pt x="122" y="50"/>
                    <a:pt x="126" y="46"/>
                  </a:cubicBezTo>
                  <a:cubicBezTo>
                    <a:pt x="127" y="45"/>
                    <a:pt x="128" y="44"/>
                    <a:pt x="130" y="44"/>
                  </a:cubicBezTo>
                  <a:cubicBezTo>
                    <a:pt x="133" y="43"/>
                    <a:pt x="134" y="44"/>
                    <a:pt x="137" y="42"/>
                  </a:cubicBezTo>
                  <a:cubicBezTo>
                    <a:pt x="138" y="41"/>
                    <a:pt x="138" y="38"/>
                    <a:pt x="139" y="38"/>
                  </a:cubicBezTo>
                  <a:cubicBezTo>
                    <a:pt x="141" y="37"/>
                    <a:pt x="142" y="37"/>
                    <a:pt x="143" y="37"/>
                  </a:cubicBezTo>
                  <a:cubicBezTo>
                    <a:pt x="147" y="36"/>
                    <a:pt x="150" y="35"/>
                    <a:pt x="154" y="36"/>
                  </a:cubicBezTo>
                  <a:cubicBezTo>
                    <a:pt x="157" y="36"/>
                    <a:pt x="151" y="29"/>
                    <a:pt x="150" y="29"/>
                  </a:cubicBezTo>
                  <a:cubicBezTo>
                    <a:pt x="149" y="28"/>
                    <a:pt x="147" y="27"/>
                    <a:pt x="145" y="28"/>
                  </a:cubicBezTo>
                  <a:cubicBezTo>
                    <a:pt x="143" y="28"/>
                    <a:pt x="143" y="30"/>
                    <a:pt x="141" y="29"/>
                  </a:cubicBezTo>
                  <a:cubicBezTo>
                    <a:pt x="140" y="28"/>
                    <a:pt x="137" y="27"/>
                    <a:pt x="136" y="28"/>
                  </a:cubicBezTo>
                  <a:cubicBezTo>
                    <a:pt x="135" y="30"/>
                    <a:pt x="134" y="29"/>
                    <a:pt x="134" y="27"/>
                  </a:cubicBezTo>
                  <a:cubicBezTo>
                    <a:pt x="134" y="25"/>
                    <a:pt x="137" y="21"/>
                    <a:pt x="137" y="19"/>
                  </a:cubicBezTo>
                  <a:cubicBezTo>
                    <a:pt x="138" y="17"/>
                    <a:pt x="141" y="14"/>
                    <a:pt x="137" y="14"/>
                  </a:cubicBezTo>
                  <a:cubicBezTo>
                    <a:pt x="134" y="14"/>
                    <a:pt x="134" y="15"/>
                    <a:pt x="131" y="14"/>
                  </a:cubicBezTo>
                  <a:cubicBezTo>
                    <a:pt x="128" y="13"/>
                    <a:pt x="127" y="13"/>
                    <a:pt x="124" y="15"/>
                  </a:cubicBezTo>
                  <a:cubicBezTo>
                    <a:pt x="121" y="17"/>
                    <a:pt x="117" y="18"/>
                    <a:pt x="114" y="19"/>
                  </a:cubicBezTo>
                  <a:cubicBezTo>
                    <a:pt x="109" y="20"/>
                    <a:pt x="107" y="19"/>
                    <a:pt x="103" y="19"/>
                  </a:cubicBezTo>
                  <a:cubicBezTo>
                    <a:pt x="101" y="18"/>
                    <a:pt x="100" y="18"/>
                    <a:pt x="98" y="17"/>
                  </a:cubicBezTo>
                  <a:cubicBezTo>
                    <a:pt x="97" y="17"/>
                    <a:pt x="96" y="15"/>
                    <a:pt x="94" y="15"/>
                  </a:cubicBezTo>
                  <a:cubicBezTo>
                    <a:pt x="90" y="14"/>
                    <a:pt x="88" y="12"/>
                    <a:pt x="83" y="11"/>
                  </a:cubicBezTo>
                  <a:cubicBezTo>
                    <a:pt x="81" y="11"/>
                    <a:pt x="79" y="12"/>
                    <a:pt x="77" y="13"/>
                  </a:cubicBezTo>
                  <a:cubicBezTo>
                    <a:pt x="75" y="14"/>
                    <a:pt x="73" y="13"/>
                    <a:pt x="71" y="12"/>
                  </a:cubicBezTo>
                  <a:cubicBezTo>
                    <a:pt x="69" y="11"/>
                    <a:pt x="68" y="11"/>
                    <a:pt x="68" y="8"/>
                  </a:cubicBezTo>
                  <a:cubicBezTo>
                    <a:pt x="67" y="6"/>
                    <a:pt x="67" y="6"/>
                    <a:pt x="64" y="5"/>
                  </a:cubicBezTo>
                  <a:cubicBezTo>
                    <a:pt x="62" y="4"/>
                    <a:pt x="60" y="3"/>
                    <a:pt x="58" y="3"/>
                  </a:cubicBezTo>
                  <a:cubicBezTo>
                    <a:pt x="56" y="3"/>
                    <a:pt x="53" y="0"/>
                    <a:pt x="52" y="1"/>
                  </a:cubicBezTo>
                  <a:cubicBezTo>
                    <a:pt x="50" y="1"/>
                    <a:pt x="46" y="5"/>
                    <a:pt x="45" y="7"/>
                  </a:cubicBezTo>
                  <a:cubicBezTo>
                    <a:pt x="45" y="9"/>
                    <a:pt x="48" y="11"/>
                    <a:pt x="47" y="13"/>
                  </a:cubicBezTo>
                  <a:cubicBezTo>
                    <a:pt x="46" y="15"/>
                    <a:pt x="43" y="17"/>
                    <a:pt x="41" y="15"/>
                  </a:cubicBezTo>
                  <a:cubicBezTo>
                    <a:pt x="39" y="15"/>
                    <a:pt x="38" y="14"/>
                    <a:pt x="37" y="14"/>
                  </a:cubicBezTo>
                  <a:cubicBezTo>
                    <a:pt x="36" y="14"/>
                    <a:pt x="35" y="14"/>
                    <a:pt x="34" y="14"/>
                  </a:cubicBezTo>
                  <a:cubicBezTo>
                    <a:pt x="31" y="13"/>
                    <a:pt x="31" y="11"/>
                    <a:pt x="28" y="10"/>
                  </a:cubicBezTo>
                  <a:cubicBezTo>
                    <a:pt x="26" y="9"/>
                    <a:pt x="23" y="8"/>
                    <a:pt x="21" y="9"/>
                  </a:cubicBezTo>
                  <a:cubicBezTo>
                    <a:pt x="18" y="10"/>
                    <a:pt x="16" y="12"/>
                    <a:pt x="13" y="13"/>
                  </a:cubicBezTo>
                  <a:cubicBezTo>
                    <a:pt x="11" y="14"/>
                    <a:pt x="9" y="16"/>
                    <a:pt x="7" y="17"/>
                  </a:cubicBezTo>
                  <a:cubicBezTo>
                    <a:pt x="4" y="17"/>
                    <a:pt x="2" y="19"/>
                    <a:pt x="0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29" name="Freeform 717">
              <a:extLst>
                <a:ext uri="{FF2B5EF4-FFF2-40B4-BE49-F238E27FC236}">
                  <a16:creationId xmlns:a16="http://schemas.microsoft.com/office/drawing/2014/main" id="{3EBA7353-4492-08C0-D989-F52F49F48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9289" y="5133964"/>
              <a:ext cx="585987" cy="1009821"/>
            </a:xfrm>
            <a:custGeom>
              <a:avLst/>
              <a:gdLst>
                <a:gd name="T0" fmla="*/ 61 w 63"/>
                <a:gd name="T1" fmla="*/ 25 h 108"/>
                <a:gd name="T2" fmla="*/ 61 w 63"/>
                <a:gd name="T3" fmla="*/ 20 h 108"/>
                <a:gd name="T4" fmla="*/ 61 w 63"/>
                <a:gd name="T5" fmla="*/ 16 h 108"/>
                <a:gd name="T6" fmla="*/ 60 w 63"/>
                <a:gd name="T7" fmla="*/ 13 h 108"/>
                <a:gd name="T8" fmla="*/ 60 w 63"/>
                <a:gd name="T9" fmla="*/ 11 h 108"/>
                <a:gd name="T10" fmla="*/ 57 w 63"/>
                <a:gd name="T11" fmla="*/ 7 h 108"/>
                <a:gd name="T12" fmla="*/ 51 w 63"/>
                <a:gd name="T13" fmla="*/ 5 h 108"/>
                <a:gd name="T14" fmla="*/ 44 w 63"/>
                <a:gd name="T15" fmla="*/ 1 h 108"/>
                <a:gd name="T16" fmla="*/ 44 w 63"/>
                <a:gd name="T17" fmla="*/ 5 h 108"/>
                <a:gd name="T18" fmla="*/ 34 w 63"/>
                <a:gd name="T19" fmla="*/ 5 h 108"/>
                <a:gd name="T20" fmla="*/ 34 w 63"/>
                <a:gd name="T21" fmla="*/ 10 h 108"/>
                <a:gd name="T22" fmla="*/ 29 w 63"/>
                <a:gd name="T23" fmla="*/ 10 h 108"/>
                <a:gd name="T24" fmla="*/ 27 w 63"/>
                <a:gd name="T25" fmla="*/ 12 h 108"/>
                <a:gd name="T26" fmla="*/ 25 w 63"/>
                <a:gd name="T27" fmla="*/ 15 h 108"/>
                <a:gd name="T28" fmla="*/ 25 w 63"/>
                <a:gd name="T29" fmla="*/ 18 h 108"/>
                <a:gd name="T30" fmla="*/ 24 w 63"/>
                <a:gd name="T31" fmla="*/ 20 h 108"/>
                <a:gd name="T32" fmla="*/ 20 w 63"/>
                <a:gd name="T33" fmla="*/ 25 h 108"/>
                <a:gd name="T34" fmla="*/ 17 w 63"/>
                <a:gd name="T35" fmla="*/ 27 h 108"/>
                <a:gd name="T36" fmla="*/ 16 w 63"/>
                <a:gd name="T37" fmla="*/ 33 h 108"/>
                <a:gd name="T38" fmla="*/ 13 w 63"/>
                <a:gd name="T39" fmla="*/ 38 h 108"/>
                <a:gd name="T40" fmla="*/ 15 w 63"/>
                <a:gd name="T41" fmla="*/ 42 h 108"/>
                <a:gd name="T42" fmla="*/ 9 w 63"/>
                <a:gd name="T43" fmla="*/ 44 h 108"/>
                <a:gd name="T44" fmla="*/ 5 w 63"/>
                <a:gd name="T45" fmla="*/ 51 h 108"/>
                <a:gd name="T46" fmla="*/ 6 w 63"/>
                <a:gd name="T47" fmla="*/ 57 h 108"/>
                <a:gd name="T48" fmla="*/ 8 w 63"/>
                <a:gd name="T49" fmla="*/ 63 h 108"/>
                <a:gd name="T50" fmla="*/ 7 w 63"/>
                <a:gd name="T51" fmla="*/ 67 h 108"/>
                <a:gd name="T52" fmla="*/ 7 w 63"/>
                <a:gd name="T53" fmla="*/ 74 h 108"/>
                <a:gd name="T54" fmla="*/ 4 w 63"/>
                <a:gd name="T55" fmla="*/ 78 h 108"/>
                <a:gd name="T56" fmla="*/ 3 w 63"/>
                <a:gd name="T57" fmla="*/ 83 h 108"/>
                <a:gd name="T58" fmla="*/ 0 w 63"/>
                <a:gd name="T59" fmla="*/ 82 h 108"/>
                <a:gd name="T60" fmla="*/ 4 w 63"/>
                <a:gd name="T61" fmla="*/ 90 h 108"/>
                <a:gd name="T62" fmla="*/ 7 w 63"/>
                <a:gd name="T63" fmla="*/ 97 h 108"/>
                <a:gd name="T64" fmla="*/ 8 w 63"/>
                <a:gd name="T65" fmla="*/ 102 h 108"/>
                <a:gd name="T66" fmla="*/ 10 w 63"/>
                <a:gd name="T67" fmla="*/ 107 h 108"/>
                <a:gd name="T68" fmla="*/ 14 w 63"/>
                <a:gd name="T69" fmla="*/ 108 h 108"/>
                <a:gd name="T70" fmla="*/ 15 w 63"/>
                <a:gd name="T71" fmla="*/ 105 h 108"/>
                <a:gd name="T72" fmla="*/ 24 w 63"/>
                <a:gd name="T73" fmla="*/ 101 h 108"/>
                <a:gd name="T74" fmla="*/ 27 w 63"/>
                <a:gd name="T75" fmla="*/ 92 h 108"/>
                <a:gd name="T76" fmla="*/ 26 w 63"/>
                <a:gd name="T77" fmla="*/ 87 h 108"/>
                <a:gd name="T78" fmla="*/ 28 w 63"/>
                <a:gd name="T79" fmla="*/ 84 h 108"/>
                <a:gd name="T80" fmla="*/ 32 w 63"/>
                <a:gd name="T81" fmla="*/ 82 h 108"/>
                <a:gd name="T82" fmla="*/ 32 w 63"/>
                <a:gd name="T83" fmla="*/ 81 h 108"/>
                <a:gd name="T84" fmla="*/ 35 w 63"/>
                <a:gd name="T85" fmla="*/ 80 h 108"/>
                <a:gd name="T86" fmla="*/ 34 w 63"/>
                <a:gd name="T87" fmla="*/ 78 h 108"/>
                <a:gd name="T88" fmla="*/ 36 w 63"/>
                <a:gd name="T89" fmla="*/ 77 h 108"/>
                <a:gd name="T90" fmla="*/ 35 w 63"/>
                <a:gd name="T91" fmla="*/ 73 h 108"/>
                <a:gd name="T92" fmla="*/ 29 w 63"/>
                <a:gd name="T93" fmla="*/ 66 h 108"/>
                <a:gd name="T94" fmla="*/ 30 w 63"/>
                <a:gd name="T95" fmla="*/ 60 h 108"/>
                <a:gd name="T96" fmla="*/ 30 w 63"/>
                <a:gd name="T97" fmla="*/ 56 h 108"/>
                <a:gd name="T98" fmla="*/ 33 w 63"/>
                <a:gd name="T99" fmla="*/ 53 h 108"/>
                <a:gd name="T100" fmla="*/ 39 w 63"/>
                <a:gd name="T101" fmla="*/ 48 h 108"/>
                <a:gd name="T102" fmla="*/ 49 w 63"/>
                <a:gd name="T103" fmla="*/ 41 h 108"/>
                <a:gd name="T104" fmla="*/ 50 w 63"/>
                <a:gd name="T105" fmla="*/ 35 h 108"/>
                <a:gd name="T106" fmla="*/ 50 w 63"/>
                <a:gd name="T107" fmla="*/ 32 h 108"/>
                <a:gd name="T108" fmla="*/ 54 w 63"/>
                <a:gd name="T109" fmla="*/ 30 h 108"/>
                <a:gd name="T110" fmla="*/ 58 w 63"/>
                <a:gd name="T111" fmla="*/ 29 h 108"/>
                <a:gd name="T112" fmla="*/ 60 w 63"/>
                <a:gd name="T113" fmla="*/ 28 h 108"/>
                <a:gd name="T114" fmla="*/ 63 w 63"/>
                <a:gd name="T115" fmla="*/ 28 h 108"/>
                <a:gd name="T116" fmla="*/ 61 w 63"/>
                <a:gd name="T117" fmla="*/ 25 h 108"/>
                <a:gd name="T118" fmla="*/ 61 w 63"/>
                <a:gd name="T119" fmla="*/ 2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3" h="108">
                  <a:moveTo>
                    <a:pt x="61" y="25"/>
                  </a:moveTo>
                  <a:cubicBezTo>
                    <a:pt x="60" y="24"/>
                    <a:pt x="62" y="22"/>
                    <a:pt x="61" y="20"/>
                  </a:cubicBezTo>
                  <a:cubicBezTo>
                    <a:pt x="60" y="18"/>
                    <a:pt x="61" y="18"/>
                    <a:pt x="61" y="16"/>
                  </a:cubicBezTo>
                  <a:cubicBezTo>
                    <a:pt x="61" y="15"/>
                    <a:pt x="60" y="14"/>
                    <a:pt x="60" y="13"/>
                  </a:cubicBezTo>
                  <a:cubicBezTo>
                    <a:pt x="59" y="12"/>
                    <a:pt x="60" y="12"/>
                    <a:pt x="60" y="11"/>
                  </a:cubicBezTo>
                  <a:cubicBezTo>
                    <a:pt x="59" y="9"/>
                    <a:pt x="59" y="8"/>
                    <a:pt x="57" y="7"/>
                  </a:cubicBezTo>
                  <a:cubicBezTo>
                    <a:pt x="55" y="6"/>
                    <a:pt x="53" y="6"/>
                    <a:pt x="51" y="5"/>
                  </a:cubicBezTo>
                  <a:cubicBezTo>
                    <a:pt x="49" y="3"/>
                    <a:pt x="47" y="0"/>
                    <a:pt x="44" y="1"/>
                  </a:cubicBezTo>
                  <a:cubicBezTo>
                    <a:pt x="43" y="1"/>
                    <a:pt x="44" y="4"/>
                    <a:pt x="44" y="5"/>
                  </a:cubicBezTo>
                  <a:cubicBezTo>
                    <a:pt x="43" y="8"/>
                    <a:pt x="37" y="6"/>
                    <a:pt x="34" y="5"/>
                  </a:cubicBezTo>
                  <a:cubicBezTo>
                    <a:pt x="34" y="7"/>
                    <a:pt x="34" y="8"/>
                    <a:pt x="34" y="10"/>
                  </a:cubicBezTo>
                  <a:cubicBezTo>
                    <a:pt x="33" y="10"/>
                    <a:pt x="31" y="9"/>
                    <a:pt x="29" y="10"/>
                  </a:cubicBezTo>
                  <a:cubicBezTo>
                    <a:pt x="28" y="10"/>
                    <a:pt x="28" y="11"/>
                    <a:pt x="27" y="12"/>
                  </a:cubicBezTo>
                  <a:cubicBezTo>
                    <a:pt x="27" y="13"/>
                    <a:pt x="25" y="14"/>
                    <a:pt x="25" y="15"/>
                  </a:cubicBezTo>
                  <a:cubicBezTo>
                    <a:pt x="24" y="16"/>
                    <a:pt x="26" y="18"/>
                    <a:pt x="25" y="18"/>
                  </a:cubicBezTo>
                  <a:cubicBezTo>
                    <a:pt x="25" y="19"/>
                    <a:pt x="24" y="19"/>
                    <a:pt x="24" y="20"/>
                  </a:cubicBezTo>
                  <a:cubicBezTo>
                    <a:pt x="22" y="21"/>
                    <a:pt x="20" y="23"/>
                    <a:pt x="20" y="25"/>
                  </a:cubicBezTo>
                  <a:cubicBezTo>
                    <a:pt x="20" y="27"/>
                    <a:pt x="18" y="25"/>
                    <a:pt x="17" y="27"/>
                  </a:cubicBezTo>
                  <a:cubicBezTo>
                    <a:pt x="17" y="29"/>
                    <a:pt x="17" y="31"/>
                    <a:pt x="16" y="33"/>
                  </a:cubicBezTo>
                  <a:cubicBezTo>
                    <a:pt x="16" y="35"/>
                    <a:pt x="13" y="36"/>
                    <a:pt x="13" y="38"/>
                  </a:cubicBezTo>
                  <a:cubicBezTo>
                    <a:pt x="13" y="39"/>
                    <a:pt x="16" y="41"/>
                    <a:pt x="15" y="42"/>
                  </a:cubicBezTo>
                  <a:cubicBezTo>
                    <a:pt x="13" y="44"/>
                    <a:pt x="11" y="43"/>
                    <a:pt x="9" y="44"/>
                  </a:cubicBezTo>
                  <a:cubicBezTo>
                    <a:pt x="6" y="45"/>
                    <a:pt x="5" y="48"/>
                    <a:pt x="5" y="51"/>
                  </a:cubicBezTo>
                  <a:cubicBezTo>
                    <a:pt x="6" y="53"/>
                    <a:pt x="6" y="55"/>
                    <a:pt x="6" y="57"/>
                  </a:cubicBezTo>
                  <a:cubicBezTo>
                    <a:pt x="6" y="60"/>
                    <a:pt x="4" y="61"/>
                    <a:pt x="8" y="63"/>
                  </a:cubicBezTo>
                  <a:cubicBezTo>
                    <a:pt x="10" y="65"/>
                    <a:pt x="9" y="66"/>
                    <a:pt x="7" y="67"/>
                  </a:cubicBezTo>
                  <a:cubicBezTo>
                    <a:pt x="6" y="68"/>
                    <a:pt x="8" y="72"/>
                    <a:pt x="7" y="74"/>
                  </a:cubicBezTo>
                  <a:cubicBezTo>
                    <a:pt x="7" y="76"/>
                    <a:pt x="4" y="76"/>
                    <a:pt x="4" y="78"/>
                  </a:cubicBezTo>
                  <a:cubicBezTo>
                    <a:pt x="4" y="79"/>
                    <a:pt x="4" y="83"/>
                    <a:pt x="3" y="83"/>
                  </a:cubicBezTo>
                  <a:cubicBezTo>
                    <a:pt x="3" y="83"/>
                    <a:pt x="1" y="82"/>
                    <a:pt x="0" y="82"/>
                  </a:cubicBezTo>
                  <a:cubicBezTo>
                    <a:pt x="0" y="86"/>
                    <a:pt x="4" y="87"/>
                    <a:pt x="4" y="90"/>
                  </a:cubicBezTo>
                  <a:cubicBezTo>
                    <a:pt x="3" y="91"/>
                    <a:pt x="6" y="96"/>
                    <a:pt x="7" y="97"/>
                  </a:cubicBezTo>
                  <a:cubicBezTo>
                    <a:pt x="9" y="99"/>
                    <a:pt x="8" y="100"/>
                    <a:pt x="8" y="102"/>
                  </a:cubicBezTo>
                  <a:cubicBezTo>
                    <a:pt x="8" y="103"/>
                    <a:pt x="10" y="105"/>
                    <a:pt x="10" y="107"/>
                  </a:cubicBezTo>
                  <a:cubicBezTo>
                    <a:pt x="9" y="108"/>
                    <a:pt x="13" y="107"/>
                    <a:pt x="14" y="108"/>
                  </a:cubicBezTo>
                  <a:cubicBezTo>
                    <a:pt x="16" y="108"/>
                    <a:pt x="15" y="107"/>
                    <a:pt x="15" y="105"/>
                  </a:cubicBezTo>
                  <a:cubicBezTo>
                    <a:pt x="15" y="100"/>
                    <a:pt x="23" y="104"/>
                    <a:pt x="24" y="101"/>
                  </a:cubicBezTo>
                  <a:cubicBezTo>
                    <a:pt x="25" y="98"/>
                    <a:pt x="26" y="95"/>
                    <a:pt x="27" y="92"/>
                  </a:cubicBezTo>
                  <a:cubicBezTo>
                    <a:pt x="27" y="90"/>
                    <a:pt x="27" y="88"/>
                    <a:pt x="26" y="87"/>
                  </a:cubicBezTo>
                  <a:cubicBezTo>
                    <a:pt x="25" y="85"/>
                    <a:pt x="26" y="85"/>
                    <a:pt x="28" y="84"/>
                  </a:cubicBezTo>
                  <a:cubicBezTo>
                    <a:pt x="29" y="84"/>
                    <a:pt x="32" y="83"/>
                    <a:pt x="32" y="82"/>
                  </a:cubicBezTo>
                  <a:cubicBezTo>
                    <a:pt x="32" y="82"/>
                    <a:pt x="32" y="81"/>
                    <a:pt x="32" y="81"/>
                  </a:cubicBezTo>
                  <a:cubicBezTo>
                    <a:pt x="33" y="81"/>
                    <a:pt x="35" y="81"/>
                    <a:pt x="35" y="80"/>
                  </a:cubicBezTo>
                  <a:cubicBezTo>
                    <a:pt x="35" y="79"/>
                    <a:pt x="34" y="79"/>
                    <a:pt x="34" y="78"/>
                  </a:cubicBezTo>
                  <a:cubicBezTo>
                    <a:pt x="35" y="78"/>
                    <a:pt x="36" y="77"/>
                    <a:pt x="36" y="77"/>
                  </a:cubicBezTo>
                  <a:cubicBezTo>
                    <a:pt x="38" y="75"/>
                    <a:pt x="37" y="74"/>
                    <a:pt x="35" y="73"/>
                  </a:cubicBezTo>
                  <a:cubicBezTo>
                    <a:pt x="33" y="71"/>
                    <a:pt x="29" y="70"/>
                    <a:pt x="29" y="66"/>
                  </a:cubicBezTo>
                  <a:cubicBezTo>
                    <a:pt x="29" y="64"/>
                    <a:pt x="29" y="62"/>
                    <a:pt x="30" y="60"/>
                  </a:cubicBezTo>
                  <a:cubicBezTo>
                    <a:pt x="31" y="58"/>
                    <a:pt x="31" y="58"/>
                    <a:pt x="30" y="56"/>
                  </a:cubicBezTo>
                  <a:cubicBezTo>
                    <a:pt x="29" y="56"/>
                    <a:pt x="33" y="53"/>
                    <a:pt x="33" y="53"/>
                  </a:cubicBezTo>
                  <a:cubicBezTo>
                    <a:pt x="35" y="51"/>
                    <a:pt x="36" y="49"/>
                    <a:pt x="39" y="48"/>
                  </a:cubicBezTo>
                  <a:cubicBezTo>
                    <a:pt x="42" y="47"/>
                    <a:pt x="47" y="44"/>
                    <a:pt x="49" y="41"/>
                  </a:cubicBezTo>
                  <a:cubicBezTo>
                    <a:pt x="51" y="38"/>
                    <a:pt x="46" y="36"/>
                    <a:pt x="50" y="35"/>
                  </a:cubicBezTo>
                  <a:cubicBezTo>
                    <a:pt x="52" y="34"/>
                    <a:pt x="51" y="34"/>
                    <a:pt x="50" y="32"/>
                  </a:cubicBezTo>
                  <a:cubicBezTo>
                    <a:pt x="50" y="31"/>
                    <a:pt x="53" y="30"/>
                    <a:pt x="54" y="30"/>
                  </a:cubicBezTo>
                  <a:cubicBezTo>
                    <a:pt x="56" y="28"/>
                    <a:pt x="57" y="27"/>
                    <a:pt x="58" y="29"/>
                  </a:cubicBezTo>
                  <a:cubicBezTo>
                    <a:pt x="59" y="29"/>
                    <a:pt x="60" y="28"/>
                    <a:pt x="60" y="28"/>
                  </a:cubicBezTo>
                  <a:cubicBezTo>
                    <a:pt x="61" y="28"/>
                    <a:pt x="62" y="28"/>
                    <a:pt x="63" y="28"/>
                  </a:cubicBezTo>
                  <a:cubicBezTo>
                    <a:pt x="63" y="27"/>
                    <a:pt x="62" y="27"/>
                    <a:pt x="61" y="25"/>
                  </a:cubicBezTo>
                  <a:cubicBezTo>
                    <a:pt x="60" y="24"/>
                    <a:pt x="61" y="26"/>
                    <a:pt x="61" y="2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0" name="Freeform 718">
              <a:extLst>
                <a:ext uri="{FF2B5EF4-FFF2-40B4-BE49-F238E27FC236}">
                  <a16:creationId xmlns:a16="http://schemas.microsoft.com/office/drawing/2014/main" id="{68D9B6D4-6A00-5E6E-1270-F89542DFD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49227" y="5057512"/>
              <a:ext cx="503185" cy="786831"/>
            </a:xfrm>
            <a:custGeom>
              <a:avLst/>
              <a:gdLst>
                <a:gd name="T0" fmla="*/ 53 w 54"/>
                <a:gd name="T1" fmla="*/ 59 h 84"/>
                <a:gd name="T2" fmla="*/ 47 w 54"/>
                <a:gd name="T3" fmla="*/ 55 h 84"/>
                <a:gd name="T4" fmla="*/ 49 w 54"/>
                <a:gd name="T5" fmla="*/ 51 h 84"/>
                <a:gd name="T6" fmla="*/ 44 w 54"/>
                <a:gd name="T7" fmla="*/ 44 h 84"/>
                <a:gd name="T8" fmla="*/ 46 w 54"/>
                <a:gd name="T9" fmla="*/ 43 h 84"/>
                <a:gd name="T10" fmla="*/ 44 w 54"/>
                <a:gd name="T11" fmla="*/ 38 h 84"/>
                <a:gd name="T12" fmla="*/ 45 w 54"/>
                <a:gd name="T13" fmla="*/ 36 h 84"/>
                <a:gd name="T14" fmla="*/ 44 w 54"/>
                <a:gd name="T15" fmla="*/ 32 h 84"/>
                <a:gd name="T16" fmla="*/ 42 w 54"/>
                <a:gd name="T17" fmla="*/ 26 h 84"/>
                <a:gd name="T18" fmla="*/ 45 w 54"/>
                <a:gd name="T19" fmla="*/ 23 h 84"/>
                <a:gd name="T20" fmla="*/ 44 w 54"/>
                <a:gd name="T21" fmla="*/ 19 h 84"/>
                <a:gd name="T22" fmla="*/ 38 w 54"/>
                <a:gd name="T23" fmla="*/ 13 h 84"/>
                <a:gd name="T24" fmla="*/ 40 w 54"/>
                <a:gd name="T25" fmla="*/ 12 h 84"/>
                <a:gd name="T26" fmla="*/ 39 w 54"/>
                <a:gd name="T27" fmla="*/ 10 h 84"/>
                <a:gd name="T28" fmla="*/ 41 w 54"/>
                <a:gd name="T29" fmla="*/ 3 h 84"/>
                <a:gd name="T30" fmla="*/ 37 w 54"/>
                <a:gd name="T31" fmla="*/ 1 h 84"/>
                <a:gd name="T32" fmla="*/ 34 w 54"/>
                <a:gd name="T33" fmla="*/ 0 h 84"/>
                <a:gd name="T34" fmla="*/ 29 w 54"/>
                <a:gd name="T35" fmla="*/ 1 h 84"/>
                <a:gd name="T36" fmla="*/ 25 w 54"/>
                <a:gd name="T37" fmla="*/ 5 h 84"/>
                <a:gd name="T38" fmla="*/ 24 w 54"/>
                <a:gd name="T39" fmla="*/ 10 h 84"/>
                <a:gd name="T40" fmla="*/ 21 w 54"/>
                <a:gd name="T41" fmla="*/ 13 h 84"/>
                <a:gd name="T42" fmla="*/ 17 w 54"/>
                <a:gd name="T43" fmla="*/ 11 h 84"/>
                <a:gd name="T44" fmla="*/ 14 w 54"/>
                <a:gd name="T45" fmla="*/ 12 h 84"/>
                <a:gd name="T46" fmla="*/ 7 w 54"/>
                <a:gd name="T47" fmla="*/ 10 h 84"/>
                <a:gd name="T48" fmla="*/ 4 w 54"/>
                <a:gd name="T49" fmla="*/ 7 h 84"/>
                <a:gd name="T50" fmla="*/ 0 w 54"/>
                <a:gd name="T51" fmla="*/ 9 h 84"/>
                <a:gd name="T52" fmla="*/ 8 w 54"/>
                <a:gd name="T53" fmla="*/ 14 h 84"/>
                <a:gd name="T54" fmla="*/ 12 w 54"/>
                <a:gd name="T55" fmla="*/ 16 h 84"/>
                <a:gd name="T56" fmla="*/ 14 w 54"/>
                <a:gd name="T57" fmla="*/ 19 h 84"/>
                <a:gd name="T58" fmla="*/ 14 w 54"/>
                <a:gd name="T59" fmla="*/ 21 h 84"/>
                <a:gd name="T60" fmla="*/ 15 w 54"/>
                <a:gd name="T61" fmla="*/ 24 h 84"/>
                <a:gd name="T62" fmla="*/ 15 w 54"/>
                <a:gd name="T63" fmla="*/ 27 h 84"/>
                <a:gd name="T64" fmla="*/ 16 w 54"/>
                <a:gd name="T65" fmla="*/ 29 h 84"/>
                <a:gd name="T66" fmla="*/ 15 w 54"/>
                <a:gd name="T67" fmla="*/ 33 h 84"/>
                <a:gd name="T68" fmla="*/ 17 w 54"/>
                <a:gd name="T69" fmla="*/ 36 h 84"/>
                <a:gd name="T70" fmla="*/ 21 w 54"/>
                <a:gd name="T71" fmla="*/ 38 h 84"/>
                <a:gd name="T72" fmla="*/ 22 w 54"/>
                <a:gd name="T73" fmla="*/ 41 h 84"/>
                <a:gd name="T74" fmla="*/ 23 w 54"/>
                <a:gd name="T75" fmla="*/ 44 h 84"/>
                <a:gd name="T76" fmla="*/ 20 w 54"/>
                <a:gd name="T77" fmla="*/ 44 h 84"/>
                <a:gd name="T78" fmla="*/ 16 w 54"/>
                <a:gd name="T79" fmla="*/ 49 h 84"/>
                <a:gd name="T80" fmla="*/ 13 w 54"/>
                <a:gd name="T81" fmla="*/ 51 h 84"/>
                <a:gd name="T82" fmla="*/ 10 w 54"/>
                <a:gd name="T83" fmla="*/ 54 h 84"/>
                <a:gd name="T84" fmla="*/ 4 w 54"/>
                <a:gd name="T85" fmla="*/ 57 h 84"/>
                <a:gd name="T86" fmla="*/ 2 w 54"/>
                <a:gd name="T87" fmla="*/ 62 h 84"/>
                <a:gd name="T88" fmla="*/ 4 w 54"/>
                <a:gd name="T89" fmla="*/ 67 h 84"/>
                <a:gd name="T90" fmla="*/ 4 w 54"/>
                <a:gd name="T91" fmla="*/ 73 h 84"/>
                <a:gd name="T92" fmla="*/ 4 w 54"/>
                <a:gd name="T93" fmla="*/ 78 h 84"/>
                <a:gd name="T94" fmla="*/ 7 w 54"/>
                <a:gd name="T95" fmla="*/ 80 h 84"/>
                <a:gd name="T96" fmla="*/ 5 w 54"/>
                <a:gd name="T97" fmla="*/ 81 h 84"/>
                <a:gd name="T98" fmla="*/ 8 w 54"/>
                <a:gd name="T99" fmla="*/ 79 h 84"/>
                <a:gd name="T100" fmla="*/ 8 w 54"/>
                <a:gd name="T101" fmla="*/ 83 h 84"/>
                <a:gd name="T102" fmla="*/ 11 w 54"/>
                <a:gd name="T103" fmla="*/ 80 h 84"/>
                <a:gd name="T104" fmla="*/ 11 w 54"/>
                <a:gd name="T105" fmla="*/ 83 h 84"/>
                <a:gd name="T106" fmla="*/ 23 w 54"/>
                <a:gd name="T107" fmla="*/ 80 h 84"/>
                <a:gd name="T108" fmla="*/ 36 w 54"/>
                <a:gd name="T109" fmla="*/ 78 h 84"/>
                <a:gd name="T110" fmla="*/ 46 w 54"/>
                <a:gd name="T111" fmla="*/ 68 h 84"/>
                <a:gd name="T112" fmla="*/ 53 w 54"/>
                <a:gd name="T113" fmla="*/ 59 h 84"/>
                <a:gd name="T114" fmla="*/ 53 w 54"/>
                <a:gd name="T115" fmla="*/ 5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4" h="84">
                  <a:moveTo>
                    <a:pt x="53" y="59"/>
                  </a:moveTo>
                  <a:cubicBezTo>
                    <a:pt x="52" y="57"/>
                    <a:pt x="49" y="56"/>
                    <a:pt x="47" y="55"/>
                  </a:cubicBezTo>
                  <a:cubicBezTo>
                    <a:pt x="44" y="53"/>
                    <a:pt x="48" y="53"/>
                    <a:pt x="49" y="51"/>
                  </a:cubicBezTo>
                  <a:cubicBezTo>
                    <a:pt x="49" y="51"/>
                    <a:pt x="45" y="45"/>
                    <a:pt x="44" y="44"/>
                  </a:cubicBezTo>
                  <a:cubicBezTo>
                    <a:pt x="44" y="44"/>
                    <a:pt x="46" y="43"/>
                    <a:pt x="46" y="43"/>
                  </a:cubicBezTo>
                  <a:cubicBezTo>
                    <a:pt x="46" y="42"/>
                    <a:pt x="44" y="39"/>
                    <a:pt x="44" y="38"/>
                  </a:cubicBezTo>
                  <a:cubicBezTo>
                    <a:pt x="44" y="37"/>
                    <a:pt x="45" y="37"/>
                    <a:pt x="45" y="36"/>
                  </a:cubicBezTo>
                  <a:cubicBezTo>
                    <a:pt x="46" y="35"/>
                    <a:pt x="44" y="33"/>
                    <a:pt x="44" y="32"/>
                  </a:cubicBezTo>
                  <a:cubicBezTo>
                    <a:pt x="42" y="30"/>
                    <a:pt x="40" y="28"/>
                    <a:pt x="42" y="26"/>
                  </a:cubicBezTo>
                  <a:cubicBezTo>
                    <a:pt x="43" y="25"/>
                    <a:pt x="45" y="24"/>
                    <a:pt x="45" y="23"/>
                  </a:cubicBezTo>
                  <a:cubicBezTo>
                    <a:pt x="46" y="21"/>
                    <a:pt x="44" y="20"/>
                    <a:pt x="44" y="19"/>
                  </a:cubicBezTo>
                  <a:cubicBezTo>
                    <a:pt x="43" y="18"/>
                    <a:pt x="36" y="15"/>
                    <a:pt x="38" y="13"/>
                  </a:cubicBezTo>
                  <a:cubicBezTo>
                    <a:pt x="38" y="13"/>
                    <a:pt x="40" y="12"/>
                    <a:pt x="40" y="12"/>
                  </a:cubicBezTo>
                  <a:cubicBezTo>
                    <a:pt x="40" y="12"/>
                    <a:pt x="37" y="10"/>
                    <a:pt x="39" y="10"/>
                  </a:cubicBezTo>
                  <a:cubicBezTo>
                    <a:pt x="42" y="10"/>
                    <a:pt x="44" y="5"/>
                    <a:pt x="41" y="3"/>
                  </a:cubicBezTo>
                  <a:cubicBezTo>
                    <a:pt x="40" y="2"/>
                    <a:pt x="38" y="2"/>
                    <a:pt x="37" y="1"/>
                  </a:cubicBezTo>
                  <a:cubicBezTo>
                    <a:pt x="36" y="0"/>
                    <a:pt x="35" y="0"/>
                    <a:pt x="34" y="0"/>
                  </a:cubicBezTo>
                  <a:cubicBezTo>
                    <a:pt x="32" y="1"/>
                    <a:pt x="31" y="0"/>
                    <a:pt x="29" y="1"/>
                  </a:cubicBezTo>
                  <a:cubicBezTo>
                    <a:pt x="28" y="2"/>
                    <a:pt x="26" y="4"/>
                    <a:pt x="25" y="5"/>
                  </a:cubicBezTo>
                  <a:cubicBezTo>
                    <a:pt x="25" y="6"/>
                    <a:pt x="25" y="10"/>
                    <a:pt x="24" y="10"/>
                  </a:cubicBezTo>
                  <a:cubicBezTo>
                    <a:pt x="23" y="11"/>
                    <a:pt x="22" y="12"/>
                    <a:pt x="21" y="13"/>
                  </a:cubicBezTo>
                  <a:cubicBezTo>
                    <a:pt x="20" y="13"/>
                    <a:pt x="18" y="11"/>
                    <a:pt x="17" y="11"/>
                  </a:cubicBezTo>
                  <a:cubicBezTo>
                    <a:pt x="16" y="11"/>
                    <a:pt x="15" y="12"/>
                    <a:pt x="14" y="12"/>
                  </a:cubicBezTo>
                  <a:cubicBezTo>
                    <a:pt x="11" y="13"/>
                    <a:pt x="9" y="12"/>
                    <a:pt x="7" y="10"/>
                  </a:cubicBezTo>
                  <a:cubicBezTo>
                    <a:pt x="7" y="9"/>
                    <a:pt x="5" y="7"/>
                    <a:pt x="4" y="7"/>
                  </a:cubicBezTo>
                  <a:cubicBezTo>
                    <a:pt x="3" y="7"/>
                    <a:pt x="1" y="9"/>
                    <a:pt x="0" y="9"/>
                  </a:cubicBezTo>
                  <a:cubicBezTo>
                    <a:pt x="2" y="11"/>
                    <a:pt x="5" y="13"/>
                    <a:pt x="8" y="14"/>
                  </a:cubicBezTo>
                  <a:cubicBezTo>
                    <a:pt x="9" y="14"/>
                    <a:pt x="11" y="15"/>
                    <a:pt x="12" y="16"/>
                  </a:cubicBezTo>
                  <a:cubicBezTo>
                    <a:pt x="13" y="17"/>
                    <a:pt x="13" y="18"/>
                    <a:pt x="14" y="19"/>
                  </a:cubicBezTo>
                  <a:cubicBezTo>
                    <a:pt x="14" y="20"/>
                    <a:pt x="13" y="20"/>
                    <a:pt x="14" y="21"/>
                  </a:cubicBezTo>
                  <a:cubicBezTo>
                    <a:pt x="14" y="22"/>
                    <a:pt x="16" y="23"/>
                    <a:pt x="15" y="24"/>
                  </a:cubicBezTo>
                  <a:cubicBezTo>
                    <a:pt x="15" y="25"/>
                    <a:pt x="14" y="26"/>
                    <a:pt x="15" y="27"/>
                  </a:cubicBezTo>
                  <a:cubicBezTo>
                    <a:pt x="15" y="27"/>
                    <a:pt x="16" y="29"/>
                    <a:pt x="16" y="29"/>
                  </a:cubicBezTo>
                  <a:cubicBezTo>
                    <a:pt x="15" y="30"/>
                    <a:pt x="15" y="32"/>
                    <a:pt x="15" y="33"/>
                  </a:cubicBezTo>
                  <a:cubicBezTo>
                    <a:pt x="15" y="33"/>
                    <a:pt x="17" y="36"/>
                    <a:pt x="17" y="36"/>
                  </a:cubicBezTo>
                  <a:cubicBezTo>
                    <a:pt x="18" y="37"/>
                    <a:pt x="20" y="38"/>
                    <a:pt x="21" y="38"/>
                  </a:cubicBezTo>
                  <a:cubicBezTo>
                    <a:pt x="22" y="39"/>
                    <a:pt x="22" y="40"/>
                    <a:pt x="22" y="41"/>
                  </a:cubicBezTo>
                  <a:cubicBezTo>
                    <a:pt x="22" y="42"/>
                    <a:pt x="23" y="43"/>
                    <a:pt x="23" y="44"/>
                  </a:cubicBezTo>
                  <a:cubicBezTo>
                    <a:pt x="23" y="45"/>
                    <a:pt x="21" y="44"/>
                    <a:pt x="20" y="44"/>
                  </a:cubicBezTo>
                  <a:cubicBezTo>
                    <a:pt x="19" y="44"/>
                    <a:pt x="16" y="48"/>
                    <a:pt x="16" y="49"/>
                  </a:cubicBezTo>
                  <a:cubicBezTo>
                    <a:pt x="15" y="50"/>
                    <a:pt x="14" y="50"/>
                    <a:pt x="13" y="51"/>
                  </a:cubicBezTo>
                  <a:cubicBezTo>
                    <a:pt x="12" y="52"/>
                    <a:pt x="11" y="53"/>
                    <a:pt x="10" y="54"/>
                  </a:cubicBezTo>
                  <a:cubicBezTo>
                    <a:pt x="9" y="54"/>
                    <a:pt x="4" y="58"/>
                    <a:pt x="4" y="57"/>
                  </a:cubicBezTo>
                  <a:cubicBezTo>
                    <a:pt x="4" y="59"/>
                    <a:pt x="2" y="60"/>
                    <a:pt x="2" y="62"/>
                  </a:cubicBezTo>
                  <a:cubicBezTo>
                    <a:pt x="3" y="64"/>
                    <a:pt x="2" y="67"/>
                    <a:pt x="4" y="67"/>
                  </a:cubicBezTo>
                  <a:cubicBezTo>
                    <a:pt x="5" y="67"/>
                    <a:pt x="4" y="72"/>
                    <a:pt x="4" y="73"/>
                  </a:cubicBezTo>
                  <a:cubicBezTo>
                    <a:pt x="4" y="75"/>
                    <a:pt x="2" y="77"/>
                    <a:pt x="4" y="78"/>
                  </a:cubicBezTo>
                  <a:cubicBezTo>
                    <a:pt x="4" y="78"/>
                    <a:pt x="8" y="79"/>
                    <a:pt x="7" y="80"/>
                  </a:cubicBezTo>
                  <a:cubicBezTo>
                    <a:pt x="7" y="80"/>
                    <a:pt x="5" y="81"/>
                    <a:pt x="5" y="81"/>
                  </a:cubicBezTo>
                  <a:cubicBezTo>
                    <a:pt x="7" y="81"/>
                    <a:pt x="7" y="79"/>
                    <a:pt x="8" y="79"/>
                  </a:cubicBezTo>
                  <a:cubicBezTo>
                    <a:pt x="10" y="78"/>
                    <a:pt x="8" y="83"/>
                    <a:pt x="8" y="83"/>
                  </a:cubicBezTo>
                  <a:cubicBezTo>
                    <a:pt x="8" y="83"/>
                    <a:pt x="11" y="80"/>
                    <a:pt x="11" y="80"/>
                  </a:cubicBezTo>
                  <a:cubicBezTo>
                    <a:pt x="12" y="79"/>
                    <a:pt x="11" y="83"/>
                    <a:pt x="11" y="83"/>
                  </a:cubicBezTo>
                  <a:cubicBezTo>
                    <a:pt x="14" y="84"/>
                    <a:pt x="20" y="81"/>
                    <a:pt x="23" y="80"/>
                  </a:cubicBezTo>
                  <a:cubicBezTo>
                    <a:pt x="27" y="79"/>
                    <a:pt x="31" y="79"/>
                    <a:pt x="36" y="78"/>
                  </a:cubicBezTo>
                  <a:cubicBezTo>
                    <a:pt x="39" y="74"/>
                    <a:pt x="43" y="71"/>
                    <a:pt x="46" y="68"/>
                  </a:cubicBezTo>
                  <a:cubicBezTo>
                    <a:pt x="48" y="66"/>
                    <a:pt x="54" y="62"/>
                    <a:pt x="53" y="59"/>
                  </a:cubicBezTo>
                  <a:cubicBezTo>
                    <a:pt x="52" y="57"/>
                    <a:pt x="54" y="62"/>
                    <a:pt x="53" y="5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1" name="Freeform 719">
              <a:extLst>
                <a:ext uri="{FF2B5EF4-FFF2-40B4-BE49-F238E27FC236}">
                  <a16:creationId xmlns:a16="http://schemas.microsoft.com/office/drawing/2014/main" id="{633EE829-B59A-FD36-6ABD-3C9ACF407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29481" y="4965129"/>
              <a:ext cx="1194268" cy="1000263"/>
            </a:xfrm>
            <a:custGeom>
              <a:avLst/>
              <a:gdLst>
                <a:gd name="T0" fmla="*/ 38 w 128"/>
                <a:gd name="T1" fmla="*/ 87 h 107"/>
                <a:gd name="T2" fmla="*/ 38 w 128"/>
                <a:gd name="T3" fmla="*/ 63 h 107"/>
                <a:gd name="T4" fmla="*/ 47 w 128"/>
                <a:gd name="T5" fmla="*/ 52 h 107"/>
                <a:gd name="T6" fmla="*/ 56 w 128"/>
                <a:gd name="T7" fmla="*/ 34 h 107"/>
                <a:gd name="T8" fmla="*/ 72 w 128"/>
                <a:gd name="T9" fmla="*/ 25 h 107"/>
                <a:gd name="T10" fmla="*/ 86 w 128"/>
                <a:gd name="T11" fmla="*/ 22 h 107"/>
                <a:gd name="T12" fmla="*/ 102 w 128"/>
                <a:gd name="T13" fmla="*/ 20 h 107"/>
                <a:gd name="T14" fmla="*/ 112 w 128"/>
                <a:gd name="T15" fmla="*/ 10 h 107"/>
                <a:gd name="T16" fmla="*/ 120 w 128"/>
                <a:gd name="T17" fmla="*/ 13 h 107"/>
                <a:gd name="T18" fmla="*/ 127 w 128"/>
                <a:gd name="T19" fmla="*/ 6 h 107"/>
                <a:gd name="T20" fmla="*/ 114 w 128"/>
                <a:gd name="T21" fmla="*/ 5 h 107"/>
                <a:gd name="T22" fmla="*/ 116 w 128"/>
                <a:gd name="T23" fmla="*/ 2 h 107"/>
                <a:gd name="T24" fmla="*/ 106 w 128"/>
                <a:gd name="T25" fmla="*/ 3 h 107"/>
                <a:gd name="T26" fmla="*/ 100 w 128"/>
                <a:gd name="T27" fmla="*/ 1 h 107"/>
                <a:gd name="T28" fmla="*/ 95 w 128"/>
                <a:gd name="T29" fmla="*/ 3 h 107"/>
                <a:gd name="T30" fmla="*/ 91 w 128"/>
                <a:gd name="T31" fmla="*/ 6 h 107"/>
                <a:gd name="T32" fmla="*/ 90 w 128"/>
                <a:gd name="T33" fmla="*/ 11 h 107"/>
                <a:gd name="T34" fmla="*/ 84 w 128"/>
                <a:gd name="T35" fmla="*/ 10 h 107"/>
                <a:gd name="T36" fmla="*/ 80 w 128"/>
                <a:gd name="T37" fmla="*/ 13 h 107"/>
                <a:gd name="T38" fmla="*/ 76 w 128"/>
                <a:gd name="T39" fmla="*/ 15 h 107"/>
                <a:gd name="T40" fmla="*/ 72 w 128"/>
                <a:gd name="T41" fmla="*/ 16 h 107"/>
                <a:gd name="T42" fmla="*/ 68 w 128"/>
                <a:gd name="T43" fmla="*/ 10 h 107"/>
                <a:gd name="T44" fmla="*/ 67 w 128"/>
                <a:gd name="T45" fmla="*/ 14 h 107"/>
                <a:gd name="T46" fmla="*/ 65 w 128"/>
                <a:gd name="T47" fmla="*/ 14 h 107"/>
                <a:gd name="T48" fmla="*/ 62 w 128"/>
                <a:gd name="T49" fmla="*/ 18 h 107"/>
                <a:gd name="T50" fmla="*/ 61 w 128"/>
                <a:gd name="T51" fmla="*/ 21 h 107"/>
                <a:gd name="T52" fmla="*/ 57 w 128"/>
                <a:gd name="T53" fmla="*/ 20 h 107"/>
                <a:gd name="T54" fmla="*/ 54 w 128"/>
                <a:gd name="T55" fmla="*/ 20 h 107"/>
                <a:gd name="T56" fmla="*/ 51 w 128"/>
                <a:gd name="T57" fmla="*/ 22 h 107"/>
                <a:gd name="T58" fmla="*/ 49 w 128"/>
                <a:gd name="T59" fmla="*/ 23 h 107"/>
                <a:gd name="T60" fmla="*/ 54 w 128"/>
                <a:gd name="T61" fmla="*/ 25 h 107"/>
                <a:gd name="T62" fmla="*/ 56 w 128"/>
                <a:gd name="T63" fmla="*/ 25 h 107"/>
                <a:gd name="T64" fmla="*/ 57 w 128"/>
                <a:gd name="T65" fmla="*/ 28 h 107"/>
                <a:gd name="T66" fmla="*/ 49 w 128"/>
                <a:gd name="T67" fmla="*/ 31 h 107"/>
                <a:gd name="T68" fmla="*/ 53 w 128"/>
                <a:gd name="T69" fmla="*/ 33 h 107"/>
                <a:gd name="T70" fmla="*/ 49 w 128"/>
                <a:gd name="T71" fmla="*/ 35 h 107"/>
                <a:gd name="T72" fmla="*/ 43 w 128"/>
                <a:gd name="T73" fmla="*/ 40 h 107"/>
                <a:gd name="T74" fmla="*/ 42 w 128"/>
                <a:gd name="T75" fmla="*/ 43 h 107"/>
                <a:gd name="T76" fmla="*/ 39 w 128"/>
                <a:gd name="T77" fmla="*/ 45 h 107"/>
                <a:gd name="T78" fmla="*/ 39 w 128"/>
                <a:gd name="T79" fmla="*/ 49 h 107"/>
                <a:gd name="T80" fmla="*/ 39 w 128"/>
                <a:gd name="T81" fmla="*/ 52 h 107"/>
                <a:gd name="T82" fmla="*/ 35 w 128"/>
                <a:gd name="T83" fmla="*/ 56 h 107"/>
                <a:gd name="T84" fmla="*/ 27 w 128"/>
                <a:gd name="T85" fmla="*/ 62 h 107"/>
                <a:gd name="T86" fmla="*/ 31 w 128"/>
                <a:gd name="T87" fmla="*/ 64 h 107"/>
                <a:gd name="T88" fmla="*/ 28 w 128"/>
                <a:gd name="T89" fmla="*/ 66 h 107"/>
                <a:gd name="T90" fmla="*/ 19 w 128"/>
                <a:gd name="T91" fmla="*/ 68 h 107"/>
                <a:gd name="T92" fmla="*/ 16 w 128"/>
                <a:gd name="T93" fmla="*/ 72 h 107"/>
                <a:gd name="T94" fmla="*/ 10 w 128"/>
                <a:gd name="T95" fmla="*/ 73 h 107"/>
                <a:gd name="T96" fmla="*/ 10 w 128"/>
                <a:gd name="T97" fmla="*/ 74 h 107"/>
                <a:gd name="T98" fmla="*/ 5 w 128"/>
                <a:gd name="T99" fmla="*/ 75 h 107"/>
                <a:gd name="T100" fmla="*/ 4 w 128"/>
                <a:gd name="T101" fmla="*/ 81 h 107"/>
                <a:gd name="T102" fmla="*/ 1 w 128"/>
                <a:gd name="T103" fmla="*/ 86 h 107"/>
                <a:gd name="T104" fmla="*/ 6 w 128"/>
                <a:gd name="T105" fmla="*/ 92 h 107"/>
                <a:gd name="T106" fmla="*/ 7 w 128"/>
                <a:gd name="T107" fmla="*/ 94 h 107"/>
                <a:gd name="T108" fmla="*/ 3 w 128"/>
                <a:gd name="T109" fmla="*/ 93 h 107"/>
                <a:gd name="T110" fmla="*/ 5 w 128"/>
                <a:gd name="T111" fmla="*/ 97 h 107"/>
                <a:gd name="T112" fmla="*/ 5 w 128"/>
                <a:gd name="T113" fmla="*/ 103 h 107"/>
                <a:gd name="T114" fmla="*/ 27 w 128"/>
                <a:gd name="T115" fmla="*/ 99 h 107"/>
                <a:gd name="T116" fmla="*/ 34 w 128"/>
                <a:gd name="T117" fmla="*/ 101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28" h="107">
                  <a:moveTo>
                    <a:pt x="34" y="101"/>
                  </a:moveTo>
                  <a:cubicBezTo>
                    <a:pt x="34" y="101"/>
                    <a:pt x="35" y="98"/>
                    <a:pt x="35" y="97"/>
                  </a:cubicBezTo>
                  <a:cubicBezTo>
                    <a:pt x="35" y="95"/>
                    <a:pt x="36" y="94"/>
                    <a:pt x="38" y="93"/>
                  </a:cubicBezTo>
                  <a:cubicBezTo>
                    <a:pt x="40" y="91"/>
                    <a:pt x="38" y="88"/>
                    <a:pt x="38" y="87"/>
                  </a:cubicBezTo>
                  <a:cubicBezTo>
                    <a:pt x="38" y="84"/>
                    <a:pt x="42" y="84"/>
                    <a:pt x="39" y="82"/>
                  </a:cubicBezTo>
                  <a:cubicBezTo>
                    <a:pt x="37" y="80"/>
                    <a:pt x="36" y="80"/>
                    <a:pt x="37" y="77"/>
                  </a:cubicBezTo>
                  <a:cubicBezTo>
                    <a:pt x="38" y="75"/>
                    <a:pt x="37" y="73"/>
                    <a:pt x="37" y="71"/>
                  </a:cubicBezTo>
                  <a:cubicBezTo>
                    <a:pt x="36" y="68"/>
                    <a:pt x="35" y="65"/>
                    <a:pt x="38" y="63"/>
                  </a:cubicBezTo>
                  <a:cubicBezTo>
                    <a:pt x="39" y="62"/>
                    <a:pt x="41" y="62"/>
                    <a:pt x="42" y="61"/>
                  </a:cubicBezTo>
                  <a:cubicBezTo>
                    <a:pt x="43" y="61"/>
                    <a:pt x="44" y="62"/>
                    <a:pt x="45" y="61"/>
                  </a:cubicBezTo>
                  <a:cubicBezTo>
                    <a:pt x="46" y="59"/>
                    <a:pt x="45" y="58"/>
                    <a:pt x="44" y="57"/>
                  </a:cubicBezTo>
                  <a:cubicBezTo>
                    <a:pt x="44" y="55"/>
                    <a:pt x="46" y="54"/>
                    <a:pt x="47" y="52"/>
                  </a:cubicBezTo>
                  <a:cubicBezTo>
                    <a:pt x="47" y="51"/>
                    <a:pt x="48" y="48"/>
                    <a:pt x="48" y="46"/>
                  </a:cubicBezTo>
                  <a:cubicBezTo>
                    <a:pt x="48" y="44"/>
                    <a:pt x="52" y="44"/>
                    <a:pt x="51" y="43"/>
                  </a:cubicBezTo>
                  <a:cubicBezTo>
                    <a:pt x="51" y="41"/>
                    <a:pt x="53" y="40"/>
                    <a:pt x="54" y="38"/>
                  </a:cubicBezTo>
                  <a:cubicBezTo>
                    <a:pt x="56" y="36"/>
                    <a:pt x="56" y="37"/>
                    <a:pt x="56" y="34"/>
                  </a:cubicBezTo>
                  <a:cubicBezTo>
                    <a:pt x="55" y="33"/>
                    <a:pt x="59" y="28"/>
                    <a:pt x="60" y="28"/>
                  </a:cubicBezTo>
                  <a:cubicBezTo>
                    <a:pt x="61" y="27"/>
                    <a:pt x="64" y="28"/>
                    <a:pt x="65" y="28"/>
                  </a:cubicBezTo>
                  <a:cubicBezTo>
                    <a:pt x="65" y="26"/>
                    <a:pt x="65" y="25"/>
                    <a:pt x="65" y="23"/>
                  </a:cubicBezTo>
                  <a:cubicBezTo>
                    <a:pt x="68" y="24"/>
                    <a:pt x="70" y="24"/>
                    <a:pt x="72" y="25"/>
                  </a:cubicBezTo>
                  <a:cubicBezTo>
                    <a:pt x="76" y="25"/>
                    <a:pt x="74" y="21"/>
                    <a:pt x="75" y="19"/>
                  </a:cubicBezTo>
                  <a:cubicBezTo>
                    <a:pt x="75" y="19"/>
                    <a:pt x="77" y="19"/>
                    <a:pt x="78" y="19"/>
                  </a:cubicBezTo>
                  <a:cubicBezTo>
                    <a:pt x="79" y="18"/>
                    <a:pt x="81" y="16"/>
                    <a:pt x="82" y="18"/>
                  </a:cubicBezTo>
                  <a:cubicBezTo>
                    <a:pt x="84" y="19"/>
                    <a:pt x="84" y="21"/>
                    <a:pt x="86" y="22"/>
                  </a:cubicBezTo>
                  <a:cubicBezTo>
                    <a:pt x="87" y="22"/>
                    <a:pt x="89" y="22"/>
                    <a:pt x="90" y="22"/>
                  </a:cubicBezTo>
                  <a:cubicBezTo>
                    <a:pt x="91" y="22"/>
                    <a:pt x="92" y="21"/>
                    <a:pt x="94" y="21"/>
                  </a:cubicBezTo>
                  <a:cubicBezTo>
                    <a:pt x="95" y="21"/>
                    <a:pt x="96" y="23"/>
                    <a:pt x="98" y="23"/>
                  </a:cubicBezTo>
                  <a:cubicBezTo>
                    <a:pt x="98" y="22"/>
                    <a:pt x="102" y="20"/>
                    <a:pt x="102" y="20"/>
                  </a:cubicBezTo>
                  <a:cubicBezTo>
                    <a:pt x="102" y="17"/>
                    <a:pt x="102" y="16"/>
                    <a:pt x="103" y="14"/>
                  </a:cubicBezTo>
                  <a:cubicBezTo>
                    <a:pt x="104" y="13"/>
                    <a:pt x="106" y="11"/>
                    <a:pt x="107" y="11"/>
                  </a:cubicBezTo>
                  <a:cubicBezTo>
                    <a:pt x="108" y="11"/>
                    <a:pt x="109" y="11"/>
                    <a:pt x="110" y="11"/>
                  </a:cubicBezTo>
                  <a:cubicBezTo>
                    <a:pt x="111" y="11"/>
                    <a:pt x="111" y="10"/>
                    <a:pt x="112" y="10"/>
                  </a:cubicBezTo>
                  <a:cubicBezTo>
                    <a:pt x="113" y="10"/>
                    <a:pt x="115" y="12"/>
                    <a:pt x="116" y="12"/>
                  </a:cubicBezTo>
                  <a:cubicBezTo>
                    <a:pt x="118" y="13"/>
                    <a:pt x="119" y="14"/>
                    <a:pt x="119" y="17"/>
                  </a:cubicBezTo>
                  <a:cubicBezTo>
                    <a:pt x="121" y="17"/>
                    <a:pt x="126" y="14"/>
                    <a:pt x="124" y="12"/>
                  </a:cubicBezTo>
                  <a:cubicBezTo>
                    <a:pt x="126" y="13"/>
                    <a:pt x="121" y="13"/>
                    <a:pt x="120" y="13"/>
                  </a:cubicBezTo>
                  <a:cubicBezTo>
                    <a:pt x="125" y="12"/>
                    <a:pt x="118" y="9"/>
                    <a:pt x="117" y="10"/>
                  </a:cubicBezTo>
                  <a:cubicBezTo>
                    <a:pt x="118" y="9"/>
                    <a:pt x="119" y="10"/>
                    <a:pt x="119" y="10"/>
                  </a:cubicBezTo>
                  <a:cubicBezTo>
                    <a:pt x="121" y="10"/>
                    <a:pt x="123" y="10"/>
                    <a:pt x="124" y="9"/>
                  </a:cubicBezTo>
                  <a:cubicBezTo>
                    <a:pt x="125" y="9"/>
                    <a:pt x="128" y="7"/>
                    <a:pt x="127" y="6"/>
                  </a:cubicBezTo>
                  <a:cubicBezTo>
                    <a:pt x="125" y="5"/>
                    <a:pt x="122" y="4"/>
                    <a:pt x="119" y="3"/>
                  </a:cubicBezTo>
                  <a:cubicBezTo>
                    <a:pt x="118" y="2"/>
                    <a:pt x="117" y="4"/>
                    <a:pt x="116" y="5"/>
                  </a:cubicBezTo>
                  <a:cubicBezTo>
                    <a:pt x="116" y="5"/>
                    <a:pt x="114" y="8"/>
                    <a:pt x="114" y="7"/>
                  </a:cubicBezTo>
                  <a:cubicBezTo>
                    <a:pt x="114" y="7"/>
                    <a:pt x="114" y="6"/>
                    <a:pt x="114" y="5"/>
                  </a:cubicBezTo>
                  <a:cubicBezTo>
                    <a:pt x="114" y="5"/>
                    <a:pt x="112" y="5"/>
                    <a:pt x="112" y="5"/>
                  </a:cubicBezTo>
                  <a:cubicBezTo>
                    <a:pt x="113" y="4"/>
                    <a:pt x="115" y="5"/>
                    <a:pt x="115" y="4"/>
                  </a:cubicBezTo>
                  <a:cubicBezTo>
                    <a:pt x="115" y="4"/>
                    <a:pt x="112" y="4"/>
                    <a:pt x="112" y="4"/>
                  </a:cubicBezTo>
                  <a:cubicBezTo>
                    <a:pt x="112" y="3"/>
                    <a:pt x="116" y="3"/>
                    <a:pt x="116" y="2"/>
                  </a:cubicBezTo>
                  <a:cubicBezTo>
                    <a:pt x="115" y="1"/>
                    <a:pt x="109" y="0"/>
                    <a:pt x="110" y="2"/>
                  </a:cubicBezTo>
                  <a:cubicBezTo>
                    <a:pt x="111" y="3"/>
                    <a:pt x="111" y="3"/>
                    <a:pt x="110" y="4"/>
                  </a:cubicBezTo>
                  <a:cubicBezTo>
                    <a:pt x="109" y="5"/>
                    <a:pt x="107" y="7"/>
                    <a:pt x="106" y="7"/>
                  </a:cubicBezTo>
                  <a:cubicBezTo>
                    <a:pt x="105" y="7"/>
                    <a:pt x="106" y="3"/>
                    <a:pt x="106" y="3"/>
                  </a:cubicBezTo>
                  <a:cubicBezTo>
                    <a:pt x="106" y="2"/>
                    <a:pt x="101" y="9"/>
                    <a:pt x="100" y="9"/>
                  </a:cubicBezTo>
                  <a:cubicBezTo>
                    <a:pt x="97" y="9"/>
                    <a:pt x="100" y="5"/>
                    <a:pt x="101" y="4"/>
                  </a:cubicBezTo>
                  <a:cubicBezTo>
                    <a:pt x="102" y="4"/>
                    <a:pt x="103" y="2"/>
                    <a:pt x="103" y="2"/>
                  </a:cubicBezTo>
                  <a:cubicBezTo>
                    <a:pt x="102" y="1"/>
                    <a:pt x="100" y="0"/>
                    <a:pt x="100" y="1"/>
                  </a:cubicBezTo>
                  <a:cubicBezTo>
                    <a:pt x="100" y="1"/>
                    <a:pt x="101" y="2"/>
                    <a:pt x="101" y="2"/>
                  </a:cubicBezTo>
                  <a:cubicBezTo>
                    <a:pt x="101" y="2"/>
                    <a:pt x="99" y="2"/>
                    <a:pt x="98" y="2"/>
                  </a:cubicBezTo>
                  <a:cubicBezTo>
                    <a:pt x="97" y="3"/>
                    <a:pt x="98" y="2"/>
                    <a:pt x="97" y="1"/>
                  </a:cubicBezTo>
                  <a:cubicBezTo>
                    <a:pt x="97" y="1"/>
                    <a:pt x="95" y="3"/>
                    <a:pt x="95" y="3"/>
                  </a:cubicBezTo>
                  <a:cubicBezTo>
                    <a:pt x="95" y="4"/>
                    <a:pt x="97" y="5"/>
                    <a:pt x="96" y="5"/>
                  </a:cubicBezTo>
                  <a:cubicBezTo>
                    <a:pt x="95" y="5"/>
                    <a:pt x="95" y="5"/>
                    <a:pt x="95" y="5"/>
                  </a:cubicBezTo>
                  <a:cubicBezTo>
                    <a:pt x="94" y="5"/>
                    <a:pt x="94" y="6"/>
                    <a:pt x="94" y="7"/>
                  </a:cubicBezTo>
                  <a:cubicBezTo>
                    <a:pt x="95" y="5"/>
                    <a:pt x="91" y="6"/>
                    <a:pt x="91" y="6"/>
                  </a:cubicBezTo>
                  <a:cubicBezTo>
                    <a:pt x="91" y="6"/>
                    <a:pt x="93" y="5"/>
                    <a:pt x="93" y="4"/>
                  </a:cubicBezTo>
                  <a:cubicBezTo>
                    <a:pt x="93" y="5"/>
                    <a:pt x="89" y="6"/>
                    <a:pt x="88" y="6"/>
                  </a:cubicBezTo>
                  <a:cubicBezTo>
                    <a:pt x="87" y="6"/>
                    <a:pt x="91" y="9"/>
                    <a:pt x="91" y="9"/>
                  </a:cubicBezTo>
                  <a:cubicBezTo>
                    <a:pt x="91" y="9"/>
                    <a:pt x="90" y="11"/>
                    <a:pt x="90" y="11"/>
                  </a:cubicBezTo>
                  <a:cubicBezTo>
                    <a:pt x="90" y="11"/>
                    <a:pt x="87" y="8"/>
                    <a:pt x="87" y="8"/>
                  </a:cubicBezTo>
                  <a:cubicBezTo>
                    <a:pt x="87" y="8"/>
                    <a:pt x="85" y="11"/>
                    <a:pt x="85" y="8"/>
                  </a:cubicBezTo>
                  <a:cubicBezTo>
                    <a:pt x="84" y="7"/>
                    <a:pt x="81" y="9"/>
                    <a:pt x="80" y="8"/>
                  </a:cubicBezTo>
                  <a:cubicBezTo>
                    <a:pt x="81" y="9"/>
                    <a:pt x="84" y="9"/>
                    <a:pt x="84" y="10"/>
                  </a:cubicBezTo>
                  <a:cubicBezTo>
                    <a:pt x="84" y="10"/>
                    <a:pt x="83" y="10"/>
                    <a:pt x="83" y="11"/>
                  </a:cubicBezTo>
                  <a:cubicBezTo>
                    <a:pt x="83" y="12"/>
                    <a:pt x="84" y="12"/>
                    <a:pt x="84" y="13"/>
                  </a:cubicBezTo>
                  <a:cubicBezTo>
                    <a:pt x="84" y="13"/>
                    <a:pt x="81" y="12"/>
                    <a:pt x="81" y="11"/>
                  </a:cubicBezTo>
                  <a:cubicBezTo>
                    <a:pt x="80" y="11"/>
                    <a:pt x="80" y="12"/>
                    <a:pt x="80" y="13"/>
                  </a:cubicBezTo>
                  <a:cubicBezTo>
                    <a:pt x="79" y="13"/>
                    <a:pt x="79" y="12"/>
                    <a:pt x="79" y="11"/>
                  </a:cubicBezTo>
                  <a:cubicBezTo>
                    <a:pt x="79" y="11"/>
                    <a:pt x="77" y="13"/>
                    <a:pt x="77" y="13"/>
                  </a:cubicBezTo>
                  <a:cubicBezTo>
                    <a:pt x="76" y="14"/>
                    <a:pt x="78" y="14"/>
                    <a:pt x="78" y="15"/>
                  </a:cubicBezTo>
                  <a:cubicBezTo>
                    <a:pt x="78" y="15"/>
                    <a:pt x="76" y="15"/>
                    <a:pt x="76" y="15"/>
                  </a:cubicBezTo>
                  <a:cubicBezTo>
                    <a:pt x="75" y="14"/>
                    <a:pt x="76" y="13"/>
                    <a:pt x="76" y="12"/>
                  </a:cubicBezTo>
                  <a:cubicBezTo>
                    <a:pt x="76" y="12"/>
                    <a:pt x="73" y="14"/>
                    <a:pt x="73" y="14"/>
                  </a:cubicBezTo>
                  <a:cubicBezTo>
                    <a:pt x="73" y="14"/>
                    <a:pt x="73" y="14"/>
                    <a:pt x="74" y="14"/>
                  </a:cubicBezTo>
                  <a:cubicBezTo>
                    <a:pt x="73" y="14"/>
                    <a:pt x="72" y="16"/>
                    <a:pt x="72" y="16"/>
                  </a:cubicBezTo>
                  <a:cubicBezTo>
                    <a:pt x="71" y="15"/>
                    <a:pt x="73" y="14"/>
                    <a:pt x="72" y="14"/>
                  </a:cubicBezTo>
                  <a:cubicBezTo>
                    <a:pt x="71" y="13"/>
                    <a:pt x="70" y="13"/>
                    <a:pt x="70" y="12"/>
                  </a:cubicBezTo>
                  <a:cubicBezTo>
                    <a:pt x="70" y="12"/>
                    <a:pt x="72" y="12"/>
                    <a:pt x="72" y="12"/>
                  </a:cubicBezTo>
                  <a:cubicBezTo>
                    <a:pt x="72" y="11"/>
                    <a:pt x="69" y="10"/>
                    <a:pt x="68" y="10"/>
                  </a:cubicBezTo>
                  <a:cubicBezTo>
                    <a:pt x="68" y="11"/>
                    <a:pt x="69" y="13"/>
                    <a:pt x="69" y="13"/>
                  </a:cubicBezTo>
                  <a:cubicBezTo>
                    <a:pt x="69" y="13"/>
                    <a:pt x="65" y="14"/>
                    <a:pt x="66" y="14"/>
                  </a:cubicBezTo>
                  <a:cubicBezTo>
                    <a:pt x="66" y="14"/>
                    <a:pt x="68" y="14"/>
                    <a:pt x="68" y="14"/>
                  </a:cubicBezTo>
                  <a:cubicBezTo>
                    <a:pt x="68" y="14"/>
                    <a:pt x="67" y="14"/>
                    <a:pt x="67" y="14"/>
                  </a:cubicBezTo>
                  <a:cubicBezTo>
                    <a:pt x="68" y="16"/>
                    <a:pt x="70" y="14"/>
                    <a:pt x="69" y="14"/>
                  </a:cubicBezTo>
                  <a:cubicBezTo>
                    <a:pt x="70" y="15"/>
                    <a:pt x="69" y="16"/>
                    <a:pt x="69" y="16"/>
                  </a:cubicBezTo>
                  <a:cubicBezTo>
                    <a:pt x="69" y="17"/>
                    <a:pt x="67" y="15"/>
                    <a:pt x="67" y="15"/>
                  </a:cubicBezTo>
                  <a:cubicBezTo>
                    <a:pt x="66" y="15"/>
                    <a:pt x="66" y="14"/>
                    <a:pt x="65" y="14"/>
                  </a:cubicBezTo>
                  <a:cubicBezTo>
                    <a:pt x="65" y="14"/>
                    <a:pt x="64" y="16"/>
                    <a:pt x="63" y="15"/>
                  </a:cubicBezTo>
                  <a:cubicBezTo>
                    <a:pt x="63" y="14"/>
                    <a:pt x="60" y="16"/>
                    <a:pt x="60" y="16"/>
                  </a:cubicBezTo>
                  <a:cubicBezTo>
                    <a:pt x="60" y="16"/>
                    <a:pt x="60" y="19"/>
                    <a:pt x="60" y="19"/>
                  </a:cubicBezTo>
                  <a:cubicBezTo>
                    <a:pt x="60" y="20"/>
                    <a:pt x="61" y="17"/>
                    <a:pt x="62" y="18"/>
                  </a:cubicBezTo>
                  <a:cubicBezTo>
                    <a:pt x="62" y="18"/>
                    <a:pt x="64" y="19"/>
                    <a:pt x="64" y="18"/>
                  </a:cubicBezTo>
                  <a:cubicBezTo>
                    <a:pt x="64" y="19"/>
                    <a:pt x="63" y="19"/>
                    <a:pt x="63" y="20"/>
                  </a:cubicBezTo>
                  <a:cubicBezTo>
                    <a:pt x="62" y="20"/>
                    <a:pt x="63" y="22"/>
                    <a:pt x="62" y="22"/>
                  </a:cubicBezTo>
                  <a:cubicBezTo>
                    <a:pt x="62" y="23"/>
                    <a:pt x="61" y="21"/>
                    <a:pt x="61" y="21"/>
                  </a:cubicBezTo>
                  <a:cubicBezTo>
                    <a:pt x="60" y="21"/>
                    <a:pt x="60" y="23"/>
                    <a:pt x="59" y="23"/>
                  </a:cubicBezTo>
                  <a:cubicBezTo>
                    <a:pt x="59" y="23"/>
                    <a:pt x="59" y="21"/>
                    <a:pt x="59" y="21"/>
                  </a:cubicBezTo>
                  <a:cubicBezTo>
                    <a:pt x="58" y="21"/>
                    <a:pt x="58" y="22"/>
                    <a:pt x="57" y="22"/>
                  </a:cubicBezTo>
                  <a:cubicBezTo>
                    <a:pt x="57" y="22"/>
                    <a:pt x="57" y="20"/>
                    <a:pt x="57" y="20"/>
                  </a:cubicBezTo>
                  <a:cubicBezTo>
                    <a:pt x="57" y="19"/>
                    <a:pt x="56" y="22"/>
                    <a:pt x="55" y="22"/>
                  </a:cubicBezTo>
                  <a:cubicBezTo>
                    <a:pt x="53" y="23"/>
                    <a:pt x="56" y="17"/>
                    <a:pt x="56" y="17"/>
                  </a:cubicBezTo>
                  <a:cubicBezTo>
                    <a:pt x="55" y="17"/>
                    <a:pt x="53" y="18"/>
                    <a:pt x="53" y="18"/>
                  </a:cubicBezTo>
                  <a:cubicBezTo>
                    <a:pt x="52" y="19"/>
                    <a:pt x="54" y="20"/>
                    <a:pt x="54" y="20"/>
                  </a:cubicBezTo>
                  <a:cubicBezTo>
                    <a:pt x="53" y="20"/>
                    <a:pt x="53" y="20"/>
                    <a:pt x="52" y="20"/>
                  </a:cubicBezTo>
                  <a:cubicBezTo>
                    <a:pt x="52" y="20"/>
                    <a:pt x="52" y="21"/>
                    <a:pt x="51" y="22"/>
                  </a:cubicBezTo>
                  <a:cubicBezTo>
                    <a:pt x="52" y="21"/>
                    <a:pt x="47" y="21"/>
                    <a:pt x="49" y="22"/>
                  </a:cubicBezTo>
                  <a:cubicBezTo>
                    <a:pt x="49" y="23"/>
                    <a:pt x="51" y="22"/>
                    <a:pt x="51" y="22"/>
                  </a:cubicBezTo>
                  <a:cubicBezTo>
                    <a:pt x="51" y="22"/>
                    <a:pt x="50" y="23"/>
                    <a:pt x="51" y="23"/>
                  </a:cubicBezTo>
                  <a:cubicBezTo>
                    <a:pt x="51" y="23"/>
                    <a:pt x="52" y="23"/>
                    <a:pt x="52" y="22"/>
                  </a:cubicBezTo>
                  <a:cubicBezTo>
                    <a:pt x="52" y="22"/>
                    <a:pt x="52" y="24"/>
                    <a:pt x="51" y="24"/>
                  </a:cubicBezTo>
                  <a:cubicBezTo>
                    <a:pt x="50" y="24"/>
                    <a:pt x="50" y="23"/>
                    <a:pt x="49" y="23"/>
                  </a:cubicBezTo>
                  <a:cubicBezTo>
                    <a:pt x="48" y="24"/>
                    <a:pt x="48" y="26"/>
                    <a:pt x="47" y="26"/>
                  </a:cubicBezTo>
                  <a:cubicBezTo>
                    <a:pt x="47" y="26"/>
                    <a:pt x="44" y="26"/>
                    <a:pt x="44" y="26"/>
                  </a:cubicBezTo>
                  <a:cubicBezTo>
                    <a:pt x="44" y="29"/>
                    <a:pt x="51" y="25"/>
                    <a:pt x="51" y="25"/>
                  </a:cubicBezTo>
                  <a:cubicBezTo>
                    <a:pt x="52" y="25"/>
                    <a:pt x="53" y="24"/>
                    <a:pt x="54" y="25"/>
                  </a:cubicBezTo>
                  <a:cubicBezTo>
                    <a:pt x="56" y="25"/>
                    <a:pt x="55" y="23"/>
                    <a:pt x="54" y="23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6" y="25"/>
                    <a:pt x="57" y="23"/>
                    <a:pt x="58" y="23"/>
                  </a:cubicBezTo>
                  <a:cubicBezTo>
                    <a:pt x="57" y="23"/>
                    <a:pt x="57" y="25"/>
                    <a:pt x="56" y="25"/>
                  </a:cubicBezTo>
                  <a:cubicBezTo>
                    <a:pt x="57" y="25"/>
                    <a:pt x="58" y="25"/>
                    <a:pt x="58" y="25"/>
                  </a:cubicBezTo>
                  <a:cubicBezTo>
                    <a:pt x="58" y="25"/>
                    <a:pt x="56" y="26"/>
                    <a:pt x="56" y="27"/>
                  </a:cubicBezTo>
                  <a:cubicBezTo>
                    <a:pt x="56" y="27"/>
                    <a:pt x="61" y="25"/>
                    <a:pt x="61" y="26"/>
                  </a:cubicBezTo>
                  <a:cubicBezTo>
                    <a:pt x="60" y="27"/>
                    <a:pt x="57" y="26"/>
                    <a:pt x="57" y="28"/>
                  </a:cubicBezTo>
                  <a:cubicBezTo>
                    <a:pt x="56" y="31"/>
                    <a:pt x="54" y="27"/>
                    <a:pt x="54" y="27"/>
                  </a:cubicBezTo>
                  <a:cubicBezTo>
                    <a:pt x="54" y="26"/>
                    <a:pt x="54" y="29"/>
                    <a:pt x="54" y="29"/>
                  </a:cubicBezTo>
                  <a:cubicBezTo>
                    <a:pt x="54" y="29"/>
                    <a:pt x="53" y="27"/>
                    <a:pt x="52" y="27"/>
                  </a:cubicBezTo>
                  <a:cubicBezTo>
                    <a:pt x="51" y="28"/>
                    <a:pt x="49" y="30"/>
                    <a:pt x="49" y="31"/>
                  </a:cubicBezTo>
                  <a:cubicBezTo>
                    <a:pt x="49" y="31"/>
                    <a:pt x="51" y="30"/>
                    <a:pt x="51" y="30"/>
                  </a:cubicBezTo>
                  <a:cubicBezTo>
                    <a:pt x="51" y="31"/>
                    <a:pt x="53" y="30"/>
                    <a:pt x="53" y="31"/>
                  </a:cubicBezTo>
                  <a:cubicBezTo>
                    <a:pt x="53" y="30"/>
                    <a:pt x="50" y="31"/>
                    <a:pt x="50" y="32"/>
                  </a:cubicBezTo>
                  <a:cubicBezTo>
                    <a:pt x="51" y="33"/>
                    <a:pt x="54" y="31"/>
                    <a:pt x="53" y="33"/>
                  </a:cubicBezTo>
                  <a:cubicBezTo>
                    <a:pt x="54" y="31"/>
                    <a:pt x="47" y="34"/>
                    <a:pt x="47" y="34"/>
                  </a:cubicBezTo>
                  <a:cubicBezTo>
                    <a:pt x="47" y="33"/>
                    <a:pt x="53" y="35"/>
                    <a:pt x="52" y="35"/>
                  </a:cubicBezTo>
                  <a:cubicBezTo>
                    <a:pt x="51" y="36"/>
                    <a:pt x="50" y="34"/>
                    <a:pt x="49" y="35"/>
                  </a:cubicBezTo>
                  <a:cubicBezTo>
                    <a:pt x="49" y="35"/>
                    <a:pt x="49" y="35"/>
                    <a:pt x="49" y="35"/>
                  </a:cubicBezTo>
                  <a:cubicBezTo>
                    <a:pt x="49" y="36"/>
                    <a:pt x="46" y="34"/>
                    <a:pt x="45" y="36"/>
                  </a:cubicBezTo>
                  <a:cubicBezTo>
                    <a:pt x="45" y="36"/>
                    <a:pt x="48" y="36"/>
                    <a:pt x="48" y="36"/>
                  </a:cubicBezTo>
                  <a:cubicBezTo>
                    <a:pt x="46" y="38"/>
                    <a:pt x="44" y="36"/>
                    <a:pt x="45" y="39"/>
                  </a:cubicBezTo>
                  <a:cubicBezTo>
                    <a:pt x="45" y="39"/>
                    <a:pt x="43" y="40"/>
                    <a:pt x="43" y="40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42"/>
                    <a:pt x="41" y="42"/>
                    <a:pt x="41" y="42"/>
                  </a:cubicBezTo>
                  <a:cubicBezTo>
                    <a:pt x="41" y="43"/>
                    <a:pt x="42" y="42"/>
                    <a:pt x="42" y="42"/>
                  </a:cubicBezTo>
                  <a:cubicBezTo>
                    <a:pt x="43" y="42"/>
                    <a:pt x="42" y="43"/>
                    <a:pt x="42" y="43"/>
                  </a:cubicBezTo>
                  <a:cubicBezTo>
                    <a:pt x="43" y="43"/>
                    <a:pt x="45" y="44"/>
                    <a:pt x="46" y="43"/>
                  </a:cubicBezTo>
                  <a:cubicBezTo>
                    <a:pt x="44" y="44"/>
                    <a:pt x="44" y="44"/>
                    <a:pt x="42" y="44"/>
                  </a:cubicBezTo>
                  <a:cubicBezTo>
                    <a:pt x="41" y="44"/>
                    <a:pt x="38" y="44"/>
                    <a:pt x="38" y="45"/>
                  </a:cubicBezTo>
                  <a:cubicBezTo>
                    <a:pt x="38" y="45"/>
                    <a:pt x="39" y="45"/>
                    <a:pt x="39" y="45"/>
                  </a:cubicBezTo>
                  <a:cubicBezTo>
                    <a:pt x="39" y="45"/>
                    <a:pt x="38" y="46"/>
                    <a:pt x="38" y="46"/>
                  </a:cubicBezTo>
                  <a:cubicBezTo>
                    <a:pt x="38" y="46"/>
                    <a:pt x="40" y="45"/>
                    <a:pt x="40" y="46"/>
                  </a:cubicBezTo>
                  <a:cubicBezTo>
                    <a:pt x="40" y="46"/>
                    <a:pt x="38" y="48"/>
                    <a:pt x="38" y="48"/>
                  </a:cubicBezTo>
                  <a:cubicBezTo>
                    <a:pt x="38" y="48"/>
                    <a:pt x="39" y="48"/>
                    <a:pt x="39" y="49"/>
                  </a:cubicBezTo>
                  <a:cubicBezTo>
                    <a:pt x="39" y="49"/>
                    <a:pt x="37" y="49"/>
                    <a:pt x="37" y="49"/>
                  </a:cubicBezTo>
                  <a:cubicBezTo>
                    <a:pt x="37" y="49"/>
                    <a:pt x="39" y="50"/>
                    <a:pt x="39" y="50"/>
                  </a:cubicBezTo>
                  <a:cubicBezTo>
                    <a:pt x="38" y="50"/>
                    <a:pt x="37" y="50"/>
                    <a:pt x="37" y="50"/>
                  </a:cubicBezTo>
                  <a:cubicBezTo>
                    <a:pt x="37" y="51"/>
                    <a:pt x="38" y="52"/>
                    <a:pt x="39" y="52"/>
                  </a:cubicBezTo>
                  <a:cubicBezTo>
                    <a:pt x="37" y="52"/>
                    <a:pt x="35" y="52"/>
                    <a:pt x="34" y="54"/>
                  </a:cubicBezTo>
                  <a:cubicBezTo>
                    <a:pt x="34" y="55"/>
                    <a:pt x="30" y="54"/>
                    <a:pt x="30" y="54"/>
                  </a:cubicBezTo>
                  <a:cubicBezTo>
                    <a:pt x="30" y="57"/>
                    <a:pt x="36" y="54"/>
                    <a:pt x="37" y="54"/>
                  </a:cubicBezTo>
                  <a:cubicBezTo>
                    <a:pt x="36" y="54"/>
                    <a:pt x="35" y="56"/>
                    <a:pt x="35" y="56"/>
                  </a:cubicBezTo>
                  <a:cubicBezTo>
                    <a:pt x="32" y="56"/>
                    <a:pt x="34" y="57"/>
                    <a:pt x="33" y="58"/>
                  </a:cubicBezTo>
                  <a:cubicBezTo>
                    <a:pt x="32" y="59"/>
                    <a:pt x="30" y="57"/>
                    <a:pt x="29" y="58"/>
                  </a:cubicBezTo>
                  <a:cubicBezTo>
                    <a:pt x="29" y="59"/>
                    <a:pt x="26" y="61"/>
                    <a:pt x="26" y="61"/>
                  </a:cubicBezTo>
                  <a:cubicBezTo>
                    <a:pt x="26" y="62"/>
                    <a:pt x="27" y="62"/>
                    <a:pt x="27" y="62"/>
                  </a:cubicBezTo>
                  <a:cubicBezTo>
                    <a:pt x="27" y="63"/>
                    <a:pt x="24" y="63"/>
                    <a:pt x="24" y="63"/>
                  </a:cubicBezTo>
                  <a:cubicBezTo>
                    <a:pt x="24" y="63"/>
                    <a:pt x="25" y="64"/>
                    <a:pt x="25" y="65"/>
                  </a:cubicBezTo>
                  <a:cubicBezTo>
                    <a:pt x="25" y="66"/>
                    <a:pt x="27" y="65"/>
                    <a:pt x="28" y="65"/>
                  </a:cubicBezTo>
                  <a:cubicBezTo>
                    <a:pt x="29" y="64"/>
                    <a:pt x="30" y="65"/>
                    <a:pt x="31" y="64"/>
                  </a:cubicBezTo>
                  <a:cubicBezTo>
                    <a:pt x="31" y="64"/>
                    <a:pt x="30" y="63"/>
                    <a:pt x="30" y="62"/>
                  </a:cubicBezTo>
                  <a:cubicBezTo>
                    <a:pt x="30" y="62"/>
                    <a:pt x="32" y="63"/>
                    <a:pt x="33" y="64"/>
                  </a:cubicBezTo>
                  <a:cubicBezTo>
                    <a:pt x="33" y="64"/>
                    <a:pt x="30" y="66"/>
                    <a:pt x="30" y="66"/>
                  </a:cubicBezTo>
                  <a:cubicBezTo>
                    <a:pt x="29" y="66"/>
                    <a:pt x="28" y="67"/>
                    <a:pt x="28" y="66"/>
                  </a:cubicBezTo>
                  <a:cubicBezTo>
                    <a:pt x="27" y="65"/>
                    <a:pt x="26" y="67"/>
                    <a:pt x="25" y="67"/>
                  </a:cubicBezTo>
                  <a:cubicBezTo>
                    <a:pt x="24" y="66"/>
                    <a:pt x="24" y="63"/>
                    <a:pt x="23" y="66"/>
                  </a:cubicBezTo>
                  <a:cubicBezTo>
                    <a:pt x="21" y="70"/>
                    <a:pt x="20" y="65"/>
                    <a:pt x="21" y="65"/>
                  </a:cubicBezTo>
                  <a:cubicBezTo>
                    <a:pt x="19" y="65"/>
                    <a:pt x="21" y="69"/>
                    <a:pt x="19" y="68"/>
                  </a:cubicBezTo>
                  <a:cubicBezTo>
                    <a:pt x="15" y="68"/>
                    <a:pt x="18" y="70"/>
                    <a:pt x="17" y="71"/>
                  </a:cubicBezTo>
                  <a:cubicBezTo>
                    <a:pt x="16" y="71"/>
                    <a:pt x="16" y="69"/>
                    <a:pt x="16" y="69"/>
                  </a:cubicBezTo>
                  <a:cubicBezTo>
                    <a:pt x="14" y="69"/>
                    <a:pt x="12" y="70"/>
                    <a:pt x="11" y="71"/>
                  </a:cubicBezTo>
                  <a:cubicBezTo>
                    <a:pt x="11" y="72"/>
                    <a:pt x="15" y="72"/>
                    <a:pt x="16" y="72"/>
                  </a:cubicBezTo>
                  <a:cubicBezTo>
                    <a:pt x="16" y="72"/>
                    <a:pt x="19" y="71"/>
                    <a:pt x="19" y="71"/>
                  </a:cubicBezTo>
                  <a:cubicBezTo>
                    <a:pt x="20" y="72"/>
                    <a:pt x="15" y="72"/>
                    <a:pt x="15" y="72"/>
                  </a:cubicBezTo>
                  <a:cubicBezTo>
                    <a:pt x="14" y="72"/>
                    <a:pt x="14" y="73"/>
                    <a:pt x="13" y="73"/>
                  </a:cubicBezTo>
                  <a:cubicBezTo>
                    <a:pt x="12" y="73"/>
                    <a:pt x="11" y="73"/>
                    <a:pt x="10" y="73"/>
                  </a:cubicBezTo>
                  <a:cubicBezTo>
                    <a:pt x="8" y="72"/>
                    <a:pt x="7" y="73"/>
                    <a:pt x="9" y="74"/>
                  </a:cubicBezTo>
                  <a:cubicBezTo>
                    <a:pt x="10" y="74"/>
                    <a:pt x="12" y="74"/>
                    <a:pt x="12" y="76"/>
                  </a:cubicBezTo>
                  <a:cubicBezTo>
                    <a:pt x="12" y="76"/>
                    <a:pt x="11" y="78"/>
                    <a:pt x="11" y="77"/>
                  </a:cubicBezTo>
                  <a:cubicBezTo>
                    <a:pt x="10" y="77"/>
                    <a:pt x="12" y="75"/>
                    <a:pt x="10" y="74"/>
                  </a:cubicBezTo>
                  <a:cubicBezTo>
                    <a:pt x="7" y="74"/>
                    <a:pt x="9" y="75"/>
                    <a:pt x="8" y="76"/>
                  </a:cubicBezTo>
                  <a:cubicBezTo>
                    <a:pt x="8" y="76"/>
                    <a:pt x="8" y="73"/>
                    <a:pt x="7" y="73"/>
                  </a:cubicBezTo>
                  <a:cubicBezTo>
                    <a:pt x="7" y="72"/>
                    <a:pt x="5" y="78"/>
                    <a:pt x="6" y="77"/>
                  </a:cubicBezTo>
                  <a:cubicBezTo>
                    <a:pt x="5" y="77"/>
                    <a:pt x="5" y="75"/>
                    <a:pt x="5" y="75"/>
                  </a:cubicBezTo>
                  <a:cubicBezTo>
                    <a:pt x="4" y="75"/>
                    <a:pt x="4" y="77"/>
                    <a:pt x="4" y="77"/>
                  </a:cubicBezTo>
                  <a:cubicBezTo>
                    <a:pt x="3" y="78"/>
                    <a:pt x="1" y="77"/>
                    <a:pt x="1" y="78"/>
                  </a:cubicBezTo>
                  <a:cubicBezTo>
                    <a:pt x="1" y="79"/>
                    <a:pt x="0" y="80"/>
                    <a:pt x="1" y="80"/>
                  </a:cubicBezTo>
                  <a:cubicBezTo>
                    <a:pt x="2" y="80"/>
                    <a:pt x="3" y="80"/>
                    <a:pt x="4" y="81"/>
                  </a:cubicBezTo>
                  <a:cubicBezTo>
                    <a:pt x="4" y="81"/>
                    <a:pt x="0" y="82"/>
                    <a:pt x="1" y="83"/>
                  </a:cubicBezTo>
                  <a:cubicBezTo>
                    <a:pt x="1" y="84"/>
                    <a:pt x="3" y="84"/>
                    <a:pt x="3" y="84"/>
                  </a:cubicBezTo>
                  <a:cubicBezTo>
                    <a:pt x="3" y="84"/>
                    <a:pt x="6" y="83"/>
                    <a:pt x="6" y="84"/>
                  </a:cubicBezTo>
                  <a:cubicBezTo>
                    <a:pt x="5" y="85"/>
                    <a:pt x="2" y="84"/>
                    <a:pt x="1" y="86"/>
                  </a:cubicBezTo>
                  <a:cubicBezTo>
                    <a:pt x="0" y="87"/>
                    <a:pt x="6" y="87"/>
                    <a:pt x="4" y="89"/>
                  </a:cubicBezTo>
                  <a:cubicBezTo>
                    <a:pt x="4" y="89"/>
                    <a:pt x="3" y="87"/>
                    <a:pt x="2" y="88"/>
                  </a:cubicBezTo>
                  <a:cubicBezTo>
                    <a:pt x="1" y="89"/>
                    <a:pt x="1" y="90"/>
                    <a:pt x="2" y="91"/>
                  </a:cubicBezTo>
                  <a:cubicBezTo>
                    <a:pt x="3" y="91"/>
                    <a:pt x="5" y="92"/>
                    <a:pt x="6" y="92"/>
                  </a:cubicBezTo>
                  <a:cubicBezTo>
                    <a:pt x="7" y="91"/>
                    <a:pt x="8" y="89"/>
                    <a:pt x="9" y="90"/>
                  </a:cubicBezTo>
                  <a:cubicBezTo>
                    <a:pt x="8" y="90"/>
                    <a:pt x="7" y="91"/>
                    <a:pt x="7" y="91"/>
                  </a:cubicBezTo>
                  <a:cubicBezTo>
                    <a:pt x="7" y="92"/>
                    <a:pt x="6" y="92"/>
                    <a:pt x="5" y="92"/>
                  </a:cubicBezTo>
                  <a:cubicBezTo>
                    <a:pt x="5" y="92"/>
                    <a:pt x="7" y="93"/>
                    <a:pt x="7" y="94"/>
                  </a:cubicBezTo>
                  <a:cubicBezTo>
                    <a:pt x="7" y="94"/>
                    <a:pt x="4" y="92"/>
                    <a:pt x="5" y="94"/>
                  </a:cubicBezTo>
                  <a:cubicBezTo>
                    <a:pt x="5" y="95"/>
                    <a:pt x="8" y="96"/>
                    <a:pt x="8" y="96"/>
                  </a:cubicBezTo>
                  <a:cubicBezTo>
                    <a:pt x="8" y="97"/>
                    <a:pt x="5" y="95"/>
                    <a:pt x="4" y="96"/>
                  </a:cubicBezTo>
                  <a:cubicBezTo>
                    <a:pt x="2" y="96"/>
                    <a:pt x="4" y="93"/>
                    <a:pt x="3" y="93"/>
                  </a:cubicBezTo>
                  <a:cubicBezTo>
                    <a:pt x="3" y="93"/>
                    <a:pt x="1" y="95"/>
                    <a:pt x="2" y="96"/>
                  </a:cubicBezTo>
                  <a:cubicBezTo>
                    <a:pt x="3" y="96"/>
                    <a:pt x="2" y="98"/>
                    <a:pt x="2" y="98"/>
                  </a:cubicBezTo>
                  <a:cubicBezTo>
                    <a:pt x="3" y="99"/>
                    <a:pt x="4" y="97"/>
                    <a:pt x="5" y="96"/>
                  </a:cubicBezTo>
                  <a:cubicBezTo>
                    <a:pt x="5" y="96"/>
                    <a:pt x="5" y="97"/>
                    <a:pt x="5" y="97"/>
                  </a:cubicBezTo>
                  <a:cubicBezTo>
                    <a:pt x="6" y="97"/>
                    <a:pt x="6" y="96"/>
                    <a:pt x="7" y="96"/>
                  </a:cubicBezTo>
                  <a:cubicBezTo>
                    <a:pt x="7" y="96"/>
                    <a:pt x="7" y="98"/>
                    <a:pt x="6" y="98"/>
                  </a:cubicBezTo>
                  <a:cubicBezTo>
                    <a:pt x="4" y="99"/>
                    <a:pt x="8" y="101"/>
                    <a:pt x="8" y="100"/>
                  </a:cubicBezTo>
                  <a:cubicBezTo>
                    <a:pt x="8" y="102"/>
                    <a:pt x="1" y="100"/>
                    <a:pt x="5" y="103"/>
                  </a:cubicBezTo>
                  <a:cubicBezTo>
                    <a:pt x="7" y="104"/>
                    <a:pt x="8" y="105"/>
                    <a:pt x="10" y="105"/>
                  </a:cubicBezTo>
                  <a:cubicBezTo>
                    <a:pt x="10" y="105"/>
                    <a:pt x="13" y="107"/>
                    <a:pt x="14" y="107"/>
                  </a:cubicBezTo>
                  <a:cubicBezTo>
                    <a:pt x="17" y="107"/>
                    <a:pt x="21" y="104"/>
                    <a:pt x="23" y="102"/>
                  </a:cubicBezTo>
                  <a:cubicBezTo>
                    <a:pt x="24" y="100"/>
                    <a:pt x="25" y="100"/>
                    <a:pt x="27" y="99"/>
                  </a:cubicBezTo>
                  <a:cubicBezTo>
                    <a:pt x="28" y="98"/>
                    <a:pt x="28" y="95"/>
                    <a:pt x="29" y="95"/>
                  </a:cubicBezTo>
                  <a:cubicBezTo>
                    <a:pt x="29" y="95"/>
                    <a:pt x="29" y="98"/>
                    <a:pt x="30" y="98"/>
                  </a:cubicBezTo>
                  <a:cubicBezTo>
                    <a:pt x="32" y="99"/>
                    <a:pt x="31" y="99"/>
                    <a:pt x="31" y="100"/>
                  </a:cubicBezTo>
                  <a:cubicBezTo>
                    <a:pt x="32" y="100"/>
                    <a:pt x="33" y="100"/>
                    <a:pt x="34" y="101"/>
                  </a:cubicBezTo>
                  <a:cubicBezTo>
                    <a:pt x="34" y="102"/>
                    <a:pt x="33" y="100"/>
                    <a:pt x="34" y="10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2" name="Freeform 720">
              <a:extLst>
                <a:ext uri="{FF2B5EF4-FFF2-40B4-BE49-F238E27FC236}">
                  <a16:creationId xmlns:a16="http://schemas.microsoft.com/office/drawing/2014/main" id="{EA0AC6BF-5B98-C734-C3C5-7882BDE9E7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945403" y="4366247"/>
              <a:ext cx="7563694" cy="2637633"/>
            </a:xfrm>
            <a:custGeom>
              <a:avLst/>
              <a:gdLst>
                <a:gd name="T0" fmla="*/ 785 w 810"/>
                <a:gd name="T1" fmla="*/ 109 h 282"/>
                <a:gd name="T2" fmla="*/ 725 w 810"/>
                <a:gd name="T3" fmla="*/ 77 h 282"/>
                <a:gd name="T4" fmla="*/ 665 w 810"/>
                <a:gd name="T5" fmla="*/ 80 h 282"/>
                <a:gd name="T6" fmla="*/ 607 w 810"/>
                <a:gd name="T7" fmla="*/ 65 h 282"/>
                <a:gd name="T8" fmla="*/ 578 w 810"/>
                <a:gd name="T9" fmla="*/ 56 h 282"/>
                <a:gd name="T10" fmla="*/ 555 w 810"/>
                <a:gd name="T11" fmla="*/ 61 h 282"/>
                <a:gd name="T12" fmla="*/ 521 w 810"/>
                <a:gd name="T13" fmla="*/ 59 h 282"/>
                <a:gd name="T14" fmla="*/ 495 w 810"/>
                <a:gd name="T15" fmla="*/ 44 h 282"/>
                <a:gd name="T16" fmla="*/ 469 w 810"/>
                <a:gd name="T17" fmla="*/ 49 h 282"/>
                <a:gd name="T18" fmla="*/ 423 w 810"/>
                <a:gd name="T19" fmla="*/ 43 h 282"/>
                <a:gd name="T20" fmla="*/ 383 w 810"/>
                <a:gd name="T21" fmla="*/ 50 h 282"/>
                <a:gd name="T22" fmla="*/ 423 w 810"/>
                <a:gd name="T23" fmla="*/ 17 h 282"/>
                <a:gd name="T24" fmla="*/ 378 w 810"/>
                <a:gd name="T25" fmla="*/ 7 h 282"/>
                <a:gd name="T26" fmla="*/ 355 w 810"/>
                <a:gd name="T27" fmla="*/ 17 h 282"/>
                <a:gd name="T28" fmla="*/ 320 w 810"/>
                <a:gd name="T29" fmla="*/ 22 h 282"/>
                <a:gd name="T30" fmla="*/ 297 w 810"/>
                <a:gd name="T31" fmla="*/ 32 h 282"/>
                <a:gd name="T32" fmla="*/ 269 w 810"/>
                <a:gd name="T33" fmla="*/ 49 h 282"/>
                <a:gd name="T34" fmla="*/ 247 w 810"/>
                <a:gd name="T35" fmla="*/ 58 h 282"/>
                <a:gd name="T36" fmla="*/ 242 w 810"/>
                <a:gd name="T37" fmla="*/ 50 h 282"/>
                <a:gd name="T38" fmla="*/ 259 w 810"/>
                <a:gd name="T39" fmla="*/ 97 h 282"/>
                <a:gd name="T40" fmla="*/ 227 w 810"/>
                <a:gd name="T41" fmla="*/ 107 h 282"/>
                <a:gd name="T42" fmla="*/ 231 w 810"/>
                <a:gd name="T43" fmla="*/ 88 h 282"/>
                <a:gd name="T44" fmla="*/ 206 w 810"/>
                <a:gd name="T45" fmla="*/ 60 h 282"/>
                <a:gd name="T46" fmla="*/ 191 w 810"/>
                <a:gd name="T47" fmla="*/ 83 h 282"/>
                <a:gd name="T48" fmla="*/ 131 w 810"/>
                <a:gd name="T49" fmla="*/ 90 h 282"/>
                <a:gd name="T50" fmla="*/ 92 w 810"/>
                <a:gd name="T51" fmla="*/ 100 h 282"/>
                <a:gd name="T52" fmla="*/ 84 w 810"/>
                <a:gd name="T53" fmla="*/ 107 h 282"/>
                <a:gd name="T54" fmla="*/ 53 w 810"/>
                <a:gd name="T55" fmla="*/ 120 h 282"/>
                <a:gd name="T56" fmla="*/ 31 w 810"/>
                <a:gd name="T57" fmla="*/ 102 h 282"/>
                <a:gd name="T58" fmla="*/ 29 w 810"/>
                <a:gd name="T59" fmla="*/ 84 h 282"/>
                <a:gd name="T60" fmla="*/ 5 w 810"/>
                <a:gd name="T61" fmla="*/ 88 h 282"/>
                <a:gd name="T62" fmla="*/ 7 w 810"/>
                <a:gd name="T63" fmla="*/ 152 h 282"/>
                <a:gd name="T64" fmla="*/ 16 w 810"/>
                <a:gd name="T65" fmla="*/ 187 h 282"/>
                <a:gd name="T66" fmla="*/ 40 w 810"/>
                <a:gd name="T67" fmla="*/ 223 h 282"/>
                <a:gd name="T68" fmla="*/ 53 w 810"/>
                <a:gd name="T69" fmla="*/ 244 h 282"/>
                <a:gd name="T70" fmla="*/ 82 w 810"/>
                <a:gd name="T71" fmla="*/ 272 h 282"/>
                <a:gd name="T72" fmla="*/ 109 w 810"/>
                <a:gd name="T73" fmla="*/ 250 h 282"/>
                <a:gd name="T74" fmla="*/ 108 w 810"/>
                <a:gd name="T75" fmla="*/ 222 h 282"/>
                <a:gd name="T76" fmla="*/ 160 w 810"/>
                <a:gd name="T77" fmla="*/ 223 h 282"/>
                <a:gd name="T78" fmla="*/ 196 w 810"/>
                <a:gd name="T79" fmla="*/ 196 h 282"/>
                <a:gd name="T80" fmla="*/ 252 w 810"/>
                <a:gd name="T81" fmla="*/ 204 h 282"/>
                <a:gd name="T82" fmla="*/ 331 w 810"/>
                <a:gd name="T83" fmla="*/ 226 h 282"/>
                <a:gd name="T84" fmla="*/ 415 w 810"/>
                <a:gd name="T85" fmla="*/ 231 h 282"/>
                <a:gd name="T86" fmla="*/ 483 w 810"/>
                <a:gd name="T87" fmla="*/ 207 h 282"/>
                <a:gd name="T88" fmla="*/ 521 w 810"/>
                <a:gd name="T89" fmla="*/ 258 h 282"/>
                <a:gd name="T90" fmla="*/ 558 w 810"/>
                <a:gd name="T91" fmla="*/ 226 h 282"/>
                <a:gd name="T92" fmla="*/ 543 w 810"/>
                <a:gd name="T93" fmla="*/ 199 h 282"/>
                <a:gd name="T94" fmla="*/ 591 w 810"/>
                <a:gd name="T95" fmla="*/ 162 h 282"/>
                <a:gd name="T96" fmla="*/ 627 w 810"/>
                <a:gd name="T97" fmla="*/ 165 h 282"/>
                <a:gd name="T98" fmla="*/ 657 w 810"/>
                <a:gd name="T99" fmla="*/ 153 h 282"/>
                <a:gd name="T100" fmla="*/ 669 w 810"/>
                <a:gd name="T101" fmla="*/ 154 h 282"/>
                <a:gd name="T102" fmla="*/ 649 w 810"/>
                <a:gd name="T103" fmla="*/ 210 h 282"/>
                <a:gd name="T104" fmla="*/ 667 w 810"/>
                <a:gd name="T105" fmla="*/ 171 h 282"/>
                <a:gd name="T106" fmla="*/ 710 w 810"/>
                <a:gd name="T107" fmla="*/ 156 h 282"/>
                <a:gd name="T108" fmla="*/ 738 w 810"/>
                <a:gd name="T109" fmla="*/ 121 h 282"/>
                <a:gd name="T110" fmla="*/ 765 w 810"/>
                <a:gd name="T111" fmla="*/ 116 h 282"/>
                <a:gd name="T112" fmla="*/ 802 w 810"/>
                <a:gd name="T113" fmla="*/ 115 h 282"/>
                <a:gd name="T114" fmla="*/ 388 w 810"/>
                <a:gd name="T115" fmla="*/ 2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10" h="282">
                  <a:moveTo>
                    <a:pt x="808" y="111"/>
                  </a:moveTo>
                  <a:cubicBezTo>
                    <a:pt x="806" y="109"/>
                    <a:pt x="803" y="108"/>
                    <a:pt x="801" y="106"/>
                  </a:cubicBezTo>
                  <a:cubicBezTo>
                    <a:pt x="800" y="105"/>
                    <a:pt x="799" y="104"/>
                    <a:pt x="797" y="103"/>
                  </a:cubicBezTo>
                  <a:cubicBezTo>
                    <a:pt x="796" y="103"/>
                    <a:pt x="794" y="103"/>
                    <a:pt x="793" y="102"/>
                  </a:cubicBezTo>
                  <a:cubicBezTo>
                    <a:pt x="793" y="103"/>
                    <a:pt x="794" y="103"/>
                    <a:pt x="794" y="103"/>
                  </a:cubicBezTo>
                  <a:cubicBezTo>
                    <a:pt x="795" y="103"/>
                    <a:pt x="792" y="104"/>
                    <a:pt x="791" y="103"/>
                  </a:cubicBezTo>
                  <a:cubicBezTo>
                    <a:pt x="791" y="103"/>
                    <a:pt x="792" y="103"/>
                    <a:pt x="792" y="102"/>
                  </a:cubicBezTo>
                  <a:cubicBezTo>
                    <a:pt x="791" y="101"/>
                    <a:pt x="786" y="103"/>
                    <a:pt x="785" y="102"/>
                  </a:cubicBezTo>
                  <a:cubicBezTo>
                    <a:pt x="787" y="103"/>
                    <a:pt x="787" y="103"/>
                    <a:pt x="787" y="106"/>
                  </a:cubicBezTo>
                  <a:cubicBezTo>
                    <a:pt x="786" y="107"/>
                    <a:pt x="788" y="109"/>
                    <a:pt x="788" y="109"/>
                  </a:cubicBezTo>
                  <a:cubicBezTo>
                    <a:pt x="787" y="109"/>
                    <a:pt x="787" y="108"/>
                    <a:pt x="787" y="108"/>
                  </a:cubicBezTo>
                  <a:cubicBezTo>
                    <a:pt x="786" y="107"/>
                    <a:pt x="786" y="109"/>
                    <a:pt x="785" y="109"/>
                  </a:cubicBezTo>
                  <a:cubicBezTo>
                    <a:pt x="785" y="109"/>
                    <a:pt x="783" y="105"/>
                    <a:pt x="783" y="105"/>
                  </a:cubicBezTo>
                  <a:cubicBezTo>
                    <a:pt x="783" y="104"/>
                    <a:pt x="783" y="104"/>
                    <a:pt x="783" y="104"/>
                  </a:cubicBezTo>
                  <a:cubicBezTo>
                    <a:pt x="783" y="103"/>
                    <a:pt x="782" y="102"/>
                    <a:pt x="783" y="101"/>
                  </a:cubicBezTo>
                  <a:cubicBezTo>
                    <a:pt x="784" y="99"/>
                    <a:pt x="782" y="100"/>
                    <a:pt x="781" y="99"/>
                  </a:cubicBezTo>
                  <a:cubicBezTo>
                    <a:pt x="781" y="98"/>
                    <a:pt x="779" y="97"/>
                    <a:pt x="778" y="97"/>
                  </a:cubicBezTo>
                  <a:cubicBezTo>
                    <a:pt x="771" y="93"/>
                    <a:pt x="765" y="89"/>
                    <a:pt x="758" y="87"/>
                  </a:cubicBezTo>
                  <a:cubicBezTo>
                    <a:pt x="756" y="86"/>
                    <a:pt x="755" y="85"/>
                    <a:pt x="754" y="84"/>
                  </a:cubicBezTo>
                  <a:cubicBezTo>
                    <a:pt x="753" y="83"/>
                    <a:pt x="751" y="82"/>
                    <a:pt x="749" y="82"/>
                  </a:cubicBezTo>
                  <a:cubicBezTo>
                    <a:pt x="746" y="81"/>
                    <a:pt x="743" y="80"/>
                    <a:pt x="739" y="78"/>
                  </a:cubicBezTo>
                  <a:cubicBezTo>
                    <a:pt x="736" y="78"/>
                    <a:pt x="732" y="78"/>
                    <a:pt x="730" y="78"/>
                  </a:cubicBezTo>
                  <a:cubicBezTo>
                    <a:pt x="728" y="78"/>
                    <a:pt x="727" y="78"/>
                    <a:pt x="726" y="78"/>
                  </a:cubicBezTo>
                  <a:cubicBezTo>
                    <a:pt x="726" y="78"/>
                    <a:pt x="725" y="77"/>
                    <a:pt x="725" y="77"/>
                  </a:cubicBezTo>
                  <a:cubicBezTo>
                    <a:pt x="724" y="78"/>
                    <a:pt x="724" y="79"/>
                    <a:pt x="723" y="78"/>
                  </a:cubicBezTo>
                  <a:cubicBezTo>
                    <a:pt x="720" y="78"/>
                    <a:pt x="717" y="77"/>
                    <a:pt x="714" y="76"/>
                  </a:cubicBezTo>
                  <a:cubicBezTo>
                    <a:pt x="713" y="76"/>
                    <a:pt x="710" y="75"/>
                    <a:pt x="710" y="77"/>
                  </a:cubicBezTo>
                  <a:cubicBezTo>
                    <a:pt x="709" y="79"/>
                    <a:pt x="708" y="79"/>
                    <a:pt x="710" y="80"/>
                  </a:cubicBezTo>
                  <a:cubicBezTo>
                    <a:pt x="712" y="82"/>
                    <a:pt x="714" y="86"/>
                    <a:pt x="709" y="87"/>
                  </a:cubicBezTo>
                  <a:cubicBezTo>
                    <a:pt x="708" y="88"/>
                    <a:pt x="705" y="88"/>
                    <a:pt x="704" y="86"/>
                  </a:cubicBezTo>
                  <a:cubicBezTo>
                    <a:pt x="703" y="85"/>
                    <a:pt x="703" y="84"/>
                    <a:pt x="700" y="84"/>
                  </a:cubicBezTo>
                  <a:cubicBezTo>
                    <a:pt x="697" y="83"/>
                    <a:pt x="699" y="82"/>
                    <a:pt x="698" y="81"/>
                  </a:cubicBezTo>
                  <a:cubicBezTo>
                    <a:pt x="698" y="80"/>
                    <a:pt x="695" y="79"/>
                    <a:pt x="694" y="80"/>
                  </a:cubicBezTo>
                  <a:cubicBezTo>
                    <a:pt x="691" y="83"/>
                    <a:pt x="686" y="80"/>
                    <a:pt x="682" y="80"/>
                  </a:cubicBezTo>
                  <a:cubicBezTo>
                    <a:pt x="678" y="80"/>
                    <a:pt x="674" y="79"/>
                    <a:pt x="670" y="79"/>
                  </a:cubicBezTo>
                  <a:cubicBezTo>
                    <a:pt x="668" y="79"/>
                    <a:pt x="667" y="79"/>
                    <a:pt x="665" y="80"/>
                  </a:cubicBezTo>
                  <a:cubicBezTo>
                    <a:pt x="663" y="81"/>
                    <a:pt x="664" y="84"/>
                    <a:pt x="664" y="86"/>
                  </a:cubicBezTo>
                  <a:cubicBezTo>
                    <a:pt x="664" y="86"/>
                    <a:pt x="664" y="86"/>
                    <a:pt x="664" y="86"/>
                  </a:cubicBezTo>
                  <a:cubicBezTo>
                    <a:pt x="663" y="86"/>
                    <a:pt x="662" y="81"/>
                    <a:pt x="661" y="80"/>
                  </a:cubicBezTo>
                  <a:cubicBezTo>
                    <a:pt x="660" y="80"/>
                    <a:pt x="656" y="80"/>
                    <a:pt x="655" y="78"/>
                  </a:cubicBezTo>
                  <a:cubicBezTo>
                    <a:pt x="655" y="75"/>
                    <a:pt x="659" y="74"/>
                    <a:pt x="655" y="71"/>
                  </a:cubicBezTo>
                  <a:cubicBezTo>
                    <a:pt x="653" y="70"/>
                    <a:pt x="651" y="69"/>
                    <a:pt x="648" y="68"/>
                  </a:cubicBezTo>
                  <a:cubicBezTo>
                    <a:pt x="642" y="66"/>
                    <a:pt x="635" y="68"/>
                    <a:pt x="629" y="69"/>
                  </a:cubicBezTo>
                  <a:cubicBezTo>
                    <a:pt x="626" y="69"/>
                    <a:pt x="623" y="69"/>
                    <a:pt x="619" y="69"/>
                  </a:cubicBezTo>
                  <a:cubicBezTo>
                    <a:pt x="618" y="69"/>
                    <a:pt x="618" y="69"/>
                    <a:pt x="617" y="69"/>
                  </a:cubicBezTo>
                  <a:cubicBezTo>
                    <a:pt x="615" y="68"/>
                    <a:pt x="617" y="68"/>
                    <a:pt x="618" y="67"/>
                  </a:cubicBezTo>
                  <a:cubicBezTo>
                    <a:pt x="618" y="66"/>
                    <a:pt x="613" y="65"/>
                    <a:pt x="613" y="65"/>
                  </a:cubicBezTo>
                  <a:cubicBezTo>
                    <a:pt x="612" y="64"/>
                    <a:pt x="608" y="65"/>
                    <a:pt x="607" y="65"/>
                  </a:cubicBezTo>
                  <a:cubicBezTo>
                    <a:pt x="607" y="65"/>
                    <a:pt x="611" y="64"/>
                    <a:pt x="610" y="63"/>
                  </a:cubicBezTo>
                  <a:cubicBezTo>
                    <a:pt x="609" y="63"/>
                    <a:pt x="608" y="64"/>
                    <a:pt x="607" y="64"/>
                  </a:cubicBezTo>
                  <a:cubicBezTo>
                    <a:pt x="606" y="63"/>
                    <a:pt x="604" y="62"/>
                    <a:pt x="604" y="62"/>
                  </a:cubicBezTo>
                  <a:cubicBezTo>
                    <a:pt x="603" y="62"/>
                    <a:pt x="600" y="60"/>
                    <a:pt x="602" y="60"/>
                  </a:cubicBezTo>
                  <a:cubicBezTo>
                    <a:pt x="603" y="60"/>
                    <a:pt x="605" y="60"/>
                    <a:pt x="606" y="60"/>
                  </a:cubicBezTo>
                  <a:cubicBezTo>
                    <a:pt x="609" y="60"/>
                    <a:pt x="605" y="57"/>
                    <a:pt x="604" y="57"/>
                  </a:cubicBezTo>
                  <a:cubicBezTo>
                    <a:pt x="602" y="55"/>
                    <a:pt x="597" y="56"/>
                    <a:pt x="594" y="55"/>
                  </a:cubicBezTo>
                  <a:cubicBezTo>
                    <a:pt x="592" y="55"/>
                    <a:pt x="591" y="57"/>
                    <a:pt x="589" y="59"/>
                  </a:cubicBezTo>
                  <a:cubicBezTo>
                    <a:pt x="589" y="59"/>
                    <a:pt x="582" y="63"/>
                    <a:pt x="582" y="60"/>
                  </a:cubicBezTo>
                  <a:cubicBezTo>
                    <a:pt x="583" y="58"/>
                    <a:pt x="584" y="60"/>
                    <a:pt x="586" y="59"/>
                  </a:cubicBezTo>
                  <a:cubicBezTo>
                    <a:pt x="586" y="59"/>
                    <a:pt x="585" y="56"/>
                    <a:pt x="584" y="56"/>
                  </a:cubicBezTo>
                  <a:cubicBezTo>
                    <a:pt x="584" y="56"/>
                    <a:pt x="578" y="56"/>
                    <a:pt x="578" y="56"/>
                  </a:cubicBezTo>
                  <a:cubicBezTo>
                    <a:pt x="579" y="55"/>
                    <a:pt x="581" y="54"/>
                    <a:pt x="583" y="54"/>
                  </a:cubicBezTo>
                  <a:cubicBezTo>
                    <a:pt x="584" y="55"/>
                    <a:pt x="591" y="55"/>
                    <a:pt x="591" y="55"/>
                  </a:cubicBezTo>
                  <a:cubicBezTo>
                    <a:pt x="591" y="54"/>
                    <a:pt x="585" y="54"/>
                    <a:pt x="584" y="53"/>
                  </a:cubicBezTo>
                  <a:cubicBezTo>
                    <a:pt x="582" y="53"/>
                    <a:pt x="580" y="53"/>
                    <a:pt x="578" y="53"/>
                  </a:cubicBezTo>
                  <a:cubicBezTo>
                    <a:pt x="574" y="52"/>
                    <a:pt x="570" y="52"/>
                    <a:pt x="566" y="51"/>
                  </a:cubicBezTo>
                  <a:cubicBezTo>
                    <a:pt x="565" y="51"/>
                    <a:pt x="561" y="50"/>
                    <a:pt x="561" y="50"/>
                  </a:cubicBezTo>
                  <a:cubicBezTo>
                    <a:pt x="561" y="51"/>
                    <a:pt x="562" y="52"/>
                    <a:pt x="561" y="52"/>
                  </a:cubicBezTo>
                  <a:cubicBezTo>
                    <a:pt x="560" y="53"/>
                    <a:pt x="559" y="53"/>
                    <a:pt x="558" y="53"/>
                  </a:cubicBezTo>
                  <a:cubicBezTo>
                    <a:pt x="557" y="53"/>
                    <a:pt x="552" y="54"/>
                    <a:pt x="553" y="56"/>
                  </a:cubicBezTo>
                  <a:cubicBezTo>
                    <a:pt x="554" y="58"/>
                    <a:pt x="556" y="55"/>
                    <a:pt x="557" y="56"/>
                  </a:cubicBezTo>
                  <a:cubicBezTo>
                    <a:pt x="557" y="56"/>
                    <a:pt x="554" y="57"/>
                    <a:pt x="555" y="59"/>
                  </a:cubicBezTo>
                  <a:cubicBezTo>
                    <a:pt x="556" y="59"/>
                    <a:pt x="555" y="60"/>
                    <a:pt x="555" y="61"/>
                  </a:cubicBezTo>
                  <a:cubicBezTo>
                    <a:pt x="556" y="61"/>
                    <a:pt x="557" y="62"/>
                    <a:pt x="557" y="63"/>
                  </a:cubicBezTo>
                  <a:cubicBezTo>
                    <a:pt x="557" y="63"/>
                    <a:pt x="553" y="63"/>
                    <a:pt x="552" y="63"/>
                  </a:cubicBezTo>
                  <a:cubicBezTo>
                    <a:pt x="550" y="63"/>
                    <a:pt x="552" y="62"/>
                    <a:pt x="552" y="62"/>
                  </a:cubicBezTo>
                  <a:cubicBezTo>
                    <a:pt x="551" y="61"/>
                    <a:pt x="548" y="62"/>
                    <a:pt x="548" y="62"/>
                  </a:cubicBezTo>
                  <a:cubicBezTo>
                    <a:pt x="546" y="63"/>
                    <a:pt x="544" y="62"/>
                    <a:pt x="543" y="62"/>
                  </a:cubicBezTo>
                  <a:cubicBezTo>
                    <a:pt x="542" y="62"/>
                    <a:pt x="546" y="63"/>
                    <a:pt x="546" y="63"/>
                  </a:cubicBezTo>
                  <a:cubicBezTo>
                    <a:pt x="549" y="64"/>
                    <a:pt x="546" y="66"/>
                    <a:pt x="545" y="65"/>
                  </a:cubicBezTo>
                  <a:cubicBezTo>
                    <a:pt x="544" y="65"/>
                    <a:pt x="544" y="64"/>
                    <a:pt x="544" y="63"/>
                  </a:cubicBezTo>
                  <a:cubicBezTo>
                    <a:pt x="543" y="63"/>
                    <a:pt x="542" y="63"/>
                    <a:pt x="541" y="63"/>
                  </a:cubicBezTo>
                  <a:cubicBezTo>
                    <a:pt x="539" y="62"/>
                    <a:pt x="537" y="61"/>
                    <a:pt x="534" y="62"/>
                  </a:cubicBezTo>
                  <a:cubicBezTo>
                    <a:pt x="531" y="62"/>
                    <a:pt x="529" y="65"/>
                    <a:pt x="526" y="63"/>
                  </a:cubicBezTo>
                  <a:cubicBezTo>
                    <a:pt x="524" y="62"/>
                    <a:pt x="522" y="61"/>
                    <a:pt x="521" y="59"/>
                  </a:cubicBezTo>
                  <a:cubicBezTo>
                    <a:pt x="520" y="58"/>
                    <a:pt x="518" y="62"/>
                    <a:pt x="517" y="62"/>
                  </a:cubicBezTo>
                  <a:cubicBezTo>
                    <a:pt x="516" y="64"/>
                    <a:pt x="515" y="70"/>
                    <a:pt x="512" y="69"/>
                  </a:cubicBezTo>
                  <a:cubicBezTo>
                    <a:pt x="510" y="68"/>
                    <a:pt x="508" y="68"/>
                    <a:pt x="506" y="66"/>
                  </a:cubicBezTo>
                  <a:cubicBezTo>
                    <a:pt x="505" y="65"/>
                    <a:pt x="503" y="63"/>
                    <a:pt x="502" y="62"/>
                  </a:cubicBezTo>
                  <a:cubicBezTo>
                    <a:pt x="501" y="60"/>
                    <a:pt x="499" y="59"/>
                    <a:pt x="498" y="58"/>
                  </a:cubicBezTo>
                  <a:cubicBezTo>
                    <a:pt x="496" y="56"/>
                    <a:pt x="500" y="57"/>
                    <a:pt x="501" y="57"/>
                  </a:cubicBezTo>
                  <a:cubicBezTo>
                    <a:pt x="502" y="57"/>
                    <a:pt x="504" y="56"/>
                    <a:pt x="504" y="55"/>
                  </a:cubicBezTo>
                  <a:cubicBezTo>
                    <a:pt x="504" y="55"/>
                    <a:pt x="499" y="52"/>
                    <a:pt x="499" y="52"/>
                  </a:cubicBezTo>
                  <a:cubicBezTo>
                    <a:pt x="499" y="52"/>
                    <a:pt x="502" y="52"/>
                    <a:pt x="502" y="51"/>
                  </a:cubicBezTo>
                  <a:cubicBezTo>
                    <a:pt x="501" y="50"/>
                    <a:pt x="499" y="50"/>
                    <a:pt x="499" y="50"/>
                  </a:cubicBezTo>
                  <a:cubicBezTo>
                    <a:pt x="499" y="48"/>
                    <a:pt x="504" y="47"/>
                    <a:pt x="499" y="46"/>
                  </a:cubicBezTo>
                  <a:cubicBezTo>
                    <a:pt x="498" y="46"/>
                    <a:pt x="497" y="44"/>
                    <a:pt x="495" y="44"/>
                  </a:cubicBezTo>
                  <a:cubicBezTo>
                    <a:pt x="494" y="44"/>
                    <a:pt x="492" y="43"/>
                    <a:pt x="491" y="44"/>
                  </a:cubicBezTo>
                  <a:cubicBezTo>
                    <a:pt x="490" y="44"/>
                    <a:pt x="490" y="45"/>
                    <a:pt x="489" y="45"/>
                  </a:cubicBezTo>
                  <a:cubicBezTo>
                    <a:pt x="488" y="44"/>
                    <a:pt x="488" y="44"/>
                    <a:pt x="487" y="44"/>
                  </a:cubicBezTo>
                  <a:cubicBezTo>
                    <a:pt x="486" y="44"/>
                    <a:pt x="484" y="44"/>
                    <a:pt x="483" y="43"/>
                  </a:cubicBezTo>
                  <a:cubicBezTo>
                    <a:pt x="482" y="43"/>
                    <a:pt x="481" y="43"/>
                    <a:pt x="480" y="41"/>
                  </a:cubicBezTo>
                  <a:cubicBezTo>
                    <a:pt x="479" y="41"/>
                    <a:pt x="480" y="40"/>
                    <a:pt x="478" y="41"/>
                  </a:cubicBezTo>
                  <a:cubicBezTo>
                    <a:pt x="478" y="41"/>
                    <a:pt x="477" y="42"/>
                    <a:pt x="476" y="42"/>
                  </a:cubicBezTo>
                  <a:cubicBezTo>
                    <a:pt x="475" y="42"/>
                    <a:pt x="475" y="41"/>
                    <a:pt x="474" y="42"/>
                  </a:cubicBezTo>
                  <a:cubicBezTo>
                    <a:pt x="474" y="43"/>
                    <a:pt x="473" y="44"/>
                    <a:pt x="473" y="45"/>
                  </a:cubicBezTo>
                  <a:cubicBezTo>
                    <a:pt x="473" y="46"/>
                    <a:pt x="475" y="46"/>
                    <a:pt x="474" y="47"/>
                  </a:cubicBezTo>
                  <a:cubicBezTo>
                    <a:pt x="473" y="48"/>
                    <a:pt x="474" y="48"/>
                    <a:pt x="473" y="48"/>
                  </a:cubicBezTo>
                  <a:cubicBezTo>
                    <a:pt x="472" y="48"/>
                    <a:pt x="470" y="48"/>
                    <a:pt x="469" y="49"/>
                  </a:cubicBezTo>
                  <a:cubicBezTo>
                    <a:pt x="470" y="48"/>
                    <a:pt x="473" y="50"/>
                    <a:pt x="473" y="50"/>
                  </a:cubicBezTo>
                  <a:cubicBezTo>
                    <a:pt x="472" y="51"/>
                    <a:pt x="469" y="49"/>
                    <a:pt x="467" y="49"/>
                  </a:cubicBezTo>
                  <a:cubicBezTo>
                    <a:pt x="465" y="49"/>
                    <a:pt x="462" y="49"/>
                    <a:pt x="459" y="49"/>
                  </a:cubicBezTo>
                  <a:cubicBezTo>
                    <a:pt x="458" y="49"/>
                    <a:pt x="458" y="48"/>
                    <a:pt x="457" y="48"/>
                  </a:cubicBezTo>
                  <a:cubicBezTo>
                    <a:pt x="456" y="47"/>
                    <a:pt x="453" y="48"/>
                    <a:pt x="452" y="48"/>
                  </a:cubicBezTo>
                  <a:cubicBezTo>
                    <a:pt x="451" y="47"/>
                    <a:pt x="449" y="47"/>
                    <a:pt x="448" y="46"/>
                  </a:cubicBezTo>
                  <a:cubicBezTo>
                    <a:pt x="448" y="45"/>
                    <a:pt x="450" y="45"/>
                    <a:pt x="450" y="44"/>
                  </a:cubicBezTo>
                  <a:cubicBezTo>
                    <a:pt x="451" y="43"/>
                    <a:pt x="442" y="43"/>
                    <a:pt x="441" y="43"/>
                  </a:cubicBezTo>
                  <a:cubicBezTo>
                    <a:pt x="436" y="42"/>
                    <a:pt x="432" y="43"/>
                    <a:pt x="427" y="43"/>
                  </a:cubicBezTo>
                  <a:cubicBezTo>
                    <a:pt x="424" y="43"/>
                    <a:pt x="425" y="43"/>
                    <a:pt x="426" y="45"/>
                  </a:cubicBezTo>
                  <a:cubicBezTo>
                    <a:pt x="426" y="46"/>
                    <a:pt x="424" y="45"/>
                    <a:pt x="424" y="45"/>
                  </a:cubicBezTo>
                  <a:cubicBezTo>
                    <a:pt x="422" y="45"/>
                    <a:pt x="423" y="44"/>
                    <a:pt x="423" y="43"/>
                  </a:cubicBezTo>
                  <a:cubicBezTo>
                    <a:pt x="423" y="41"/>
                    <a:pt x="422" y="38"/>
                    <a:pt x="420" y="40"/>
                  </a:cubicBezTo>
                  <a:cubicBezTo>
                    <a:pt x="420" y="42"/>
                    <a:pt x="416" y="42"/>
                    <a:pt x="414" y="41"/>
                  </a:cubicBezTo>
                  <a:cubicBezTo>
                    <a:pt x="413" y="40"/>
                    <a:pt x="415" y="38"/>
                    <a:pt x="411" y="39"/>
                  </a:cubicBezTo>
                  <a:cubicBezTo>
                    <a:pt x="410" y="39"/>
                    <a:pt x="409" y="39"/>
                    <a:pt x="408" y="39"/>
                  </a:cubicBezTo>
                  <a:cubicBezTo>
                    <a:pt x="407" y="38"/>
                    <a:pt x="406" y="39"/>
                    <a:pt x="404" y="40"/>
                  </a:cubicBezTo>
                  <a:cubicBezTo>
                    <a:pt x="402" y="42"/>
                    <a:pt x="407" y="41"/>
                    <a:pt x="407" y="42"/>
                  </a:cubicBezTo>
                  <a:cubicBezTo>
                    <a:pt x="407" y="44"/>
                    <a:pt x="403" y="43"/>
                    <a:pt x="402" y="44"/>
                  </a:cubicBezTo>
                  <a:cubicBezTo>
                    <a:pt x="401" y="45"/>
                    <a:pt x="399" y="45"/>
                    <a:pt x="397" y="46"/>
                  </a:cubicBezTo>
                  <a:cubicBezTo>
                    <a:pt x="395" y="47"/>
                    <a:pt x="393" y="47"/>
                    <a:pt x="390" y="47"/>
                  </a:cubicBezTo>
                  <a:cubicBezTo>
                    <a:pt x="388" y="47"/>
                    <a:pt x="388" y="47"/>
                    <a:pt x="387" y="49"/>
                  </a:cubicBezTo>
                  <a:cubicBezTo>
                    <a:pt x="386" y="50"/>
                    <a:pt x="382" y="51"/>
                    <a:pt x="381" y="51"/>
                  </a:cubicBezTo>
                  <a:cubicBezTo>
                    <a:pt x="381" y="50"/>
                    <a:pt x="383" y="50"/>
                    <a:pt x="383" y="50"/>
                  </a:cubicBezTo>
                  <a:cubicBezTo>
                    <a:pt x="385" y="49"/>
                    <a:pt x="385" y="47"/>
                    <a:pt x="386" y="46"/>
                  </a:cubicBezTo>
                  <a:cubicBezTo>
                    <a:pt x="387" y="44"/>
                    <a:pt x="388" y="46"/>
                    <a:pt x="389" y="45"/>
                  </a:cubicBezTo>
                  <a:cubicBezTo>
                    <a:pt x="390" y="45"/>
                    <a:pt x="390" y="44"/>
                    <a:pt x="391" y="44"/>
                  </a:cubicBezTo>
                  <a:cubicBezTo>
                    <a:pt x="394" y="42"/>
                    <a:pt x="398" y="41"/>
                    <a:pt x="401" y="39"/>
                  </a:cubicBezTo>
                  <a:cubicBezTo>
                    <a:pt x="403" y="38"/>
                    <a:pt x="405" y="37"/>
                    <a:pt x="407" y="36"/>
                  </a:cubicBezTo>
                  <a:cubicBezTo>
                    <a:pt x="411" y="33"/>
                    <a:pt x="416" y="31"/>
                    <a:pt x="420" y="29"/>
                  </a:cubicBezTo>
                  <a:cubicBezTo>
                    <a:pt x="423" y="28"/>
                    <a:pt x="426" y="26"/>
                    <a:pt x="423" y="23"/>
                  </a:cubicBezTo>
                  <a:cubicBezTo>
                    <a:pt x="422" y="22"/>
                    <a:pt x="422" y="24"/>
                    <a:pt x="421" y="23"/>
                  </a:cubicBezTo>
                  <a:cubicBezTo>
                    <a:pt x="420" y="22"/>
                    <a:pt x="419" y="22"/>
                    <a:pt x="418" y="21"/>
                  </a:cubicBezTo>
                  <a:cubicBezTo>
                    <a:pt x="418" y="20"/>
                    <a:pt x="423" y="22"/>
                    <a:pt x="423" y="22"/>
                  </a:cubicBezTo>
                  <a:cubicBezTo>
                    <a:pt x="424" y="22"/>
                    <a:pt x="427" y="22"/>
                    <a:pt x="425" y="20"/>
                  </a:cubicBezTo>
                  <a:cubicBezTo>
                    <a:pt x="424" y="19"/>
                    <a:pt x="424" y="18"/>
                    <a:pt x="423" y="17"/>
                  </a:cubicBezTo>
                  <a:cubicBezTo>
                    <a:pt x="422" y="15"/>
                    <a:pt x="421" y="19"/>
                    <a:pt x="420" y="19"/>
                  </a:cubicBezTo>
                  <a:cubicBezTo>
                    <a:pt x="420" y="18"/>
                    <a:pt x="420" y="17"/>
                    <a:pt x="420" y="17"/>
                  </a:cubicBezTo>
                  <a:cubicBezTo>
                    <a:pt x="420" y="16"/>
                    <a:pt x="420" y="16"/>
                    <a:pt x="419" y="15"/>
                  </a:cubicBezTo>
                  <a:cubicBezTo>
                    <a:pt x="419" y="14"/>
                    <a:pt x="417" y="13"/>
                    <a:pt x="416" y="13"/>
                  </a:cubicBezTo>
                  <a:cubicBezTo>
                    <a:pt x="414" y="12"/>
                    <a:pt x="413" y="12"/>
                    <a:pt x="411" y="11"/>
                  </a:cubicBezTo>
                  <a:cubicBezTo>
                    <a:pt x="409" y="11"/>
                    <a:pt x="409" y="11"/>
                    <a:pt x="406" y="12"/>
                  </a:cubicBezTo>
                  <a:cubicBezTo>
                    <a:pt x="404" y="12"/>
                    <a:pt x="397" y="9"/>
                    <a:pt x="396" y="12"/>
                  </a:cubicBezTo>
                  <a:cubicBezTo>
                    <a:pt x="395" y="13"/>
                    <a:pt x="389" y="14"/>
                    <a:pt x="388" y="13"/>
                  </a:cubicBezTo>
                  <a:cubicBezTo>
                    <a:pt x="388" y="13"/>
                    <a:pt x="394" y="9"/>
                    <a:pt x="392" y="8"/>
                  </a:cubicBezTo>
                  <a:cubicBezTo>
                    <a:pt x="392" y="8"/>
                    <a:pt x="385" y="9"/>
                    <a:pt x="384" y="8"/>
                  </a:cubicBezTo>
                  <a:cubicBezTo>
                    <a:pt x="384" y="7"/>
                    <a:pt x="386" y="7"/>
                    <a:pt x="386" y="7"/>
                  </a:cubicBezTo>
                  <a:cubicBezTo>
                    <a:pt x="386" y="6"/>
                    <a:pt x="378" y="7"/>
                    <a:pt x="378" y="7"/>
                  </a:cubicBezTo>
                  <a:cubicBezTo>
                    <a:pt x="379" y="5"/>
                    <a:pt x="383" y="6"/>
                    <a:pt x="384" y="5"/>
                  </a:cubicBezTo>
                  <a:cubicBezTo>
                    <a:pt x="385" y="4"/>
                    <a:pt x="387" y="5"/>
                    <a:pt x="386" y="4"/>
                  </a:cubicBezTo>
                  <a:cubicBezTo>
                    <a:pt x="386" y="3"/>
                    <a:pt x="386" y="2"/>
                    <a:pt x="385" y="2"/>
                  </a:cubicBezTo>
                  <a:cubicBezTo>
                    <a:pt x="382" y="2"/>
                    <a:pt x="381" y="1"/>
                    <a:pt x="378" y="1"/>
                  </a:cubicBezTo>
                  <a:cubicBezTo>
                    <a:pt x="376" y="0"/>
                    <a:pt x="374" y="1"/>
                    <a:pt x="372" y="2"/>
                  </a:cubicBezTo>
                  <a:cubicBezTo>
                    <a:pt x="368" y="3"/>
                    <a:pt x="364" y="6"/>
                    <a:pt x="362" y="8"/>
                  </a:cubicBezTo>
                  <a:cubicBezTo>
                    <a:pt x="361" y="9"/>
                    <a:pt x="361" y="9"/>
                    <a:pt x="362" y="10"/>
                  </a:cubicBezTo>
                  <a:cubicBezTo>
                    <a:pt x="363" y="10"/>
                    <a:pt x="362" y="11"/>
                    <a:pt x="362" y="12"/>
                  </a:cubicBezTo>
                  <a:cubicBezTo>
                    <a:pt x="362" y="14"/>
                    <a:pt x="366" y="13"/>
                    <a:pt x="366" y="14"/>
                  </a:cubicBezTo>
                  <a:cubicBezTo>
                    <a:pt x="366" y="13"/>
                    <a:pt x="361" y="14"/>
                    <a:pt x="360" y="14"/>
                  </a:cubicBezTo>
                  <a:cubicBezTo>
                    <a:pt x="359" y="14"/>
                    <a:pt x="353" y="13"/>
                    <a:pt x="352" y="14"/>
                  </a:cubicBezTo>
                  <a:cubicBezTo>
                    <a:pt x="352" y="13"/>
                    <a:pt x="355" y="17"/>
                    <a:pt x="355" y="17"/>
                  </a:cubicBezTo>
                  <a:cubicBezTo>
                    <a:pt x="356" y="18"/>
                    <a:pt x="351" y="16"/>
                    <a:pt x="350" y="16"/>
                  </a:cubicBezTo>
                  <a:cubicBezTo>
                    <a:pt x="349" y="16"/>
                    <a:pt x="347" y="17"/>
                    <a:pt x="345" y="18"/>
                  </a:cubicBezTo>
                  <a:cubicBezTo>
                    <a:pt x="345" y="18"/>
                    <a:pt x="345" y="18"/>
                    <a:pt x="344" y="18"/>
                  </a:cubicBezTo>
                  <a:cubicBezTo>
                    <a:pt x="342" y="18"/>
                    <a:pt x="344" y="18"/>
                    <a:pt x="343" y="17"/>
                  </a:cubicBezTo>
                  <a:cubicBezTo>
                    <a:pt x="343" y="18"/>
                    <a:pt x="338" y="20"/>
                    <a:pt x="338" y="20"/>
                  </a:cubicBezTo>
                  <a:cubicBezTo>
                    <a:pt x="338" y="19"/>
                    <a:pt x="340" y="18"/>
                    <a:pt x="340" y="18"/>
                  </a:cubicBezTo>
                  <a:cubicBezTo>
                    <a:pt x="340" y="17"/>
                    <a:pt x="335" y="18"/>
                    <a:pt x="334" y="17"/>
                  </a:cubicBezTo>
                  <a:cubicBezTo>
                    <a:pt x="334" y="17"/>
                    <a:pt x="336" y="16"/>
                    <a:pt x="336" y="16"/>
                  </a:cubicBezTo>
                  <a:cubicBezTo>
                    <a:pt x="335" y="17"/>
                    <a:pt x="330" y="18"/>
                    <a:pt x="328" y="18"/>
                  </a:cubicBezTo>
                  <a:cubicBezTo>
                    <a:pt x="323" y="19"/>
                    <a:pt x="329" y="19"/>
                    <a:pt x="330" y="20"/>
                  </a:cubicBezTo>
                  <a:cubicBezTo>
                    <a:pt x="329" y="19"/>
                    <a:pt x="324" y="21"/>
                    <a:pt x="323" y="21"/>
                  </a:cubicBezTo>
                  <a:cubicBezTo>
                    <a:pt x="322" y="21"/>
                    <a:pt x="321" y="21"/>
                    <a:pt x="320" y="22"/>
                  </a:cubicBezTo>
                  <a:cubicBezTo>
                    <a:pt x="319" y="23"/>
                    <a:pt x="317" y="22"/>
                    <a:pt x="315" y="22"/>
                  </a:cubicBezTo>
                  <a:cubicBezTo>
                    <a:pt x="314" y="22"/>
                    <a:pt x="313" y="24"/>
                    <a:pt x="311" y="24"/>
                  </a:cubicBezTo>
                  <a:cubicBezTo>
                    <a:pt x="309" y="25"/>
                    <a:pt x="308" y="24"/>
                    <a:pt x="307" y="25"/>
                  </a:cubicBezTo>
                  <a:cubicBezTo>
                    <a:pt x="306" y="26"/>
                    <a:pt x="305" y="27"/>
                    <a:pt x="304" y="27"/>
                  </a:cubicBezTo>
                  <a:cubicBezTo>
                    <a:pt x="302" y="27"/>
                    <a:pt x="300" y="27"/>
                    <a:pt x="299" y="27"/>
                  </a:cubicBezTo>
                  <a:cubicBezTo>
                    <a:pt x="299" y="27"/>
                    <a:pt x="302" y="29"/>
                    <a:pt x="302" y="29"/>
                  </a:cubicBezTo>
                  <a:cubicBezTo>
                    <a:pt x="301" y="30"/>
                    <a:pt x="295" y="30"/>
                    <a:pt x="295" y="30"/>
                  </a:cubicBezTo>
                  <a:cubicBezTo>
                    <a:pt x="295" y="30"/>
                    <a:pt x="299" y="30"/>
                    <a:pt x="299" y="30"/>
                  </a:cubicBezTo>
                  <a:cubicBezTo>
                    <a:pt x="299" y="30"/>
                    <a:pt x="297" y="30"/>
                    <a:pt x="296" y="30"/>
                  </a:cubicBezTo>
                  <a:cubicBezTo>
                    <a:pt x="297" y="30"/>
                    <a:pt x="299" y="31"/>
                    <a:pt x="299" y="31"/>
                  </a:cubicBezTo>
                  <a:cubicBezTo>
                    <a:pt x="298" y="31"/>
                    <a:pt x="298" y="31"/>
                    <a:pt x="297" y="31"/>
                  </a:cubicBezTo>
                  <a:cubicBezTo>
                    <a:pt x="298" y="31"/>
                    <a:pt x="297" y="32"/>
                    <a:pt x="297" y="32"/>
                  </a:cubicBezTo>
                  <a:cubicBezTo>
                    <a:pt x="297" y="33"/>
                    <a:pt x="294" y="32"/>
                    <a:pt x="294" y="32"/>
                  </a:cubicBezTo>
                  <a:cubicBezTo>
                    <a:pt x="294" y="33"/>
                    <a:pt x="296" y="33"/>
                    <a:pt x="296" y="34"/>
                  </a:cubicBezTo>
                  <a:cubicBezTo>
                    <a:pt x="297" y="34"/>
                    <a:pt x="295" y="34"/>
                    <a:pt x="295" y="34"/>
                  </a:cubicBezTo>
                  <a:cubicBezTo>
                    <a:pt x="295" y="36"/>
                    <a:pt x="299" y="34"/>
                    <a:pt x="298" y="36"/>
                  </a:cubicBezTo>
                  <a:cubicBezTo>
                    <a:pt x="296" y="38"/>
                    <a:pt x="301" y="39"/>
                    <a:pt x="298" y="40"/>
                  </a:cubicBezTo>
                  <a:cubicBezTo>
                    <a:pt x="296" y="40"/>
                    <a:pt x="294" y="40"/>
                    <a:pt x="292" y="40"/>
                  </a:cubicBezTo>
                  <a:cubicBezTo>
                    <a:pt x="291" y="41"/>
                    <a:pt x="291" y="42"/>
                    <a:pt x="289" y="41"/>
                  </a:cubicBezTo>
                  <a:cubicBezTo>
                    <a:pt x="288" y="41"/>
                    <a:pt x="287" y="41"/>
                    <a:pt x="286" y="41"/>
                  </a:cubicBezTo>
                  <a:cubicBezTo>
                    <a:pt x="282" y="42"/>
                    <a:pt x="278" y="42"/>
                    <a:pt x="274" y="42"/>
                  </a:cubicBezTo>
                  <a:cubicBezTo>
                    <a:pt x="272" y="42"/>
                    <a:pt x="270" y="42"/>
                    <a:pt x="269" y="43"/>
                  </a:cubicBezTo>
                  <a:cubicBezTo>
                    <a:pt x="268" y="44"/>
                    <a:pt x="267" y="45"/>
                    <a:pt x="267" y="46"/>
                  </a:cubicBezTo>
                  <a:cubicBezTo>
                    <a:pt x="267" y="47"/>
                    <a:pt x="269" y="48"/>
                    <a:pt x="269" y="49"/>
                  </a:cubicBezTo>
                  <a:cubicBezTo>
                    <a:pt x="268" y="51"/>
                    <a:pt x="268" y="52"/>
                    <a:pt x="269" y="53"/>
                  </a:cubicBezTo>
                  <a:cubicBezTo>
                    <a:pt x="271" y="55"/>
                    <a:pt x="274" y="54"/>
                    <a:pt x="276" y="56"/>
                  </a:cubicBezTo>
                  <a:cubicBezTo>
                    <a:pt x="276" y="56"/>
                    <a:pt x="278" y="60"/>
                    <a:pt x="278" y="60"/>
                  </a:cubicBezTo>
                  <a:cubicBezTo>
                    <a:pt x="274" y="60"/>
                    <a:pt x="273" y="60"/>
                    <a:pt x="270" y="58"/>
                  </a:cubicBezTo>
                  <a:cubicBezTo>
                    <a:pt x="267" y="56"/>
                    <a:pt x="262" y="54"/>
                    <a:pt x="258" y="54"/>
                  </a:cubicBezTo>
                  <a:cubicBezTo>
                    <a:pt x="256" y="54"/>
                    <a:pt x="257" y="53"/>
                    <a:pt x="255" y="52"/>
                  </a:cubicBezTo>
                  <a:cubicBezTo>
                    <a:pt x="254" y="52"/>
                    <a:pt x="250" y="52"/>
                    <a:pt x="250" y="54"/>
                  </a:cubicBezTo>
                  <a:cubicBezTo>
                    <a:pt x="250" y="55"/>
                    <a:pt x="254" y="55"/>
                    <a:pt x="254" y="55"/>
                  </a:cubicBezTo>
                  <a:cubicBezTo>
                    <a:pt x="254" y="55"/>
                    <a:pt x="251" y="56"/>
                    <a:pt x="252" y="56"/>
                  </a:cubicBezTo>
                  <a:cubicBezTo>
                    <a:pt x="254" y="57"/>
                    <a:pt x="255" y="56"/>
                    <a:pt x="256" y="58"/>
                  </a:cubicBezTo>
                  <a:cubicBezTo>
                    <a:pt x="256" y="60"/>
                    <a:pt x="253" y="59"/>
                    <a:pt x="252" y="59"/>
                  </a:cubicBezTo>
                  <a:cubicBezTo>
                    <a:pt x="250" y="58"/>
                    <a:pt x="249" y="57"/>
                    <a:pt x="247" y="58"/>
                  </a:cubicBezTo>
                  <a:cubicBezTo>
                    <a:pt x="245" y="58"/>
                    <a:pt x="246" y="61"/>
                    <a:pt x="247" y="62"/>
                  </a:cubicBezTo>
                  <a:cubicBezTo>
                    <a:pt x="248" y="63"/>
                    <a:pt x="250" y="63"/>
                    <a:pt x="251" y="63"/>
                  </a:cubicBezTo>
                  <a:cubicBezTo>
                    <a:pt x="253" y="64"/>
                    <a:pt x="255" y="64"/>
                    <a:pt x="256" y="65"/>
                  </a:cubicBezTo>
                  <a:cubicBezTo>
                    <a:pt x="257" y="66"/>
                    <a:pt x="257" y="67"/>
                    <a:pt x="257" y="67"/>
                  </a:cubicBezTo>
                  <a:cubicBezTo>
                    <a:pt x="258" y="67"/>
                    <a:pt x="259" y="67"/>
                    <a:pt x="260" y="67"/>
                  </a:cubicBezTo>
                  <a:cubicBezTo>
                    <a:pt x="260" y="67"/>
                    <a:pt x="257" y="68"/>
                    <a:pt x="257" y="68"/>
                  </a:cubicBezTo>
                  <a:cubicBezTo>
                    <a:pt x="255" y="68"/>
                    <a:pt x="255" y="67"/>
                    <a:pt x="254" y="66"/>
                  </a:cubicBezTo>
                  <a:cubicBezTo>
                    <a:pt x="252" y="65"/>
                    <a:pt x="249" y="65"/>
                    <a:pt x="246" y="65"/>
                  </a:cubicBezTo>
                  <a:cubicBezTo>
                    <a:pt x="245" y="65"/>
                    <a:pt x="240" y="64"/>
                    <a:pt x="242" y="62"/>
                  </a:cubicBezTo>
                  <a:cubicBezTo>
                    <a:pt x="243" y="62"/>
                    <a:pt x="242" y="61"/>
                    <a:pt x="242" y="60"/>
                  </a:cubicBezTo>
                  <a:cubicBezTo>
                    <a:pt x="241" y="59"/>
                    <a:pt x="242" y="58"/>
                    <a:pt x="242" y="57"/>
                  </a:cubicBezTo>
                  <a:cubicBezTo>
                    <a:pt x="243" y="55"/>
                    <a:pt x="244" y="51"/>
                    <a:pt x="242" y="50"/>
                  </a:cubicBezTo>
                  <a:cubicBezTo>
                    <a:pt x="238" y="49"/>
                    <a:pt x="241" y="54"/>
                    <a:pt x="240" y="56"/>
                  </a:cubicBezTo>
                  <a:cubicBezTo>
                    <a:pt x="238" y="58"/>
                    <a:pt x="235" y="59"/>
                    <a:pt x="233" y="61"/>
                  </a:cubicBezTo>
                  <a:cubicBezTo>
                    <a:pt x="230" y="64"/>
                    <a:pt x="231" y="63"/>
                    <a:pt x="233" y="65"/>
                  </a:cubicBezTo>
                  <a:cubicBezTo>
                    <a:pt x="234" y="66"/>
                    <a:pt x="237" y="69"/>
                    <a:pt x="237" y="71"/>
                  </a:cubicBezTo>
                  <a:cubicBezTo>
                    <a:pt x="237" y="71"/>
                    <a:pt x="236" y="73"/>
                    <a:pt x="235" y="73"/>
                  </a:cubicBezTo>
                  <a:cubicBezTo>
                    <a:pt x="234" y="75"/>
                    <a:pt x="233" y="77"/>
                    <a:pt x="233" y="79"/>
                  </a:cubicBezTo>
                  <a:cubicBezTo>
                    <a:pt x="233" y="79"/>
                    <a:pt x="234" y="84"/>
                    <a:pt x="235" y="84"/>
                  </a:cubicBezTo>
                  <a:cubicBezTo>
                    <a:pt x="237" y="84"/>
                    <a:pt x="239" y="84"/>
                    <a:pt x="241" y="83"/>
                  </a:cubicBezTo>
                  <a:cubicBezTo>
                    <a:pt x="243" y="82"/>
                    <a:pt x="246" y="83"/>
                    <a:pt x="248" y="84"/>
                  </a:cubicBezTo>
                  <a:cubicBezTo>
                    <a:pt x="251" y="84"/>
                    <a:pt x="253" y="86"/>
                    <a:pt x="254" y="89"/>
                  </a:cubicBezTo>
                  <a:cubicBezTo>
                    <a:pt x="255" y="91"/>
                    <a:pt x="251" y="94"/>
                    <a:pt x="253" y="95"/>
                  </a:cubicBezTo>
                  <a:cubicBezTo>
                    <a:pt x="253" y="95"/>
                    <a:pt x="259" y="97"/>
                    <a:pt x="259" y="97"/>
                  </a:cubicBezTo>
                  <a:cubicBezTo>
                    <a:pt x="259" y="98"/>
                    <a:pt x="252" y="96"/>
                    <a:pt x="251" y="96"/>
                  </a:cubicBezTo>
                  <a:cubicBezTo>
                    <a:pt x="251" y="96"/>
                    <a:pt x="250" y="93"/>
                    <a:pt x="250" y="93"/>
                  </a:cubicBezTo>
                  <a:cubicBezTo>
                    <a:pt x="251" y="91"/>
                    <a:pt x="252" y="90"/>
                    <a:pt x="250" y="89"/>
                  </a:cubicBezTo>
                  <a:cubicBezTo>
                    <a:pt x="248" y="88"/>
                    <a:pt x="249" y="86"/>
                    <a:pt x="247" y="85"/>
                  </a:cubicBezTo>
                  <a:cubicBezTo>
                    <a:pt x="245" y="85"/>
                    <a:pt x="243" y="86"/>
                    <a:pt x="241" y="86"/>
                  </a:cubicBezTo>
                  <a:cubicBezTo>
                    <a:pt x="241" y="86"/>
                    <a:pt x="237" y="87"/>
                    <a:pt x="237" y="88"/>
                  </a:cubicBezTo>
                  <a:cubicBezTo>
                    <a:pt x="238" y="88"/>
                    <a:pt x="239" y="88"/>
                    <a:pt x="238" y="88"/>
                  </a:cubicBezTo>
                  <a:cubicBezTo>
                    <a:pt x="238" y="89"/>
                    <a:pt x="236" y="90"/>
                    <a:pt x="237" y="91"/>
                  </a:cubicBezTo>
                  <a:cubicBezTo>
                    <a:pt x="241" y="93"/>
                    <a:pt x="238" y="96"/>
                    <a:pt x="236" y="98"/>
                  </a:cubicBezTo>
                  <a:cubicBezTo>
                    <a:pt x="235" y="99"/>
                    <a:pt x="234" y="101"/>
                    <a:pt x="234" y="102"/>
                  </a:cubicBezTo>
                  <a:cubicBezTo>
                    <a:pt x="233" y="103"/>
                    <a:pt x="231" y="104"/>
                    <a:pt x="229" y="104"/>
                  </a:cubicBezTo>
                  <a:cubicBezTo>
                    <a:pt x="228" y="105"/>
                    <a:pt x="227" y="105"/>
                    <a:pt x="227" y="107"/>
                  </a:cubicBezTo>
                  <a:cubicBezTo>
                    <a:pt x="226" y="109"/>
                    <a:pt x="224" y="108"/>
                    <a:pt x="223" y="108"/>
                  </a:cubicBezTo>
                  <a:cubicBezTo>
                    <a:pt x="220" y="107"/>
                    <a:pt x="218" y="108"/>
                    <a:pt x="216" y="107"/>
                  </a:cubicBezTo>
                  <a:cubicBezTo>
                    <a:pt x="215" y="107"/>
                    <a:pt x="214" y="106"/>
                    <a:pt x="213" y="106"/>
                  </a:cubicBezTo>
                  <a:cubicBezTo>
                    <a:pt x="211" y="106"/>
                    <a:pt x="211" y="105"/>
                    <a:pt x="210" y="104"/>
                  </a:cubicBezTo>
                  <a:cubicBezTo>
                    <a:pt x="210" y="104"/>
                    <a:pt x="212" y="103"/>
                    <a:pt x="212" y="104"/>
                  </a:cubicBezTo>
                  <a:cubicBezTo>
                    <a:pt x="213" y="106"/>
                    <a:pt x="215" y="106"/>
                    <a:pt x="215" y="105"/>
                  </a:cubicBezTo>
                  <a:cubicBezTo>
                    <a:pt x="216" y="104"/>
                    <a:pt x="221" y="107"/>
                    <a:pt x="223" y="105"/>
                  </a:cubicBezTo>
                  <a:cubicBezTo>
                    <a:pt x="223" y="104"/>
                    <a:pt x="221" y="103"/>
                    <a:pt x="223" y="103"/>
                  </a:cubicBezTo>
                  <a:cubicBezTo>
                    <a:pt x="224" y="102"/>
                    <a:pt x="226" y="101"/>
                    <a:pt x="227" y="100"/>
                  </a:cubicBezTo>
                  <a:cubicBezTo>
                    <a:pt x="228" y="98"/>
                    <a:pt x="227" y="98"/>
                    <a:pt x="230" y="97"/>
                  </a:cubicBezTo>
                  <a:cubicBezTo>
                    <a:pt x="233" y="95"/>
                    <a:pt x="229" y="93"/>
                    <a:pt x="231" y="91"/>
                  </a:cubicBezTo>
                  <a:cubicBezTo>
                    <a:pt x="233" y="90"/>
                    <a:pt x="233" y="89"/>
                    <a:pt x="231" y="88"/>
                  </a:cubicBezTo>
                  <a:cubicBezTo>
                    <a:pt x="230" y="88"/>
                    <a:pt x="229" y="87"/>
                    <a:pt x="228" y="86"/>
                  </a:cubicBezTo>
                  <a:cubicBezTo>
                    <a:pt x="227" y="84"/>
                    <a:pt x="228" y="81"/>
                    <a:pt x="228" y="79"/>
                  </a:cubicBezTo>
                  <a:cubicBezTo>
                    <a:pt x="228" y="77"/>
                    <a:pt x="227" y="75"/>
                    <a:pt x="228" y="73"/>
                  </a:cubicBezTo>
                  <a:cubicBezTo>
                    <a:pt x="228" y="71"/>
                    <a:pt x="230" y="71"/>
                    <a:pt x="230" y="69"/>
                  </a:cubicBezTo>
                  <a:cubicBezTo>
                    <a:pt x="229" y="67"/>
                    <a:pt x="227" y="66"/>
                    <a:pt x="226" y="65"/>
                  </a:cubicBezTo>
                  <a:cubicBezTo>
                    <a:pt x="225" y="64"/>
                    <a:pt x="224" y="63"/>
                    <a:pt x="225" y="62"/>
                  </a:cubicBezTo>
                  <a:cubicBezTo>
                    <a:pt x="227" y="61"/>
                    <a:pt x="227" y="59"/>
                    <a:pt x="228" y="57"/>
                  </a:cubicBezTo>
                  <a:cubicBezTo>
                    <a:pt x="229" y="56"/>
                    <a:pt x="230" y="53"/>
                    <a:pt x="229" y="52"/>
                  </a:cubicBezTo>
                  <a:cubicBezTo>
                    <a:pt x="229" y="51"/>
                    <a:pt x="225" y="50"/>
                    <a:pt x="223" y="49"/>
                  </a:cubicBezTo>
                  <a:cubicBezTo>
                    <a:pt x="221" y="49"/>
                    <a:pt x="219" y="49"/>
                    <a:pt x="217" y="49"/>
                  </a:cubicBezTo>
                  <a:cubicBezTo>
                    <a:pt x="216" y="49"/>
                    <a:pt x="213" y="48"/>
                    <a:pt x="212" y="49"/>
                  </a:cubicBezTo>
                  <a:cubicBezTo>
                    <a:pt x="209" y="51"/>
                    <a:pt x="209" y="58"/>
                    <a:pt x="206" y="60"/>
                  </a:cubicBezTo>
                  <a:cubicBezTo>
                    <a:pt x="204" y="63"/>
                    <a:pt x="198" y="64"/>
                    <a:pt x="198" y="68"/>
                  </a:cubicBezTo>
                  <a:cubicBezTo>
                    <a:pt x="198" y="69"/>
                    <a:pt x="201" y="68"/>
                    <a:pt x="201" y="68"/>
                  </a:cubicBezTo>
                  <a:cubicBezTo>
                    <a:pt x="202" y="69"/>
                    <a:pt x="201" y="73"/>
                    <a:pt x="201" y="73"/>
                  </a:cubicBezTo>
                  <a:cubicBezTo>
                    <a:pt x="200" y="75"/>
                    <a:pt x="202" y="76"/>
                    <a:pt x="199" y="76"/>
                  </a:cubicBezTo>
                  <a:cubicBezTo>
                    <a:pt x="199" y="77"/>
                    <a:pt x="198" y="77"/>
                    <a:pt x="198" y="78"/>
                  </a:cubicBezTo>
                  <a:cubicBezTo>
                    <a:pt x="199" y="79"/>
                    <a:pt x="200" y="79"/>
                    <a:pt x="201" y="79"/>
                  </a:cubicBezTo>
                  <a:cubicBezTo>
                    <a:pt x="202" y="79"/>
                    <a:pt x="206" y="79"/>
                    <a:pt x="206" y="80"/>
                  </a:cubicBezTo>
                  <a:cubicBezTo>
                    <a:pt x="206" y="82"/>
                    <a:pt x="206" y="84"/>
                    <a:pt x="208" y="85"/>
                  </a:cubicBezTo>
                  <a:cubicBezTo>
                    <a:pt x="210" y="86"/>
                    <a:pt x="212" y="85"/>
                    <a:pt x="210" y="87"/>
                  </a:cubicBezTo>
                  <a:cubicBezTo>
                    <a:pt x="209" y="88"/>
                    <a:pt x="209" y="90"/>
                    <a:pt x="208" y="91"/>
                  </a:cubicBezTo>
                  <a:cubicBezTo>
                    <a:pt x="207" y="93"/>
                    <a:pt x="202" y="88"/>
                    <a:pt x="201" y="87"/>
                  </a:cubicBezTo>
                  <a:cubicBezTo>
                    <a:pt x="198" y="85"/>
                    <a:pt x="194" y="84"/>
                    <a:pt x="191" y="83"/>
                  </a:cubicBezTo>
                  <a:cubicBezTo>
                    <a:pt x="189" y="82"/>
                    <a:pt x="188" y="81"/>
                    <a:pt x="186" y="80"/>
                  </a:cubicBezTo>
                  <a:cubicBezTo>
                    <a:pt x="185" y="80"/>
                    <a:pt x="183" y="79"/>
                    <a:pt x="182" y="79"/>
                  </a:cubicBezTo>
                  <a:cubicBezTo>
                    <a:pt x="179" y="79"/>
                    <a:pt x="176" y="78"/>
                    <a:pt x="173" y="78"/>
                  </a:cubicBezTo>
                  <a:cubicBezTo>
                    <a:pt x="169" y="78"/>
                    <a:pt x="165" y="78"/>
                    <a:pt x="168" y="83"/>
                  </a:cubicBezTo>
                  <a:cubicBezTo>
                    <a:pt x="170" y="84"/>
                    <a:pt x="169" y="86"/>
                    <a:pt x="167" y="87"/>
                  </a:cubicBezTo>
                  <a:cubicBezTo>
                    <a:pt x="166" y="88"/>
                    <a:pt x="163" y="86"/>
                    <a:pt x="164" y="89"/>
                  </a:cubicBezTo>
                  <a:cubicBezTo>
                    <a:pt x="165" y="90"/>
                    <a:pt x="157" y="90"/>
                    <a:pt x="161" y="87"/>
                  </a:cubicBezTo>
                  <a:cubicBezTo>
                    <a:pt x="162" y="86"/>
                    <a:pt x="159" y="84"/>
                    <a:pt x="158" y="85"/>
                  </a:cubicBezTo>
                  <a:cubicBezTo>
                    <a:pt x="156" y="85"/>
                    <a:pt x="154" y="86"/>
                    <a:pt x="153" y="87"/>
                  </a:cubicBezTo>
                  <a:cubicBezTo>
                    <a:pt x="150" y="89"/>
                    <a:pt x="147" y="87"/>
                    <a:pt x="144" y="88"/>
                  </a:cubicBezTo>
                  <a:cubicBezTo>
                    <a:pt x="141" y="89"/>
                    <a:pt x="139" y="91"/>
                    <a:pt x="137" y="91"/>
                  </a:cubicBezTo>
                  <a:cubicBezTo>
                    <a:pt x="136" y="91"/>
                    <a:pt x="130" y="91"/>
                    <a:pt x="131" y="90"/>
                  </a:cubicBezTo>
                  <a:cubicBezTo>
                    <a:pt x="133" y="90"/>
                    <a:pt x="133" y="90"/>
                    <a:pt x="133" y="89"/>
                  </a:cubicBezTo>
                  <a:cubicBezTo>
                    <a:pt x="133" y="86"/>
                    <a:pt x="135" y="87"/>
                    <a:pt x="135" y="85"/>
                  </a:cubicBezTo>
                  <a:cubicBezTo>
                    <a:pt x="136" y="84"/>
                    <a:pt x="129" y="86"/>
                    <a:pt x="129" y="86"/>
                  </a:cubicBezTo>
                  <a:cubicBezTo>
                    <a:pt x="128" y="86"/>
                    <a:pt x="127" y="86"/>
                    <a:pt x="127" y="87"/>
                  </a:cubicBezTo>
                  <a:cubicBezTo>
                    <a:pt x="127" y="88"/>
                    <a:pt x="127" y="89"/>
                    <a:pt x="127" y="90"/>
                  </a:cubicBezTo>
                  <a:cubicBezTo>
                    <a:pt x="126" y="90"/>
                    <a:pt x="124" y="89"/>
                    <a:pt x="123" y="89"/>
                  </a:cubicBezTo>
                  <a:cubicBezTo>
                    <a:pt x="121" y="89"/>
                    <a:pt x="118" y="90"/>
                    <a:pt x="116" y="91"/>
                  </a:cubicBezTo>
                  <a:cubicBezTo>
                    <a:pt x="113" y="92"/>
                    <a:pt x="110" y="94"/>
                    <a:pt x="107" y="95"/>
                  </a:cubicBezTo>
                  <a:cubicBezTo>
                    <a:pt x="105" y="95"/>
                    <a:pt x="104" y="96"/>
                    <a:pt x="103" y="98"/>
                  </a:cubicBezTo>
                  <a:cubicBezTo>
                    <a:pt x="103" y="99"/>
                    <a:pt x="103" y="102"/>
                    <a:pt x="101" y="102"/>
                  </a:cubicBezTo>
                  <a:cubicBezTo>
                    <a:pt x="99" y="102"/>
                    <a:pt x="97" y="103"/>
                    <a:pt x="95" y="103"/>
                  </a:cubicBezTo>
                  <a:cubicBezTo>
                    <a:pt x="94" y="103"/>
                    <a:pt x="93" y="101"/>
                    <a:pt x="92" y="100"/>
                  </a:cubicBezTo>
                  <a:cubicBezTo>
                    <a:pt x="90" y="98"/>
                    <a:pt x="87" y="99"/>
                    <a:pt x="89" y="96"/>
                  </a:cubicBezTo>
                  <a:cubicBezTo>
                    <a:pt x="90" y="94"/>
                    <a:pt x="93" y="95"/>
                    <a:pt x="94" y="94"/>
                  </a:cubicBezTo>
                  <a:cubicBezTo>
                    <a:pt x="96" y="94"/>
                    <a:pt x="98" y="95"/>
                    <a:pt x="97" y="93"/>
                  </a:cubicBezTo>
                  <a:cubicBezTo>
                    <a:pt x="96" y="92"/>
                    <a:pt x="95" y="90"/>
                    <a:pt x="94" y="89"/>
                  </a:cubicBezTo>
                  <a:cubicBezTo>
                    <a:pt x="92" y="87"/>
                    <a:pt x="89" y="88"/>
                    <a:pt x="87" y="88"/>
                  </a:cubicBezTo>
                  <a:cubicBezTo>
                    <a:pt x="86" y="88"/>
                    <a:pt x="80" y="87"/>
                    <a:pt x="80" y="87"/>
                  </a:cubicBezTo>
                  <a:cubicBezTo>
                    <a:pt x="80" y="87"/>
                    <a:pt x="83" y="88"/>
                    <a:pt x="83" y="88"/>
                  </a:cubicBezTo>
                  <a:cubicBezTo>
                    <a:pt x="84" y="89"/>
                    <a:pt x="84" y="90"/>
                    <a:pt x="84" y="91"/>
                  </a:cubicBezTo>
                  <a:cubicBezTo>
                    <a:pt x="84" y="92"/>
                    <a:pt x="84" y="94"/>
                    <a:pt x="84" y="95"/>
                  </a:cubicBezTo>
                  <a:cubicBezTo>
                    <a:pt x="83" y="96"/>
                    <a:pt x="82" y="97"/>
                    <a:pt x="82" y="98"/>
                  </a:cubicBezTo>
                  <a:cubicBezTo>
                    <a:pt x="83" y="100"/>
                    <a:pt x="87" y="100"/>
                    <a:pt x="86" y="103"/>
                  </a:cubicBezTo>
                  <a:cubicBezTo>
                    <a:pt x="85" y="104"/>
                    <a:pt x="84" y="106"/>
                    <a:pt x="84" y="107"/>
                  </a:cubicBezTo>
                  <a:cubicBezTo>
                    <a:pt x="84" y="107"/>
                    <a:pt x="84" y="111"/>
                    <a:pt x="84" y="111"/>
                  </a:cubicBezTo>
                  <a:cubicBezTo>
                    <a:pt x="84" y="111"/>
                    <a:pt x="83" y="108"/>
                    <a:pt x="83" y="108"/>
                  </a:cubicBezTo>
                  <a:cubicBezTo>
                    <a:pt x="82" y="108"/>
                    <a:pt x="81" y="110"/>
                    <a:pt x="80" y="109"/>
                  </a:cubicBezTo>
                  <a:cubicBezTo>
                    <a:pt x="80" y="109"/>
                    <a:pt x="82" y="108"/>
                    <a:pt x="82" y="107"/>
                  </a:cubicBezTo>
                  <a:cubicBezTo>
                    <a:pt x="81" y="106"/>
                    <a:pt x="79" y="106"/>
                    <a:pt x="78" y="106"/>
                  </a:cubicBezTo>
                  <a:cubicBezTo>
                    <a:pt x="77" y="106"/>
                    <a:pt x="76" y="105"/>
                    <a:pt x="75" y="106"/>
                  </a:cubicBezTo>
                  <a:cubicBezTo>
                    <a:pt x="73" y="106"/>
                    <a:pt x="72" y="108"/>
                    <a:pt x="70" y="108"/>
                  </a:cubicBezTo>
                  <a:cubicBezTo>
                    <a:pt x="68" y="110"/>
                    <a:pt x="67" y="110"/>
                    <a:pt x="65" y="112"/>
                  </a:cubicBezTo>
                  <a:cubicBezTo>
                    <a:pt x="63" y="114"/>
                    <a:pt x="61" y="114"/>
                    <a:pt x="64" y="116"/>
                  </a:cubicBezTo>
                  <a:cubicBezTo>
                    <a:pt x="65" y="117"/>
                    <a:pt x="67" y="120"/>
                    <a:pt x="66" y="121"/>
                  </a:cubicBezTo>
                  <a:cubicBezTo>
                    <a:pt x="65" y="122"/>
                    <a:pt x="59" y="120"/>
                    <a:pt x="58" y="120"/>
                  </a:cubicBezTo>
                  <a:cubicBezTo>
                    <a:pt x="57" y="119"/>
                    <a:pt x="54" y="120"/>
                    <a:pt x="53" y="120"/>
                  </a:cubicBezTo>
                  <a:cubicBezTo>
                    <a:pt x="54" y="119"/>
                    <a:pt x="49" y="115"/>
                    <a:pt x="48" y="117"/>
                  </a:cubicBezTo>
                  <a:cubicBezTo>
                    <a:pt x="43" y="121"/>
                    <a:pt x="54" y="122"/>
                    <a:pt x="54" y="124"/>
                  </a:cubicBezTo>
                  <a:cubicBezTo>
                    <a:pt x="53" y="128"/>
                    <a:pt x="50" y="126"/>
                    <a:pt x="47" y="126"/>
                  </a:cubicBezTo>
                  <a:cubicBezTo>
                    <a:pt x="44" y="125"/>
                    <a:pt x="43" y="123"/>
                    <a:pt x="40" y="122"/>
                  </a:cubicBezTo>
                  <a:cubicBezTo>
                    <a:pt x="38" y="121"/>
                    <a:pt x="38" y="120"/>
                    <a:pt x="37" y="118"/>
                  </a:cubicBezTo>
                  <a:cubicBezTo>
                    <a:pt x="37" y="116"/>
                    <a:pt x="36" y="116"/>
                    <a:pt x="35" y="115"/>
                  </a:cubicBezTo>
                  <a:cubicBezTo>
                    <a:pt x="35" y="114"/>
                    <a:pt x="38" y="112"/>
                    <a:pt x="38" y="112"/>
                  </a:cubicBezTo>
                  <a:cubicBezTo>
                    <a:pt x="39" y="109"/>
                    <a:pt x="34" y="107"/>
                    <a:pt x="32" y="107"/>
                  </a:cubicBezTo>
                  <a:cubicBezTo>
                    <a:pt x="30" y="106"/>
                    <a:pt x="30" y="104"/>
                    <a:pt x="28" y="104"/>
                  </a:cubicBezTo>
                  <a:cubicBezTo>
                    <a:pt x="29" y="103"/>
                    <a:pt x="24" y="99"/>
                    <a:pt x="24" y="99"/>
                  </a:cubicBezTo>
                  <a:cubicBezTo>
                    <a:pt x="26" y="98"/>
                    <a:pt x="28" y="101"/>
                    <a:pt x="29" y="102"/>
                  </a:cubicBezTo>
                  <a:cubicBezTo>
                    <a:pt x="30" y="103"/>
                    <a:pt x="31" y="103"/>
                    <a:pt x="31" y="102"/>
                  </a:cubicBezTo>
                  <a:cubicBezTo>
                    <a:pt x="32" y="102"/>
                    <a:pt x="33" y="103"/>
                    <a:pt x="33" y="103"/>
                  </a:cubicBezTo>
                  <a:cubicBezTo>
                    <a:pt x="36" y="104"/>
                    <a:pt x="38" y="105"/>
                    <a:pt x="41" y="105"/>
                  </a:cubicBezTo>
                  <a:cubicBezTo>
                    <a:pt x="43" y="106"/>
                    <a:pt x="46" y="106"/>
                    <a:pt x="49" y="107"/>
                  </a:cubicBezTo>
                  <a:cubicBezTo>
                    <a:pt x="54" y="109"/>
                    <a:pt x="58" y="109"/>
                    <a:pt x="63" y="106"/>
                  </a:cubicBezTo>
                  <a:cubicBezTo>
                    <a:pt x="65" y="105"/>
                    <a:pt x="66" y="104"/>
                    <a:pt x="68" y="103"/>
                  </a:cubicBezTo>
                  <a:cubicBezTo>
                    <a:pt x="71" y="101"/>
                    <a:pt x="69" y="100"/>
                    <a:pt x="69" y="97"/>
                  </a:cubicBezTo>
                  <a:cubicBezTo>
                    <a:pt x="69" y="94"/>
                    <a:pt x="62" y="93"/>
                    <a:pt x="60" y="91"/>
                  </a:cubicBezTo>
                  <a:cubicBezTo>
                    <a:pt x="57" y="89"/>
                    <a:pt x="53" y="87"/>
                    <a:pt x="50" y="86"/>
                  </a:cubicBezTo>
                  <a:cubicBezTo>
                    <a:pt x="47" y="84"/>
                    <a:pt x="43" y="82"/>
                    <a:pt x="40" y="82"/>
                  </a:cubicBezTo>
                  <a:cubicBezTo>
                    <a:pt x="39" y="81"/>
                    <a:pt x="39" y="82"/>
                    <a:pt x="38" y="82"/>
                  </a:cubicBezTo>
                  <a:cubicBezTo>
                    <a:pt x="37" y="82"/>
                    <a:pt x="36" y="81"/>
                    <a:pt x="35" y="81"/>
                  </a:cubicBezTo>
                  <a:cubicBezTo>
                    <a:pt x="33" y="80"/>
                    <a:pt x="31" y="84"/>
                    <a:pt x="29" y="84"/>
                  </a:cubicBezTo>
                  <a:cubicBezTo>
                    <a:pt x="29" y="83"/>
                    <a:pt x="33" y="80"/>
                    <a:pt x="29" y="80"/>
                  </a:cubicBezTo>
                  <a:cubicBezTo>
                    <a:pt x="28" y="80"/>
                    <a:pt x="24" y="78"/>
                    <a:pt x="24" y="78"/>
                  </a:cubicBezTo>
                  <a:cubicBezTo>
                    <a:pt x="25" y="77"/>
                    <a:pt x="29" y="80"/>
                    <a:pt x="29" y="78"/>
                  </a:cubicBezTo>
                  <a:cubicBezTo>
                    <a:pt x="29" y="77"/>
                    <a:pt x="25" y="75"/>
                    <a:pt x="24" y="75"/>
                  </a:cubicBezTo>
                  <a:cubicBezTo>
                    <a:pt x="23" y="76"/>
                    <a:pt x="20" y="78"/>
                    <a:pt x="20" y="78"/>
                  </a:cubicBezTo>
                  <a:cubicBezTo>
                    <a:pt x="20" y="77"/>
                    <a:pt x="20" y="77"/>
                    <a:pt x="19" y="76"/>
                  </a:cubicBezTo>
                  <a:cubicBezTo>
                    <a:pt x="17" y="76"/>
                    <a:pt x="17" y="77"/>
                    <a:pt x="16" y="78"/>
                  </a:cubicBezTo>
                  <a:cubicBezTo>
                    <a:pt x="16" y="78"/>
                    <a:pt x="16" y="78"/>
                    <a:pt x="16" y="77"/>
                  </a:cubicBezTo>
                  <a:cubicBezTo>
                    <a:pt x="15" y="78"/>
                    <a:pt x="14" y="80"/>
                    <a:pt x="13" y="80"/>
                  </a:cubicBezTo>
                  <a:cubicBezTo>
                    <a:pt x="12" y="81"/>
                    <a:pt x="10" y="81"/>
                    <a:pt x="10" y="81"/>
                  </a:cubicBezTo>
                  <a:cubicBezTo>
                    <a:pt x="9" y="83"/>
                    <a:pt x="5" y="83"/>
                    <a:pt x="6" y="85"/>
                  </a:cubicBezTo>
                  <a:cubicBezTo>
                    <a:pt x="9" y="87"/>
                    <a:pt x="5" y="85"/>
                    <a:pt x="5" y="88"/>
                  </a:cubicBezTo>
                  <a:cubicBezTo>
                    <a:pt x="5" y="90"/>
                    <a:pt x="9" y="91"/>
                    <a:pt x="10" y="92"/>
                  </a:cubicBezTo>
                  <a:cubicBezTo>
                    <a:pt x="12" y="93"/>
                    <a:pt x="14" y="95"/>
                    <a:pt x="13" y="97"/>
                  </a:cubicBezTo>
                  <a:cubicBezTo>
                    <a:pt x="12" y="99"/>
                    <a:pt x="9" y="100"/>
                    <a:pt x="9" y="102"/>
                  </a:cubicBezTo>
                  <a:cubicBezTo>
                    <a:pt x="10" y="104"/>
                    <a:pt x="12" y="106"/>
                    <a:pt x="13" y="108"/>
                  </a:cubicBezTo>
                  <a:cubicBezTo>
                    <a:pt x="14" y="110"/>
                    <a:pt x="12" y="110"/>
                    <a:pt x="12" y="112"/>
                  </a:cubicBezTo>
                  <a:cubicBezTo>
                    <a:pt x="12" y="114"/>
                    <a:pt x="15" y="116"/>
                    <a:pt x="13" y="117"/>
                  </a:cubicBezTo>
                  <a:cubicBezTo>
                    <a:pt x="11" y="118"/>
                    <a:pt x="14" y="121"/>
                    <a:pt x="14" y="122"/>
                  </a:cubicBezTo>
                  <a:cubicBezTo>
                    <a:pt x="16" y="124"/>
                    <a:pt x="18" y="124"/>
                    <a:pt x="15" y="126"/>
                  </a:cubicBezTo>
                  <a:cubicBezTo>
                    <a:pt x="13" y="128"/>
                    <a:pt x="14" y="128"/>
                    <a:pt x="15" y="129"/>
                  </a:cubicBezTo>
                  <a:cubicBezTo>
                    <a:pt x="20" y="132"/>
                    <a:pt x="23" y="134"/>
                    <a:pt x="18" y="138"/>
                  </a:cubicBezTo>
                  <a:cubicBezTo>
                    <a:pt x="13" y="143"/>
                    <a:pt x="8" y="147"/>
                    <a:pt x="4" y="152"/>
                  </a:cubicBezTo>
                  <a:cubicBezTo>
                    <a:pt x="6" y="152"/>
                    <a:pt x="6" y="151"/>
                    <a:pt x="7" y="152"/>
                  </a:cubicBezTo>
                  <a:cubicBezTo>
                    <a:pt x="8" y="154"/>
                    <a:pt x="10" y="154"/>
                    <a:pt x="11" y="155"/>
                  </a:cubicBezTo>
                  <a:cubicBezTo>
                    <a:pt x="17" y="157"/>
                    <a:pt x="9" y="157"/>
                    <a:pt x="7" y="157"/>
                  </a:cubicBezTo>
                  <a:cubicBezTo>
                    <a:pt x="5" y="157"/>
                    <a:pt x="4" y="158"/>
                    <a:pt x="4" y="160"/>
                  </a:cubicBezTo>
                  <a:cubicBezTo>
                    <a:pt x="4" y="162"/>
                    <a:pt x="2" y="163"/>
                    <a:pt x="1" y="165"/>
                  </a:cubicBezTo>
                  <a:cubicBezTo>
                    <a:pt x="0" y="166"/>
                    <a:pt x="1" y="168"/>
                    <a:pt x="2" y="170"/>
                  </a:cubicBezTo>
                  <a:cubicBezTo>
                    <a:pt x="2" y="172"/>
                    <a:pt x="0" y="174"/>
                    <a:pt x="1" y="175"/>
                  </a:cubicBezTo>
                  <a:cubicBezTo>
                    <a:pt x="3" y="176"/>
                    <a:pt x="3" y="176"/>
                    <a:pt x="3" y="178"/>
                  </a:cubicBezTo>
                  <a:cubicBezTo>
                    <a:pt x="2" y="180"/>
                    <a:pt x="4" y="181"/>
                    <a:pt x="4" y="183"/>
                  </a:cubicBezTo>
                  <a:cubicBezTo>
                    <a:pt x="4" y="184"/>
                    <a:pt x="7" y="186"/>
                    <a:pt x="8" y="186"/>
                  </a:cubicBezTo>
                  <a:cubicBezTo>
                    <a:pt x="8" y="186"/>
                    <a:pt x="9" y="185"/>
                    <a:pt x="10" y="185"/>
                  </a:cubicBezTo>
                  <a:cubicBezTo>
                    <a:pt x="11" y="185"/>
                    <a:pt x="11" y="187"/>
                    <a:pt x="12" y="187"/>
                  </a:cubicBezTo>
                  <a:cubicBezTo>
                    <a:pt x="14" y="186"/>
                    <a:pt x="14" y="185"/>
                    <a:pt x="16" y="187"/>
                  </a:cubicBezTo>
                  <a:cubicBezTo>
                    <a:pt x="18" y="188"/>
                    <a:pt x="18" y="188"/>
                    <a:pt x="18" y="190"/>
                  </a:cubicBezTo>
                  <a:cubicBezTo>
                    <a:pt x="17" y="195"/>
                    <a:pt x="21" y="199"/>
                    <a:pt x="24" y="201"/>
                  </a:cubicBezTo>
                  <a:cubicBezTo>
                    <a:pt x="26" y="202"/>
                    <a:pt x="27" y="203"/>
                    <a:pt x="25" y="204"/>
                  </a:cubicBezTo>
                  <a:cubicBezTo>
                    <a:pt x="24" y="206"/>
                    <a:pt x="23" y="205"/>
                    <a:pt x="21" y="205"/>
                  </a:cubicBezTo>
                  <a:cubicBezTo>
                    <a:pt x="19" y="205"/>
                    <a:pt x="22" y="214"/>
                    <a:pt x="24" y="213"/>
                  </a:cubicBezTo>
                  <a:cubicBezTo>
                    <a:pt x="25" y="212"/>
                    <a:pt x="26" y="209"/>
                    <a:pt x="27" y="210"/>
                  </a:cubicBezTo>
                  <a:cubicBezTo>
                    <a:pt x="28" y="210"/>
                    <a:pt x="29" y="211"/>
                    <a:pt x="31" y="211"/>
                  </a:cubicBezTo>
                  <a:cubicBezTo>
                    <a:pt x="33" y="211"/>
                    <a:pt x="35" y="212"/>
                    <a:pt x="35" y="214"/>
                  </a:cubicBezTo>
                  <a:cubicBezTo>
                    <a:pt x="35" y="215"/>
                    <a:pt x="34" y="215"/>
                    <a:pt x="34" y="215"/>
                  </a:cubicBezTo>
                  <a:cubicBezTo>
                    <a:pt x="33" y="216"/>
                    <a:pt x="34" y="218"/>
                    <a:pt x="35" y="218"/>
                  </a:cubicBezTo>
                  <a:cubicBezTo>
                    <a:pt x="36" y="219"/>
                    <a:pt x="38" y="218"/>
                    <a:pt x="39" y="219"/>
                  </a:cubicBezTo>
                  <a:cubicBezTo>
                    <a:pt x="40" y="220"/>
                    <a:pt x="40" y="222"/>
                    <a:pt x="40" y="223"/>
                  </a:cubicBezTo>
                  <a:cubicBezTo>
                    <a:pt x="40" y="224"/>
                    <a:pt x="43" y="223"/>
                    <a:pt x="44" y="223"/>
                  </a:cubicBezTo>
                  <a:cubicBezTo>
                    <a:pt x="45" y="224"/>
                    <a:pt x="47" y="227"/>
                    <a:pt x="48" y="225"/>
                  </a:cubicBezTo>
                  <a:cubicBezTo>
                    <a:pt x="49" y="223"/>
                    <a:pt x="50" y="224"/>
                    <a:pt x="51" y="225"/>
                  </a:cubicBezTo>
                  <a:cubicBezTo>
                    <a:pt x="53" y="227"/>
                    <a:pt x="53" y="226"/>
                    <a:pt x="55" y="226"/>
                  </a:cubicBezTo>
                  <a:cubicBezTo>
                    <a:pt x="56" y="226"/>
                    <a:pt x="57" y="229"/>
                    <a:pt x="58" y="228"/>
                  </a:cubicBezTo>
                  <a:cubicBezTo>
                    <a:pt x="60" y="227"/>
                    <a:pt x="62" y="229"/>
                    <a:pt x="63" y="230"/>
                  </a:cubicBezTo>
                  <a:cubicBezTo>
                    <a:pt x="65" y="231"/>
                    <a:pt x="62" y="232"/>
                    <a:pt x="62" y="232"/>
                  </a:cubicBezTo>
                  <a:cubicBezTo>
                    <a:pt x="60" y="233"/>
                    <a:pt x="63" y="234"/>
                    <a:pt x="63" y="234"/>
                  </a:cubicBezTo>
                  <a:cubicBezTo>
                    <a:pt x="63" y="234"/>
                    <a:pt x="60" y="234"/>
                    <a:pt x="61" y="236"/>
                  </a:cubicBezTo>
                  <a:cubicBezTo>
                    <a:pt x="63" y="237"/>
                    <a:pt x="62" y="238"/>
                    <a:pt x="61" y="239"/>
                  </a:cubicBezTo>
                  <a:cubicBezTo>
                    <a:pt x="61" y="240"/>
                    <a:pt x="58" y="240"/>
                    <a:pt x="57" y="240"/>
                  </a:cubicBezTo>
                  <a:cubicBezTo>
                    <a:pt x="55" y="240"/>
                    <a:pt x="54" y="242"/>
                    <a:pt x="53" y="244"/>
                  </a:cubicBezTo>
                  <a:cubicBezTo>
                    <a:pt x="54" y="244"/>
                    <a:pt x="58" y="244"/>
                    <a:pt x="58" y="245"/>
                  </a:cubicBezTo>
                  <a:cubicBezTo>
                    <a:pt x="58" y="246"/>
                    <a:pt x="53" y="247"/>
                    <a:pt x="53" y="248"/>
                  </a:cubicBezTo>
                  <a:cubicBezTo>
                    <a:pt x="53" y="249"/>
                    <a:pt x="55" y="249"/>
                    <a:pt x="55" y="251"/>
                  </a:cubicBezTo>
                  <a:cubicBezTo>
                    <a:pt x="55" y="251"/>
                    <a:pt x="52" y="252"/>
                    <a:pt x="52" y="252"/>
                  </a:cubicBezTo>
                  <a:cubicBezTo>
                    <a:pt x="51" y="253"/>
                    <a:pt x="51" y="254"/>
                    <a:pt x="50" y="255"/>
                  </a:cubicBezTo>
                  <a:cubicBezTo>
                    <a:pt x="50" y="256"/>
                    <a:pt x="48" y="255"/>
                    <a:pt x="48" y="257"/>
                  </a:cubicBezTo>
                  <a:cubicBezTo>
                    <a:pt x="47" y="258"/>
                    <a:pt x="49" y="260"/>
                    <a:pt x="51" y="260"/>
                  </a:cubicBezTo>
                  <a:cubicBezTo>
                    <a:pt x="53" y="261"/>
                    <a:pt x="55" y="262"/>
                    <a:pt x="58" y="264"/>
                  </a:cubicBezTo>
                  <a:cubicBezTo>
                    <a:pt x="59" y="265"/>
                    <a:pt x="60" y="266"/>
                    <a:pt x="61" y="266"/>
                  </a:cubicBezTo>
                  <a:cubicBezTo>
                    <a:pt x="62" y="268"/>
                    <a:pt x="62" y="267"/>
                    <a:pt x="64" y="266"/>
                  </a:cubicBezTo>
                  <a:cubicBezTo>
                    <a:pt x="67" y="266"/>
                    <a:pt x="70" y="269"/>
                    <a:pt x="73" y="269"/>
                  </a:cubicBezTo>
                  <a:cubicBezTo>
                    <a:pt x="76" y="269"/>
                    <a:pt x="79" y="271"/>
                    <a:pt x="82" y="272"/>
                  </a:cubicBezTo>
                  <a:cubicBezTo>
                    <a:pt x="85" y="273"/>
                    <a:pt x="87" y="272"/>
                    <a:pt x="90" y="272"/>
                  </a:cubicBezTo>
                  <a:cubicBezTo>
                    <a:pt x="91" y="273"/>
                    <a:pt x="92" y="274"/>
                    <a:pt x="92" y="275"/>
                  </a:cubicBezTo>
                  <a:cubicBezTo>
                    <a:pt x="92" y="276"/>
                    <a:pt x="93" y="276"/>
                    <a:pt x="94" y="276"/>
                  </a:cubicBezTo>
                  <a:cubicBezTo>
                    <a:pt x="97" y="277"/>
                    <a:pt x="99" y="282"/>
                    <a:pt x="103" y="280"/>
                  </a:cubicBezTo>
                  <a:cubicBezTo>
                    <a:pt x="104" y="279"/>
                    <a:pt x="106" y="278"/>
                    <a:pt x="105" y="277"/>
                  </a:cubicBezTo>
                  <a:cubicBezTo>
                    <a:pt x="104" y="276"/>
                    <a:pt x="103" y="275"/>
                    <a:pt x="102" y="274"/>
                  </a:cubicBezTo>
                  <a:cubicBezTo>
                    <a:pt x="100" y="272"/>
                    <a:pt x="99" y="270"/>
                    <a:pt x="100" y="267"/>
                  </a:cubicBezTo>
                  <a:cubicBezTo>
                    <a:pt x="100" y="265"/>
                    <a:pt x="99" y="263"/>
                    <a:pt x="97" y="262"/>
                  </a:cubicBezTo>
                  <a:cubicBezTo>
                    <a:pt x="95" y="261"/>
                    <a:pt x="98" y="259"/>
                    <a:pt x="99" y="258"/>
                  </a:cubicBezTo>
                  <a:cubicBezTo>
                    <a:pt x="100" y="256"/>
                    <a:pt x="100" y="254"/>
                    <a:pt x="103" y="254"/>
                  </a:cubicBezTo>
                  <a:cubicBezTo>
                    <a:pt x="104" y="254"/>
                    <a:pt x="105" y="253"/>
                    <a:pt x="106" y="252"/>
                  </a:cubicBezTo>
                  <a:cubicBezTo>
                    <a:pt x="107" y="251"/>
                    <a:pt x="108" y="251"/>
                    <a:pt x="109" y="250"/>
                  </a:cubicBezTo>
                  <a:cubicBezTo>
                    <a:pt x="108" y="250"/>
                    <a:pt x="106" y="249"/>
                    <a:pt x="106" y="248"/>
                  </a:cubicBezTo>
                  <a:cubicBezTo>
                    <a:pt x="106" y="247"/>
                    <a:pt x="108" y="248"/>
                    <a:pt x="108" y="248"/>
                  </a:cubicBezTo>
                  <a:cubicBezTo>
                    <a:pt x="108" y="247"/>
                    <a:pt x="106" y="244"/>
                    <a:pt x="105" y="243"/>
                  </a:cubicBezTo>
                  <a:cubicBezTo>
                    <a:pt x="104" y="241"/>
                    <a:pt x="103" y="241"/>
                    <a:pt x="101" y="241"/>
                  </a:cubicBezTo>
                  <a:cubicBezTo>
                    <a:pt x="98" y="241"/>
                    <a:pt x="100" y="239"/>
                    <a:pt x="98" y="238"/>
                  </a:cubicBezTo>
                  <a:cubicBezTo>
                    <a:pt x="97" y="237"/>
                    <a:pt x="94" y="237"/>
                    <a:pt x="96" y="235"/>
                  </a:cubicBezTo>
                  <a:cubicBezTo>
                    <a:pt x="97" y="233"/>
                    <a:pt x="99" y="232"/>
                    <a:pt x="97" y="231"/>
                  </a:cubicBezTo>
                  <a:cubicBezTo>
                    <a:pt x="96" y="229"/>
                    <a:pt x="98" y="228"/>
                    <a:pt x="99" y="227"/>
                  </a:cubicBezTo>
                  <a:cubicBezTo>
                    <a:pt x="99" y="226"/>
                    <a:pt x="101" y="223"/>
                    <a:pt x="101" y="224"/>
                  </a:cubicBezTo>
                  <a:cubicBezTo>
                    <a:pt x="102" y="225"/>
                    <a:pt x="103" y="227"/>
                    <a:pt x="104" y="228"/>
                  </a:cubicBezTo>
                  <a:cubicBezTo>
                    <a:pt x="106" y="228"/>
                    <a:pt x="107" y="227"/>
                    <a:pt x="107" y="226"/>
                  </a:cubicBezTo>
                  <a:cubicBezTo>
                    <a:pt x="106" y="224"/>
                    <a:pt x="106" y="223"/>
                    <a:pt x="108" y="222"/>
                  </a:cubicBezTo>
                  <a:cubicBezTo>
                    <a:pt x="110" y="221"/>
                    <a:pt x="110" y="219"/>
                    <a:pt x="112" y="219"/>
                  </a:cubicBezTo>
                  <a:cubicBezTo>
                    <a:pt x="114" y="218"/>
                    <a:pt x="116" y="215"/>
                    <a:pt x="118" y="216"/>
                  </a:cubicBezTo>
                  <a:cubicBezTo>
                    <a:pt x="120" y="216"/>
                    <a:pt x="120" y="218"/>
                    <a:pt x="122" y="216"/>
                  </a:cubicBezTo>
                  <a:cubicBezTo>
                    <a:pt x="124" y="215"/>
                    <a:pt x="124" y="216"/>
                    <a:pt x="126" y="217"/>
                  </a:cubicBezTo>
                  <a:cubicBezTo>
                    <a:pt x="128" y="217"/>
                    <a:pt x="130" y="217"/>
                    <a:pt x="132" y="218"/>
                  </a:cubicBezTo>
                  <a:cubicBezTo>
                    <a:pt x="134" y="219"/>
                    <a:pt x="134" y="221"/>
                    <a:pt x="136" y="223"/>
                  </a:cubicBezTo>
                  <a:cubicBezTo>
                    <a:pt x="136" y="223"/>
                    <a:pt x="136" y="220"/>
                    <a:pt x="138" y="221"/>
                  </a:cubicBezTo>
                  <a:cubicBezTo>
                    <a:pt x="139" y="221"/>
                    <a:pt x="140" y="223"/>
                    <a:pt x="142" y="223"/>
                  </a:cubicBezTo>
                  <a:cubicBezTo>
                    <a:pt x="143" y="224"/>
                    <a:pt x="144" y="222"/>
                    <a:pt x="145" y="221"/>
                  </a:cubicBezTo>
                  <a:cubicBezTo>
                    <a:pt x="147" y="219"/>
                    <a:pt x="148" y="221"/>
                    <a:pt x="150" y="221"/>
                  </a:cubicBezTo>
                  <a:cubicBezTo>
                    <a:pt x="152" y="221"/>
                    <a:pt x="153" y="219"/>
                    <a:pt x="155" y="220"/>
                  </a:cubicBezTo>
                  <a:cubicBezTo>
                    <a:pt x="157" y="221"/>
                    <a:pt x="158" y="222"/>
                    <a:pt x="160" y="223"/>
                  </a:cubicBezTo>
                  <a:cubicBezTo>
                    <a:pt x="162" y="224"/>
                    <a:pt x="161" y="223"/>
                    <a:pt x="163" y="222"/>
                  </a:cubicBezTo>
                  <a:cubicBezTo>
                    <a:pt x="164" y="221"/>
                    <a:pt x="168" y="222"/>
                    <a:pt x="169" y="222"/>
                  </a:cubicBezTo>
                  <a:cubicBezTo>
                    <a:pt x="170" y="222"/>
                    <a:pt x="172" y="220"/>
                    <a:pt x="172" y="219"/>
                  </a:cubicBezTo>
                  <a:cubicBezTo>
                    <a:pt x="172" y="217"/>
                    <a:pt x="169" y="217"/>
                    <a:pt x="168" y="216"/>
                  </a:cubicBezTo>
                  <a:cubicBezTo>
                    <a:pt x="161" y="213"/>
                    <a:pt x="171" y="214"/>
                    <a:pt x="169" y="210"/>
                  </a:cubicBezTo>
                  <a:cubicBezTo>
                    <a:pt x="168" y="209"/>
                    <a:pt x="166" y="209"/>
                    <a:pt x="169" y="208"/>
                  </a:cubicBezTo>
                  <a:cubicBezTo>
                    <a:pt x="170" y="207"/>
                    <a:pt x="172" y="208"/>
                    <a:pt x="173" y="207"/>
                  </a:cubicBezTo>
                  <a:cubicBezTo>
                    <a:pt x="177" y="207"/>
                    <a:pt x="166" y="202"/>
                    <a:pt x="171" y="200"/>
                  </a:cubicBezTo>
                  <a:cubicBezTo>
                    <a:pt x="172" y="200"/>
                    <a:pt x="174" y="200"/>
                    <a:pt x="175" y="200"/>
                  </a:cubicBezTo>
                  <a:cubicBezTo>
                    <a:pt x="178" y="200"/>
                    <a:pt x="180" y="200"/>
                    <a:pt x="183" y="199"/>
                  </a:cubicBezTo>
                  <a:cubicBezTo>
                    <a:pt x="185" y="198"/>
                    <a:pt x="187" y="198"/>
                    <a:pt x="189" y="198"/>
                  </a:cubicBezTo>
                  <a:cubicBezTo>
                    <a:pt x="191" y="197"/>
                    <a:pt x="193" y="196"/>
                    <a:pt x="196" y="196"/>
                  </a:cubicBezTo>
                  <a:cubicBezTo>
                    <a:pt x="200" y="195"/>
                    <a:pt x="204" y="194"/>
                    <a:pt x="208" y="192"/>
                  </a:cubicBezTo>
                  <a:cubicBezTo>
                    <a:pt x="211" y="190"/>
                    <a:pt x="217" y="190"/>
                    <a:pt x="219" y="194"/>
                  </a:cubicBezTo>
                  <a:cubicBezTo>
                    <a:pt x="220" y="196"/>
                    <a:pt x="219" y="196"/>
                    <a:pt x="220" y="198"/>
                  </a:cubicBezTo>
                  <a:cubicBezTo>
                    <a:pt x="220" y="201"/>
                    <a:pt x="224" y="198"/>
                    <a:pt x="226" y="199"/>
                  </a:cubicBezTo>
                  <a:cubicBezTo>
                    <a:pt x="227" y="199"/>
                    <a:pt x="226" y="200"/>
                    <a:pt x="227" y="200"/>
                  </a:cubicBezTo>
                  <a:cubicBezTo>
                    <a:pt x="228" y="201"/>
                    <a:pt x="228" y="200"/>
                    <a:pt x="228" y="200"/>
                  </a:cubicBezTo>
                  <a:cubicBezTo>
                    <a:pt x="229" y="199"/>
                    <a:pt x="230" y="200"/>
                    <a:pt x="231" y="201"/>
                  </a:cubicBezTo>
                  <a:cubicBezTo>
                    <a:pt x="232" y="201"/>
                    <a:pt x="232" y="201"/>
                    <a:pt x="231" y="202"/>
                  </a:cubicBezTo>
                  <a:cubicBezTo>
                    <a:pt x="230" y="205"/>
                    <a:pt x="237" y="203"/>
                    <a:pt x="239" y="202"/>
                  </a:cubicBezTo>
                  <a:cubicBezTo>
                    <a:pt x="239" y="202"/>
                    <a:pt x="248" y="197"/>
                    <a:pt x="248" y="198"/>
                  </a:cubicBezTo>
                  <a:cubicBezTo>
                    <a:pt x="248" y="199"/>
                    <a:pt x="246" y="201"/>
                    <a:pt x="248" y="202"/>
                  </a:cubicBezTo>
                  <a:cubicBezTo>
                    <a:pt x="250" y="202"/>
                    <a:pt x="251" y="203"/>
                    <a:pt x="252" y="204"/>
                  </a:cubicBezTo>
                  <a:cubicBezTo>
                    <a:pt x="255" y="207"/>
                    <a:pt x="256" y="210"/>
                    <a:pt x="258" y="213"/>
                  </a:cubicBezTo>
                  <a:cubicBezTo>
                    <a:pt x="260" y="216"/>
                    <a:pt x="261" y="219"/>
                    <a:pt x="263" y="221"/>
                  </a:cubicBezTo>
                  <a:cubicBezTo>
                    <a:pt x="266" y="224"/>
                    <a:pt x="266" y="217"/>
                    <a:pt x="269" y="220"/>
                  </a:cubicBezTo>
                  <a:cubicBezTo>
                    <a:pt x="273" y="224"/>
                    <a:pt x="275" y="222"/>
                    <a:pt x="280" y="221"/>
                  </a:cubicBezTo>
                  <a:cubicBezTo>
                    <a:pt x="282" y="220"/>
                    <a:pt x="283" y="223"/>
                    <a:pt x="284" y="224"/>
                  </a:cubicBezTo>
                  <a:cubicBezTo>
                    <a:pt x="285" y="226"/>
                    <a:pt x="287" y="226"/>
                    <a:pt x="288" y="228"/>
                  </a:cubicBezTo>
                  <a:cubicBezTo>
                    <a:pt x="289" y="230"/>
                    <a:pt x="291" y="230"/>
                    <a:pt x="293" y="230"/>
                  </a:cubicBezTo>
                  <a:cubicBezTo>
                    <a:pt x="296" y="229"/>
                    <a:pt x="295" y="230"/>
                    <a:pt x="296" y="231"/>
                  </a:cubicBezTo>
                  <a:cubicBezTo>
                    <a:pt x="298" y="235"/>
                    <a:pt x="304" y="230"/>
                    <a:pt x="307" y="230"/>
                  </a:cubicBezTo>
                  <a:cubicBezTo>
                    <a:pt x="310" y="229"/>
                    <a:pt x="313" y="226"/>
                    <a:pt x="316" y="225"/>
                  </a:cubicBezTo>
                  <a:cubicBezTo>
                    <a:pt x="320" y="222"/>
                    <a:pt x="322" y="222"/>
                    <a:pt x="327" y="223"/>
                  </a:cubicBezTo>
                  <a:cubicBezTo>
                    <a:pt x="329" y="223"/>
                    <a:pt x="329" y="224"/>
                    <a:pt x="331" y="226"/>
                  </a:cubicBezTo>
                  <a:cubicBezTo>
                    <a:pt x="332" y="227"/>
                    <a:pt x="334" y="227"/>
                    <a:pt x="336" y="227"/>
                  </a:cubicBezTo>
                  <a:cubicBezTo>
                    <a:pt x="338" y="227"/>
                    <a:pt x="339" y="228"/>
                    <a:pt x="341" y="228"/>
                  </a:cubicBezTo>
                  <a:cubicBezTo>
                    <a:pt x="343" y="230"/>
                    <a:pt x="344" y="228"/>
                    <a:pt x="346" y="227"/>
                  </a:cubicBezTo>
                  <a:cubicBezTo>
                    <a:pt x="349" y="224"/>
                    <a:pt x="344" y="222"/>
                    <a:pt x="346" y="219"/>
                  </a:cubicBezTo>
                  <a:cubicBezTo>
                    <a:pt x="347" y="217"/>
                    <a:pt x="351" y="213"/>
                    <a:pt x="353" y="214"/>
                  </a:cubicBezTo>
                  <a:cubicBezTo>
                    <a:pt x="357" y="216"/>
                    <a:pt x="362" y="216"/>
                    <a:pt x="366" y="218"/>
                  </a:cubicBezTo>
                  <a:cubicBezTo>
                    <a:pt x="368" y="219"/>
                    <a:pt x="367" y="221"/>
                    <a:pt x="368" y="222"/>
                  </a:cubicBezTo>
                  <a:cubicBezTo>
                    <a:pt x="369" y="225"/>
                    <a:pt x="371" y="225"/>
                    <a:pt x="374" y="226"/>
                  </a:cubicBezTo>
                  <a:cubicBezTo>
                    <a:pt x="378" y="227"/>
                    <a:pt x="382" y="224"/>
                    <a:pt x="386" y="225"/>
                  </a:cubicBezTo>
                  <a:cubicBezTo>
                    <a:pt x="387" y="225"/>
                    <a:pt x="389" y="225"/>
                    <a:pt x="390" y="226"/>
                  </a:cubicBezTo>
                  <a:cubicBezTo>
                    <a:pt x="392" y="227"/>
                    <a:pt x="394" y="227"/>
                    <a:pt x="396" y="229"/>
                  </a:cubicBezTo>
                  <a:cubicBezTo>
                    <a:pt x="401" y="233"/>
                    <a:pt x="409" y="233"/>
                    <a:pt x="415" y="231"/>
                  </a:cubicBezTo>
                  <a:cubicBezTo>
                    <a:pt x="419" y="230"/>
                    <a:pt x="422" y="228"/>
                    <a:pt x="426" y="227"/>
                  </a:cubicBezTo>
                  <a:cubicBezTo>
                    <a:pt x="428" y="225"/>
                    <a:pt x="431" y="227"/>
                    <a:pt x="433" y="227"/>
                  </a:cubicBezTo>
                  <a:cubicBezTo>
                    <a:pt x="435" y="228"/>
                    <a:pt x="436" y="226"/>
                    <a:pt x="438" y="227"/>
                  </a:cubicBezTo>
                  <a:cubicBezTo>
                    <a:pt x="439" y="228"/>
                    <a:pt x="443" y="231"/>
                    <a:pt x="445" y="230"/>
                  </a:cubicBezTo>
                  <a:cubicBezTo>
                    <a:pt x="446" y="230"/>
                    <a:pt x="448" y="229"/>
                    <a:pt x="449" y="228"/>
                  </a:cubicBezTo>
                  <a:cubicBezTo>
                    <a:pt x="452" y="227"/>
                    <a:pt x="453" y="227"/>
                    <a:pt x="453" y="225"/>
                  </a:cubicBezTo>
                  <a:cubicBezTo>
                    <a:pt x="453" y="221"/>
                    <a:pt x="456" y="217"/>
                    <a:pt x="458" y="215"/>
                  </a:cubicBezTo>
                  <a:cubicBezTo>
                    <a:pt x="459" y="214"/>
                    <a:pt x="460" y="212"/>
                    <a:pt x="459" y="211"/>
                  </a:cubicBezTo>
                  <a:cubicBezTo>
                    <a:pt x="458" y="210"/>
                    <a:pt x="455" y="210"/>
                    <a:pt x="457" y="208"/>
                  </a:cubicBezTo>
                  <a:cubicBezTo>
                    <a:pt x="460" y="205"/>
                    <a:pt x="465" y="205"/>
                    <a:pt x="470" y="204"/>
                  </a:cubicBezTo>
                  <a:cubicBezTo>
                    <a:pt x="472" y="204"/>
                    <a:pt x="474" y="204"/>
                    <a:pt x="476" y="205"/>
                  </a:cubicBezTo>
                  <a:cubicBezTo>
                    <a:pt x="478" y="206"/>
                    <a:pt x="481" y="206"/>
                    <a:pt x="483" y="207"/>
                  </a:cubicBezTo>
                  <a:cubicBezTo>
                    <a:pt x="486" y="208"/>
                    <a:pt x="487" y="212"/>
                    <a:pt x="489" y="215"/>
                  </a:cubicBezTo>
                  <a:cubicBezTo>
                    <a:pt x="490" y="218"/>
                    <a:pt x="492" y="221"/>
                    <a:pt x="493" y="224"/>
                  </a:cubicBezTo>
                  <a:cubicBezTo>
                    <a:pt x="493" y="225"/>
                    <a:pt x="493" y="227"/>
                    <a:pt x="494" y="229"/>
                  </a:cubicBezTo>
                  <a:cubicBezTo>
                    <a:pt x="494" y="230"/>
                    <a:pt x="497" y="230"/>
                    <a:pt x="498" y="230"/>
                  </a:cubicBezTo>
                  <a:cubicBezTo>
                    <a:pt x="502" y="231"/>
                    <a:pt x="507" y="233"/>
                    <a:pt x="508" y="237"/>
                  </a:cubicBezTo>
                  <a:cubicBezTo>
                    <a:pt x="509" y="240"/>
                    <a:pt x="510" y="242"/>
                    <a:pt x="514" y="242"/>
                  </a:cubicBezTo>
                  <a:cubicBezTo>
                    <a:pt x="515" y="242"/>
                    <a:pt x="517" y="242"/>
                    <a:pt x="518" y="242"/>
                  </a:cubicBezTo>
                  <a:cubicBezTo>
                    <a:pt x="520" y="242"/>
                    <a:pt x="520" y="240"/>
                    <a:pt x="522" y="240"/>
                  </a:cubicBezTo>
                  <a:cubicBezTo>
                    <a:pt x="525" y="240"/>
                    <a:pt x="528" y="237"/>
                    <a:pt x="530" y="241"/>
                  </a:cubicBezTo>
                  <a:cubicBezTo>
                    <a:pt x="530" y="243"/>
                    <a:pt x="530" y="243"/>
                    <a:pt x="529" y="244"/>
                  </a:cubicBezTo>
                  <a:cubicBezTo>
                    <a:pt x="527" y="246"/>
                    <a:pt x="527" y="247"/>
                    <a:pt x="526" y="249"/>
                  </a:cubicBezTo>
                  <a:cubicBezTo>
                    <a:pt x="525" y="252"/>
                    <a:pt x="523" y="255"/>
                    <a:pt x="521" y="258"/>
                  </a:cubicBezTo>
                  <a:cubicBezTo>
                    <a:pt x="520" y="260"/>
                    <a:pt x="519" y="259"/>
                    <a:pt x="518" y="258"/>
                  </a:cubicBezTo>
                  <a:cubicBezTo>
                    <a:pt x="516" y="257"/>
                    <a:pt x="516" y="258"/>
                    <a:pt x="514" y="259"/>
                  </a:cubicBezTo>
                  <a:cubicBezTo>
                    <a:pt x="513" y="259"/>
                    <a:pt x="511" y="260"/>
                    <a:pt x="511" y="260"/>
                  </a:cubicBezTo>
                  <a:cubicBezTo>
                    <a:pt x="510" y="261"/>
                    <a:pt x="513" y="265"/>
                    <a:pt x="513" y="267"/>
                  </a:cubicBezTo>
                  <a:cubicBezTo>
                    <a:pt x="512" y="268"/>
                    <a:pt x="512" y="270"/>
                    <a:pt x="512" y="271"/>
                  </a:cubicBezTo>
                  <a:cubicBezTo>
                    <a:pt x="511" y="273"/>
                    <a:pt x="509" y="272"/>
                    <a:pt x="509" y="274"/>
                  </a:cubicBezTo>
                  <a:cubicBezTo>
                    <a:pt x="511" y="273"/>
                    <a:pt x="512" y="274"/>
                    <a:pt x="514" y="272"/>
                  </a:cubicBezTo>
                  <a:cubicBezTo>
                    <a:pt x="515" y="270"/>
                    <a:pt x="517" y="272"/>
                    <a:pt x="519" y="272"/>
                  </a:cubicBezTo>
                  <a:cubicBezTo>
                    <a:pt x="523" y="274"/>
                    <a:pt x="527" y="272"/>
                    <a:pt x="531" y="269"/>
                  </a:cubicBezTo>
                  <a:cubicBezTo>
                    <a:pt x="534" y="266"/>
                    <a:pt x="537" y="262"/>
                    <a:pt x="540" y="259"/>
                  </a:cubicBezTo>
                  <a:cubicBezTo>
                    <a:pt x="543" y="255"/>
                    <a:pt x="546" y="251"/>
                    <a:pt x="549" y="247"/>
                  </a:cubicBezTo>
                  <a:cubicBezTo>
                    <a:pt x="554" y="240"/>
                    <a:pt x="559" y="235"/>
                    <a:pt x="558" y="226"/>
                  </a:cubicBezTo>
                  <a:cubicBezTo>
                    <a:pt x="558" y="222"/>
                    <a:pt x="559" y="220"/>
                    <a:pt x="561" y="217"/>
                  </a:cubicBezTo>
                  <a:cubicBezTo>
                    <a:pt x="562" y="215"/>
                    <a:pt x="562" y="214"/>
                    <a:pt x="563" y="212"/>
                  </a:cubicBezTo>
                  <a:cubicBezTo>
                    <a:pt x="563" y="212"/>
                    <a:pt x="563" y="211"/>
                    <a:pt x="563" y="210"/>
                  </a:cubicBezTo>
                  <a:cubicBezTo>
                    <a:pt x="563" y="209"/>
                    <a:pt x="561" y="208"/>
                    <a:pt x="561" y="207"/>
                  </a:cubicBezTo>
                  <a:cubicBezTo>
                    <a:pt x="561" y="207"/>
                    <a:pt x="563" y="208"/>
                    <a:pt x="563" y="207"/>
                  </a:cubicBezTo>
                  <a:cubicBezTo>
                    <a:pt x="562" y="206"/>
                    <a:pt x="562" y="205"/>
                    <a:pt x="561" y="205"/>
                  </a:cubicBezTo>
                  <a:cubicBezTo>
                    <a:pt x="560" y="204"/>
                    <a:pt x="558" y="201"/>
                    <a:pt x="557" y="200"/>
                  </a:cubicBezTo>
                  <a:cubicBezTo>
                    <a:pt x="556" y="200"/>
                    <a:pt x="551" y="198"/>
                    <a:pt x="550" y="199"/>
                  </a:cubicBezTo>
                  <a:cubicBezTo>
                    <a:pt x="550" y="200"/>
                    <a:pt x="551" y="201"/>
                    <a:pt x="550" y="201"/>
                  </a:cubicBezTo>
                  <a:cubicBezTo>
                    <a:pt x="548" y="201"/>
                    <a:pt x="548" y="203"/>
                    <a:pt x="547" y="203"/>
                  </a:cubicBezTo>
                  <a:cubicBezTo>
                    <a:pt x="545" y="205"/>
                    <a:pt x="544" y="202"/>
                    <a:pt x="544" y="201"/>
                  </a:cubicBezTo>
                  <a:cubicBezTo>
                    <a:pt x="544" y="199"/>
                    <a:pt x="546" y="198"/>
                    <a:pt x="543" y="199"/>
                  </a:cubicBezTo>
                  <a:cubicBezTo>
                    <a:pt x="540" y="200"/>
                    <a:pt x="544" y="202"/>
                    <a:pt x="540" y="202"/>
                  </a:cubicBezTo>
                  <a:cubicBezTo>
                    <a:pt x="539" y="202"/>
                    <a:pt x="541" y="197"/>
                    <a:pt x="540" y="196"/>
                  </a:cubicBezTo>
                  <a:cubicBezTo>
                    <a:pt x="540" y="197"/>
                    <a:pt x="529" y="197"/>
                    <a:pt x="534" y="194"/>
                  </a:cubicBezTo>
                  <a:cubicBezTo>
                    <a:pt x="538" y="191"/>
                    <a:pt x="542" y="188"/>
                    <a:pt x="546" y="185"/>
                  </a:cubicBezTo>
                  <a:cubicBezTo>
                    <a:pt x="547" y="184"/>
                    <a:pt x="548" y="182"/>
                    <a:pt x="549" y="181"/>
                  </a:cubicBezTo>
                  <a:cubicBezTo>
                    <a:pt x="552" y="179"/>
                    <a:pt x="555" y="177"/>
                    <a:pt x="557" y="175"/>
                  </a:cubicBezTo>
                  <a:cubicBezTo>
                    <a:pt x="558" y="174"/>
                    <a:pt x="559" y="172"/>
                    <a:pt x="561" y="171"/>
                  </a:cubicBezTo>
                  <a:cubicBezTo>
                    <a:pt x="563" y="169"/>
                    <a:pt x="565" y="167"/>
                    <a:pt x="567" y="165"/>
                  </a:cubicBezTo>
                  <a:cubicBezTo>
                    <a:pt x="571" y="162"/>
                    <a:pt x="577" y="162"/>
                    <a:pt x="582" y="162"/>
                  </a:cubicBezTo>
                  <a:cubicBezTo>
                    <a:pt x="583" y="162"/>
                    <a:pt x="584" y="162"/>
                    <a:pt x="585" y="162"/>
                  </a:cubicBezTo>
                  <a:cubicBezTo>
                    <a:pt x="586" y="163"/>
                    <a:pt x="586" y="164"/>
                    <a:pt x="587" y="164"/>
                  </a:cubicBezTo>
                  <a:cubicBezTo>
                    <a:pt x="588" y="163"/>
                    <a:pt x="590" y="163"/>
                    <a:pt x="591" y="162"/>
                  </a:cubicBezTo>
                  <a:cubicBezTo>
                    <a:pt x="592" y="162"/>
                    <a:pt x="593" y="163"/>
                    <a:pt x="594" y="163"/>
                  </a:cubicBezTo>
                  <a:cubicBezTo>
                    <a:pt x="595" y="163"/>
                    <a:pt x="596" y="163"/>
                    <a:pt x="597" y="163"/>
                  </a:cubicBezTo>
                  <a:cubicBezTo>
                    <a:pt x="597" y="162"/>
                    <a:pt x="598" y="163"/>
                    <a:pt x="599" y="163"/>
                  </a:cubicBezTo>
                  <a:cubicBezTo>
                    <a:pt x="601" y="163"/>
                    <a:pt x="601" y="160"/>
                    <a:pt x="604" y="160"/>
                  </a:cubicBezTo>
                  <a:cubicBezTo>
                    <a:pt x="605" y="160"/>
                    <a:pt x="607" y="160"/>
                    <a:pt x="608" y="160"/>
                  </a:cubicBezTo>
                  <a:cubicBezTo>
                    <a:pt x="609" y="161"/>
                    <a:pt x="610" y="162"/>
                    <a:pt x="611" y="162"/>
                  </a:cubicBezTo>
                  <a:cubicBezTo>
                    <a:pt x="612" y="163"/>
                    <a:pt x="616" y="161"/>
                    <a:pt x="616" y="164"/>
                  </a:cubicBezTo>
                  <a:cubicBezTo>
                    <a:pt x="616" y="164"/>
                    <a:pt x="613" y="164"/>
                    <a:pt x="613" y="165"/>
                  </a:cubicBezTo>
                  <a:cubicBezTo>
                    <a:pt x="612" y="167"/>
                    <a:pt x="616" y="166"/>
                    <a:pt x="616" y="166"/>
                  </a:cubicBezTo>
                  <a:cubicBezTo>
                    <a:pt x="618" y="166"/>
                    <a:pt x="620" y="166"/>
                    <a:pt x="621" y="166"/>
                  </a:cubicBezTo>
                  <a:cubicBezTo>
                    <a:pt x="622" y="165"/>
                    <a:pt x="622" y="165"/>
                    <a:pt x="623" y="164"/>
                  </a:cubicBezTo>
                  <a:cubicBezTo>
                    <a:pt x="624" y="164"/>
                    <a:pt x="625" y="165"/>
                    <a:pt x="627" y="165"/>
                  </a:cubicBezTo>
                  <a:cubicBezTo>
                    <a:pt x="628" y="165"/>
                    <a:pt x="635" y="163"/>
                    <a:pt x="631" y="162"/>
                  </a:cubicBezTo>
                  <a:cubicBezTo>
                    <a:pt x="629" y="162"/>
                    <a:pt x="628" y="163"/>
                    <a:pt x="628" y="160"/>
                  </a:cubicBezTo>
                  <a:cubicBezTo>
                    <a:pt x="628" y="159"/>
                    <a:pt x="630" y="156"/>
                    <a:pt x="631" y="155"/>
                  </a:cubicBezTo>
                  <a:cubicBezTo>
                    <a:pt x="633" y="154"/>
                    <a:pt x="634" y="153"/>
                    <a:pt x="636" y="151"/>
                  </a:cubicBezTo>
                  <a:cubicBezTo>
                    <a:pt x="637" y="150"/>
                    <a:pt x="639" y="150"/>
                    <a:pt x="640" y="148"/>
                  </a:cubicBezTo>
                  <a:cubicBezTo>
                    <a:pt x="641" y="146"/>
                    <a:pt x="642" y="145"/>
                    <a:pt x="644" y="145"/>
                  </a:cubicBezTo>
                  <a:cubicBezTo>
                    <a:pt x="646" y="145"/>
                    <a:pt x="649" y="144"/>
                    <a:pt x="651" y="144"/>
                  </a:cubicBezTo>
                  <a:cubicBezTo>
                    <a:pt x="653" y="144"/>
                    <a:pt x="654" y="146"/>
                    <a:pt x="655" y="146"/>
                  </a:cubicBezTo>
                  <a:cubicBezTo>
                    <a:pt x="656" y="145"/>
                    <a:pt x="657" y="143"/>
                    <a:pt x="658" y="144"/>
                  </a:cubicBezTo>
                  <a:cubicBezTo>
                    <a:pt x="659" y="145"/>
                    <a:pt x="656" y="148"/>
                    <a:pt x="656" y="149"/>
                  </a:cubicBezTo>
                  <a:cubicBezTo>
                    <a:pt x="656" y="151"/>
                    <a:pt x="657" y="149"/>
                    <a:pt x="659" y="150"/>
                  </a:cubicBezTo>
                  <a:cubicBezTo>
                    <a:pt x="659" y="150"/>
                    <a:pt x="657" y="152"/>
                    <a:pt x="657" y="153"/>
                  </a:cubicBezTo>
                  <a:cubicBezTo>
                    <a:pt x="657" y="154"/>
                    <a:pt x="664" y="149"/>
                    <a:pt x="664" y="149"/>
                  </a:cubicBezTo>
                  <a:cubicBezTo>
                    <a:pt x="665" y="148"/>
                    <a:pt x="666" y="147"/>
                    <a:pt x="668" y="146"/>
                  </a:cubicBezTo>
                  <a:cubicBezTo>
                    <a:pt x="669" y="145"/>
                    <a:pt x="672" y="147"/>
                    <a:pt x="672" y="145"/>
                  </a:cubicBezTo>
                  <a:cubicBezTo>
                    <a:pt x="671" y="143"/>
                    <a:pt x="672" y="139"/>
                    <a:pt x="675" y="139"/>
                  </a:cubicBezTo>
                  <a:cubicBezTo>
                    <a:pt x="676" y="138"/>
                    <a:pt x="678" y="137"/>
                    <a:pt x="679" y="138"/>
                  </a:cubicBezTo>
                  <a:cubicBezTo>
                    <a:pt x="680" y="138"/>
                    <a:pt x="682" y="140"/>
                    <a:pt x="683" y="139"/>
                  </a:cubicBezTo>
                  <a:cubicBezTo>
                    <a:pt x="681" y="140"/>
                    <a:pt x="678" y="139"/>
                    <a:pt x="677" y="142"/>
                  </a:cubicBezTo>
                  <a:cubicBezTo>
                    <a:pt x="677" y="143"/>
                    <a:pt x="677" y="144"/>
                    <a:pt x="677" y="145"/>
                  </a:cubicBezTo>
                  <a:cubicBezTo>
                    <a:pt x="677" y="146"/>
                    <a:pt x="675" y="146"/>
                    <a:pt x="676" y="147"/>
                  </a:cubicBezTo>
                  <a:cubicBezTo>
                    <a:pt x="676" y="148"/>
                    <a:pt x="677" y="148"/>
                    <a:pt x="676" y="149"/>
                  </a:cubicBezTo>
                  <a:cubicBezTo>
                    <a:pt x="675" y="149"/>
                    <a:pt x="674" y="150"/>
                    <a:pt x="675" y="151"/>
                  </a:cubicBezTo>
                  <a:cubicBezTo>
                    <a:pt x="675" y="151"/>
                    <a:pt x="669" y="153"/>
                    <a:pt x="669" y="154"/>
                  </a:cubicBezTo>
                  <a:cubicBezTo>
                    <a:pt x="667" y="155"/>
                    <a:pt x="666" y="157"/>
                    <a:pt x="664" y="158"/>
                  </a:cubicBezTo>
                  <a:cubicBezTo>
                    <a:pt x="662" y="160"/>
                    <a:pt x="660" y="161"/>
                    <a:pt x="658" y="163"/>
                  </a:cubicBezTo>
                  <a:cubicBezTo>
                    <a:pt x="654" y="166"/>
                    <a:pt x="651" y="173"/>
                    <a:pt x="646" y="173"/>
                  </a:cubicBezTo>
                  <a:cubicBezTo>
                    <a:pt x="645" y="173"/>
                    <a:pt x="641" y="174"/>
                    <a:pt x="641" y="175"/>
                  </a:cubicBezTo>
                  <a:cubicBezTo>
                    <a:pt x="641" y="178"/>
                    <a:pt x="641" y="179"/>
                    <a:pt x="638" y="181"/>
                  </a:cubicBezTo>
                  <a:cubicBezTo>
                    <a:pt x="634" y="184"/>
                    <a:pt x="634" y="190"/>
                    <a:pt x="635" y="195"/>
                  </a:cubicBezTo>
                  <a:cubicBezTo>
                    <a:pt x="636" y="200"/>
                    <a:pt x="635" y="206"/>
                    <a:pt x="638" y="210"/>
                  </a:cubicBezTo>
                  <a:cubicBezTo>
                    <a:pt x="639" y="212"/>
                    <a:pt x="639" y="215"/>
                    <a:pt x="639" y="217"/>
                  </a:cubicBezTo>
                  <a:cubicBezTo>
                    <a:pt x="639" y="217"/>
                    <a:pt x="639" y="219"/>
                    <a:pt x="640" y="219"/>
                  </a:cubicBezTo>
                  <a:cubicBezTo>
                    <a:pt x="641" y="219"/>
                    <a:pt x="639" y="222"/>
                    <a:pt x="640" y="222"/>
                  </a:cubicBezTo>
                  <a:cubicBezTo>
                    <a:pt x="640" y="222"/>
                    <a:pt x="645" y="218"/>
                    <a:pt x="645" y="217"/>
                  </a:cubicBezTo>
                  <a:cubicBezTo>
                    <a:pt x="647" y="215"/>
                    <a:pt x="648" y="213"/>
                    <a:pt x="649" y="210"/>
                  </a:cubicBezTo>
                  <a:cubicBezTo>
                    <a:pt x="650" y="208"/>
                    <a:pt x="654" y="206"/>
                    <a:pt x="655" y="206"/>
                  </a:cubicBezTo>
                  <a:cubicBezTo>
                    <a:pt x="658" y="208"/>
                    <a:pt x="655" y="202"/>
                    <a:pt x="656" y="201"/>
                  </a:cubicBezTo>
                  <a:cubicBezTo>
                    <a:pt x="658" y="198"/>
                    <a:pt x="659" y="197"/>
                    <a:pt x="662" y="197"/>
                  </a:cubicBezTo>
                  <a:cubicBezTo>
                    <a:pt x="665" y="197"/>
                    <a:pt x="669" y="197"/>
                    <a:pt x="667" y="194"/>
                  </a:cubicBezTo>
                  <a:cubicBezTo>
                    <a:pt x="664" y="191"/>
                    <a:pt x="666" y="188"/>
                    <a:pt x="669" y="186"/>
                  </a:cubicBezTo>
                  <a:cubicBezTo>
                    <a:pt x="670" y="185"/>
                    <a:pt x="670" y="187"/>
                    <a:pt x="671" y="187"/>
                  </a:cubicBezTo>
                  <a:cubicBezTo>
                    <a:pt x="673" y="187"/>
                    <a:pt x="673" y="184"/>
                    <a:pt x="673" y="183"/>
                  </a:cubicBezTo>
                  <a:cubicBezTo>
                    <a:pt x="671" y="181"/>
                    <a:pt x="669" y="180"/>
                    <a:pt x="671" y="177"/>
                  </a:cubicBezTo>
                  <a:cubicBezTo>
                    <a:pt x="671" y="177"/>
                    <a:pt x="674" y="176"/>
                    <a:pt x="673" y="175"/>
                  </a:cubicBezTo>
                  <a:cubicBezTo>
                    <a:pt x="672" y="175"/>
                    <a:pt x="671" y="173"/>
                    <a:pt x="670" y="173"/>
                  </a:cubicBezTo>
                  <a:cubicBezTo>
                    <a:pt x="669" y="173"/>
                    <a:pt x="670" y="174"/>
                    <a:pt x="669" y="174"/>
                  </a:cubicBezTo>
                  <a:cubicBezTo>
                    <a:pt x="667" y="174"/>
                    <a:pt x="666" y="173"/>
                    <a:pt x="667" y="171"/>
                  </a:cubicBezTo>
                  <a:cubicBezTo>
                    <a:pt x="668" y="169"/>
                    <a:pt x="670" y="168"/>
                    <a:pt x="672" y="165"/>
                  </a:cubicBezTo>
                  <a:cubicBezTo>
                    <a:pt x="673" y="163"/>
                    <a:pt x="673" y="160"/>
                    <a:pt x="676" y="158"/>
                  </a:cubicBezTo>
                  <a:cubicBezTo>
                    <a:pt x="677" y="157"/>
                    <a:pt x="677" y="159"/>
                    <a:pt x="677" y="159"/>
                  </a:cubicBezTo>
                  <a:cubicBezTo>
                    <a:pt x="679" y="159"/>
                    <a:pt x="679" y="157"/>
                    <a:pt x="680" y="158"/>
                  </a:cubicBezTo>
                  <a:cubicBezTo>
                    <a:pt x="681" y="158"/>
                    <a:pt x="681" y="159"/>
                    <a:pt x="682" y="158"/>
                  </a:cubicBezTo>
                  <a:cubicBezTo>
                    <a:pt x="684" y="157"/>
                    <a:pt x="685" y="156"/>
                    <a:pt x="687" y="155"/>
                  </a:cubicBezTo>
                  <a:cubicBezTo>
                    <a:pt x="690" y="154"/>
                    <a:pt x="686" y="158"/>
                    <a:pt x="688" y="159"/>
                  </a:cubicBezTo>
                  <a:cubicBezTo>
                    <a:pt x="688" y="160"/>
                    <a:pt x="692" y="156"/>
                    <a:pt x="693" y="156"/>
                  </a:cubicBezTo>
                  <a:cubicBezTo>
                    <a:pt x="695" y="155"/>
                    <a:pt x="697" y="154"/>
                    <a:pt x="700" y="154"/>
                  </a:cubicBezTo>
                  <a:cubicBezTo>
                    <a:pt x="702" y="154"/>
                    <a:pt x="704" y="154"/>
                    <a:pt x="705" y="156"/>
                  </a:cubicBezTo>
                  <a:cubicBezTo>
                    <a:pt x="706" y="156"/>
                    <a:pt x="707" y="157"/>
                    <a:pt x="708" y="158"/>
                  </a:cubicBezTo>
                  <a:cubicBezTo>
                    <a:pt x="709" y="159"/>
                    <a:pt x="709" y="156"/>
                    <a:pt x="710" y="156"/>
                  </a:cubicBezTo>
                  <a:cubicBezTo>
                    <a:pt x="718" y="149"/>
                    <a:pt x="727" y="146"/>
                    <a:pt x="736" y="142"/>
                  </a:cubicBezTo>
                  <a:cubicBezTo>
                    <a:pt x="738" y="141"/>
                    <a:pt x="741" y="140"/>
                    <a:pt x="742" y="138"/>
                  </a:cubicBezTo>
                  <a:cubicBezTo>
                    <a:pt x="743" y="136"/>
                    <a:pt x="743" y="139"/>
                    <a:pt x="745" y="139"/>
                  </a:cubicBezTo>
                  <a:cubicBezTo>
                    <a:pt x="746" y="139"/>
                    <a:pt x="748" y="139"/>
                    <a:pt x="749" y="139"/>
                  </a:cubicBezTo>
                  <a:cubicBezTo>
                    <a:pt x="750" y="140"/>
                    <a:pt x="751" y="141"/>
                    <a:pt x="752" y="141"/>
                  </a:cubicBezTo>
                  <a:cubicBezTo>
                    <a:pt x="755" y="141"/>
                    <a:pt x="755" y="137"/>
                    <a:pt x="754" y="135"/>
                  </a:cubicBezTo>
                  <a:cubicBezTo>
                    <a:pt x="754" y="134"/>
                    <a:pt x="750" y="132"/>
                    <a:pt x="751" y="131"/>
                  </a:cubicBezTo>
                  <a:cubicBezTo>
                    <a:pt x="751" y="130"/>
                    <a:pt x="749" y="125"/>
                    <a:pt x="748" y="126"/>
                  </a:cubicBezTo>
                  <a:cubicBezTo>
                    <a:pt x="748" y="127"/>
                    <a:pt x="746" y="125"/>
                    <a:pt x="745" y="125"/>
                  </a:cubicBezTo>
                  <a:cubicBezTo>
                    <a:pt x="744" y="124"/>
                    <a:pt x="745" y="123"/>
                    <a:pt x="744" y="122"/>
                  </a:cubicBezTo>
                  <a:cubicBezTo>
                    <a:pt x="744" y="121"/>
                    <a:pt x="741" y="122"/>
                    <a:pt x="741" y="122"/>
                  </a:cubicBezTo>
                  <a:cubicBezTo>
                    <a:pt x="740" y="123"/>
                    <a:pt x="737" y="122"/>
                    <a:pt x="738" y="121"/>
                  </a:cubicBezTo>
                  <a:cubicBezTo>
                    <a:pt x="738" y="120"/>
                    <a:pt x="741" y="121"/>
                    <a:pt x="742" y="121"/>
                  </a:cubicBezTo>
                  <a:cubicBezTo>
                    <a:pt x="742" y="120"/>
                    <a:pt x="739" y="120"/>
                    <a:pt x="739" y="120"/>
                  </a:cubicBezTo>
                  <a:cubicBezTo>
                    <a:pt x="739" y="117"/>
                    <a:pt x="747" y="122"/>
                    <a:pt x="748" y="122"/>
                  </a:cubicBezTo>
                  <a:cubicBezTo>
                    <a:pt x="750" y="123"/>
                    <a:pt x="756" y="121"/>
                    <a:pt x="758" y="119"/>
                  </a:cubicBezTo>
                  <a:cubicBezTo>
                    <a:pt x="759" y="118"/>
                    <a:pt x="757" y="118"/>
                    <a:pt x="757" y="117"/>
                  </a:cubicBezTo>
                  <a:cubicBezTo>
                    <a:pt x="757" y="117"/>
                    <a:pt x="761" y="117"/>
                    <a:pt x="761" y="115"/>
                  </a:cubicBezTo>
                  <a:cubicBezTo>
                    <a:pt x="760" y="114"/>
                    <a:pt x="758" y="113"/>
                    <a:pt x="759" y="112"/>
                  </a:cubicBezTo>
                  <a:cubicBezTo>
                    <a:pt x="759" y="111"/>
                    <a:pt x="761" y="109"/>
                    <a:pt x="761" y="109"/>
                  </a:cubicBezTo>
                  <a:cubicBezTo>
                    <a:pt x="762" y="109"/>
                    <a:pt x="766" y="110"/>
                    <a:pt x="766" y="109"/>
                  </a:cubicBezTo>
                  <a:cubicBezTo>
                    <a:pt x="765" y="110"/>
                    <a:pt x="762" y="111"/>
                    <a:pt x="763" y="112"/>
                  </a:cubicBezTo>
                  <a:cubicBezTo>
                    <a:pt x="764" y="113"/>
                    <a:pt x="765" y="114"/>
                    <a:pt x="765" y="114"/>
                  </a:cubicBezTo>
                  <a:cubicBezTo>
                    <a:pt x="765" y="115"/>
                    <a:pt x="764" y="116"/>
                    <a:pt x="765" y="116"/>
                  </a:cubicBezTo>
                  <a:cubicBezTo>
                    <a:pt x="767" y="116"/>
                    <a:pt x="769" y="115"/>
                    <a:pt x="771" y="115"/>
                  </a:cubicBezTo>
                  <a:cubicBezTo>
                    <a:pt x="773" y="115"/>
                    <a:pt x="775" y="115"/>
                    <a:pt x="777" y="116"/>
                  </a:cubicBezTo>
                  <a:cubicBezTo>
                    <a:pt x="778" y="117"/>
                    <a:pt x="778" y="117"/>
                    <a:pt x="778" y="119"/>
                  </a:cubicBezTo>
                  <a:cubicBezTo>
                    <a:pt x="778" y="120"/>
                    <a:pt x="782" y="121"/>
                    <a:pt x="783" y="121"/>
                  </a:cubicBezTo>
                  <a:cubicBezTo>
                    <a:pt x="784" y="122"/>
                    <a:pt x="790" y="126"/>
                    <a:pt x="791" y="124"/>
                  </a:cubicBezTo>
                  <a:cubicBezTo>
                    <a:pt x="790" y="127"/>
                    <a:pt x="796" y="124"/>
                    <a:pt x="796" y="124"/>
                  </a:cubicBezTo>
                  <a:cubicBezTo>
                    <a:pt x="796" y="123"/>
                    <a:pt x="792" y="123"/>
                    <a:pt x="793" y="122"/>
                  </a:cubicBezTo>
                  <a:cubicBezTo>
                    <a:pt x="793" y="120"/>
                    <a:pt x="796" y="122"/>
                    <a:pt x="796" y="122"/>
                  </a:cubicBezTo>
                  <a:cubicBezTo>
                    <a:pt x="796" y="120"/>
                    <a:pt x="795" y="122"/>
                    <a:pt x="796" y="119"/>
                  </a:cubicBezTo>
                  <a:cubicBezTo>
                    <a:pt x="796" y="118"/>
                    <a:pt x="796" y="117"/>
                    <a:pt x="796" y="116"/>
                  </a:cubicBezTo>
                  <a:cubicBezTo>
                    <a:pt x="795" y="115"/>
                    <a:pt x="794" y="115"/>
                    <a:pt x="794" y="114"/>
                  </a:cubicBezTo>
                  <a:cubicBezTo>
                    <a:pt x="794" y="114"/>
                    <a:pt x="801" y="116"/>
                    <a:pt x="802" y="115"/>
                  </a:cubicBezTo>
                  <a:cubicBezTo>
                    <a:pt x="802" y="115"/>
                    <a:pt x="801" y="114"/>
                    <a:pt x="800" y="114"/>
                  </a:cubicBezTo>
                  <a:cubicBezTo>
                    <a:pt x="801" y="114"/>
                    <a:pt x="804" y="115"/>
                    <a:pt x="805" y="114"/>
                  </a:cubicBezTo>
                  <a:cubicBezTo>
                    <a:pt x="805" y="113"/>
                    <a:pt x="805" y="112"/>
                    <a:pt x="806" y="111"/>
                  </a:cubicBezTo>
                  <a:cubicBezTo>
                    <a:pt x="806" y="111"/>
                    <a:pt x="809" y="111"/>
                    <a:pt x="809" y="111"/>
                  </a:cubicBezTo>
                  <a:cubicBezTo>
                    <a:pt x="809" y="111"/>
                    <a:pt x="808" y="111"/>
                    <a:pt x="808" y="111"/>
                  </a:cubicBezTo>
                  <a:cubicBezTo>
                    <a:pt x="807" y="110"/>
                    <a:pt x="810" y="111"/>
                    <a:pt x="808" y="111"/>
                  </a:cubicBezTo>
                  <a:close/>
                  <a:moveTo>
                    <a:pt x="405" y="192"/>
                  </a:moveTo>
                  <a:cubicBezTo>
                    <a:pt x="404" y="195"/>
                    <a:pt x="404" y="198"/>
                    <a:pt x="403" y="201"/>
                  </a:cubicBezTo>
                  <a:cubicBezTo>
                    <a:pt x="402" y="203"/>
                    <a:pt x="399" y="202"/>
                    <a:pt x="399" y="204"/>
                  </a:cubicBezTo>
                  <a:cubicBezTo>
                    <a:pt x="399" y="204"/>
                    <a:pt x="401" y="204"/>
                    <a:pt x="402" y="204"/>
                  </a:cubicBezTo>
                  <a:cubicBezTo>
                    <a:pt x="402" y="204"/>
                    <a:pt x="393" y="210"/>
                    <a:pt x="392" y="210"/>
                  </a:cubicBezTo>
                  <a:cubicBezTo>
                    <a:pt x="391" y="211"/>
                    <a:pt x="390" y="212"/>
                    <a:pt x="388" y="212"/>
                  </a:cubicBezTo>
                  <a:cubicBezTo>
                    <a:pt x="387" y="213"/>
                    <a:pt x="386" y="215"/>
                    <a:pt x="385" y="216"/>
                  </a:cubicBezTo>
                  <a:cubicBezTo>
                    <a:pt x="384" y="217"/>
                    <a:pt x="377" y="219"/>
                    <a:pt x="376" y="217"/>
                  </a:cubicBezTo>
                  <a:cubicBezTo>
                    <a:pt x="376" y="216"/>
                    <a:pt x="383" y="214"/>
                    <a:pt x="384" y="213"/>
                  </a:cubicBezTo>
                  <a:cubicBezTo>
                    <a:pt x="387" y="211"/>
                    <a:pt x="390" y="208"/>
                    <a:pt x="393" y="206"/>
                  </a:cubicBezTo>
                  <a:cubicBezTo>
                    <a:pt x="395" y="205"/>
                    <a:pt x="395" y="202"/>
                    <a:pt x="397" y="201"/>
                  </a:cubicBezTo>
                  <a:cubicBezTo>
                    <a:pt x="399" y="198"/>
                    <a:pt x="401" y="195"/>
                    <a:pt x="402" y="192"/>
                  </a:cubicBezTo>
                  <a:cubicBezTo>
                    <a:pt x="402" y="190"/>
                    <a:pt x="402" y="190"/>
                    <a:pt x="404" y="189"/>
                  </a:cubicBezTo>
                  <a:cubicBezTo>
                    <a:pt x="406" y="188"/>
                    <a:pt x="405" y="191"/>
                    <a:pt x="405" y="192"/>
                  </a:cubicBezTo>
                  <a:cubicBezTo>
                    <a:pt x="404" y="193"/>
                    <a:pt x="405" y="190"/>
                    <a:pt x="405" y="19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3" name="Freeform 721">
              <a:extLst>
                <a:ext uri="{FF2B5EF4-FFF2-40B4-BE49-F238E27FC236}">
                  <a16:creationId xmlns:a16="http://schemas.microsoft.com/office/drawing/2014/main" id="{5F36ACA9-7ACA-D6E0-3BAE-998346B2D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93809" y="6226607"/>
              <a:ext cx="140127" cy="299442"/>
            </a:xfrm>
            <a:custGeom>
              <a:avLst/>
              <a:gdLst>
                <a:gd name="T0" fmla="*/ 13 w 15"/>
                <a:gd name="T1" fmla="*/ 26 h 32"/>
                <a:gd name="T2" fmla="*/ 10 w 15"/>
                <a:gd name="T3" fmla="*/ 13 h 32"/>
                <a:gd name="T4" fmla="*/ 9 w 15"/>
                <a:gd name="T5" fmla="*/ 4 h 32"/>
                <a:gd name="T6" fmla="*/ 9 w 15"/>
                <a:gd name="T7" fmla="*/ 1 h 32"/>
                <a:gd name="T8" fmla="*/ 6 w 15"/>
                <a:gd name="T9" fmla="*/ 0 h 32"/>
                <a:gd name="T10" fmla="*/ 7 w 15"/>
                <a:gd name="T11" fmla="*/ 3 h 32"/>
                <a:gd name="T12" fmla="*/ 6 w 15"/>
                <a:gd name="T13" fmla="*/ 5 h 32"/>
                <a:gd name="T14" fmla="*/ 4 w 15"/>
                <a:gd name="T15" fmla="*/ 7 h 32"/>
                <a:gd name="T16" fmla="*/ 4 w 15"/>
                <a:gd name="T17" fmla="*/ 9 h 32"/>
                <a:gd name="T18" fmla="*/ 2 w 15"/>
                <a:gd name="T19" fmla="*/ 14 h 32"/>
                <a:gd name="T20" fmla="*/ 5 w 15"/>
                <a:gd name="T21" fmla="*/ 20 h 32"/>
                <a:gd name="T22" fmla="*/ 6 w 15"/>
                <a:gd name="T23" fmla="*/ 32 h 32"/>
                <a:gd name="T24" fmla="*/ 15 w 15"/>
                <a:gd name="T25" fmla="*/ 32 h 32"/>
                <a:gd name="T26" fmla="*/ 13 w 15"/>
                <a:gd name="T27" fmla="*/ 26 h 32"/>
                <a:gd name="T28" fmla="*/ 13 w 15"/>
                <a:gd name="T29" fmla="*/ 2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32">
                  <a:moveTo>
                    <a:pt x="13" y="26"/>
                  </a:moveTo>
                  <a:cubicBezTo>
                    <a:pt x="13" y="22"/>
                    <a:pt x="9" y="17"/>
                    <a:pt x="10" y="13"/>
                  </a:cubicBezTo>
                  <a:cubicBezTo>
                    <a:pt x="11" y="10"/>
                    <a:pt x="10" y="7"/>
                    <a:pt x="9" y="4"/>
                  </a:cubicBezTo>
                  <a:cubicBezTo>
                    <a:pt x="9" y="3"/>
                    <a:pt x="9" y="2"/>
                    <a:pt x="9" y="1"/>
                  </a:cubicBezTo>
                  <a:cubicBezTo>
                    <a:pt x="9" y="0"/>
                    <a:pt x="6" y="0"/>
                    <a:pt x="6" y="0"/>
                  </a:cubicBezTo>
                  <a:cubicBezTo>
                    <a:pt x="6" y="1"/>
                    <a:pt x="7" y="2"/>
                    <a:pt x="7" y="3"/>
                  </a:cubicBezTo>
                  <a:cubicBezTo>
                    <a:pt x="8" y="4"/>
                    <a:pt x="7" y="5"/>
                    <a:pt x="6" y="5"/>
                  </a:cubicBezTo>
                  <a:cubicBezTo>
                    <a:pt x="5" y="6"/>
                    <a:pt x="4" y="5"/>
                    <a:pt x="4" y="7"/>
                  </a:cubicBezTo>
                  <a:cubicBezTo>
                    <a:pt x="4" y="8"/>
                    <a:pt x="4" y="8"/>
                    <a:pt x="4" y="9"/>
                  </a:cubicBezTo>
                  <a:cubicBezTo>
                    <a:pt x="3" y="11"/>
                    <a:pt x="3" y="13"/>
                    <a:pt x="2" y="14"/>
                  </a:cubicBezTo>
                  <a:cubicBezTo>
                    <a:pt x="0" y="15"/>
                    <a:pt x="4" y="18"/>
                    <a:pt x="5" y="20"/>
                  </a:cubicBezTo>
                  <a:cubicBezTo>
                    <a:pt x="6" y="22"/>
                    <a:pt x="4" y="32"/>
                    <a:pt x="6" y="32"/>
                  </a:cubicBezTo>
                  <a:cubicBezTo>
                    <a:pt x="9" y="32"/>
                    <a:pt x="12" y="32"/>
                    <a:pt x="15" y="32"/>
                  </a:cubicBezTo>
                  <a:cubicBezTo>
                    <a:pt x="15" y="30"/>
                    <a:pt x="14" y="28"/>
                    <a:pt x="13" y="26"/>
                  </a:cubicBezTo>
                  <a:cubicBezTo>
                    <a:pt x="13" y="24"/>
                    <a:pt x="13" y="27"/>
                    <a:pt x="13" y="2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4" name="Freeform 722">
              <a:extLst>
                <a:ext uri="{FF2B5EF4-FFF2-40B4-BE49-F238E27FC236}">
                  <a16:creationId xmlns:a16="http://schemas.microsoft.com/office/drawing/2014/main" id="{4218D510-A671-2053-0E6A-5DC0C210D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22471" y="6516489"/>
              <a:ext cx="140127" cy="216615"/>
            </a:xfrm>
            <a:custGeom>
              <a:avLst/>
              <a:gdLst>
                <a:gd name="T0" fmla="*/ 12 w 15"/>
                <a:gd name="T1" fmla="*/ 1 h 23"/>
                <a:gd name="T2" fmla="*/ 7 w 15"/>
                <a:gd name="T3" fmla="*/ 1 h 23"/>
                <a:gd name="T4" fmla="*/ 2 w 15"/>
                <a:gd name="T5" fmla="*/ 2 h 23"/>
                <a:gd name="T6" fmla="*/ 1 w 15"/>
                <a:gd name="T7" fmla="*/ 7 h 23"/>
                <a:gd name="T8" fmla="*/ 2 w 15"/>
                <a:gd name="T9" fmla="*/ 11 h 23"/>
                <a:gd name="T10" fmla="*/ 1 w 15"/>
                <a:gd name="T11" fmla="*/ 23 h 23"/>
                <a:gd name="T12" fmla="*/ 4 w 15"/>
                <a:gd name="T13" fmla="*/ 20 h 23"/>
                <a:gd name="T14" fmla="*/ 7 w 15"/>
                <a:gd name="T15" fmla="*/ 20 h 23"/>
                <a:gd name="T16" fmla="*/ 9 w 15"/>
                <a:gd name="T17" fmla="*/ 23 h 23"/>
                <a:gd name="T18" fmla="*/ 9 w 15"/>
                <a:gd name="T19" fmla="*/ 20 h 23"/>
                <a:gd name="T20" fmla="*/ 6 w 15"/>
                <a:gd name="T21" fmla="*/ 16 h 23"/>
                <a:gd name="T22" fmla="*/ 4 w 15"/>
                <a:gd name="T23" fmla="*/ 7 h 23"/>
                <a:gd name="T24" fmla="*/ 9 w 15"/>
                <a:gd name="T25" fmla="*/ 3 h 23"/>
                <a:gd name="T26" fmla="*/ 15 w 15"/>
                <a:gd name="T27" fmla="*/ 6 h 23"/>
                <a:gd name="T28" fmla="*/ 12 w 15"/>
                <a:gd name="T29" fmla="*/ 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" h="23">
                  <a:moveTo>
                    <a:pt x="12" y="1"/>
                  </a:moveTo>
                  <a:cubicBezTo>
                    <a:pt x="11" y="1"/>
                    <a:pt x="9" y="1"/>
                    <a:pt x="7" y="1"/>
                  </a:cubicBezTo>
                  <a:cubicBezTo>
                    <a:pt x="5" y="1"/>
                    <a:pt x="3" y="0"/>
                    <a:pt x="2" y="2"/>
                  </a:cubicBezTo>
                  <a:cubicBezTo>
                    <a:pt x="2" y="4"/>
                    <a:pt x="1" y="5"/>
                    <a:pt x="1" y="7"/>
                  </a:cubicBezTo>
                  <a:cubicBezTo>
                    <a:pt x="1" y="8"/>
                    <a:pt x="2" y="9"/>
                    <a:pt x="2" y="11"/>
                  </a:cubicBezTo>
                  <a:cubicBezTo>
                    <a:pt x="2" y="12"/>
                    <a:pt x="0" y="23"/>
                    <a:pt x="1" y="23"/>
                  </a:cubicBezTo>
                  <a:cubicBezTo>
                    <a:pt x="3" y="22"/>
                    <a:pt x="1" y="19"/>
                    <a:pt x="4" y="20"/>
                  </a:cubicBezTo>
                  <a:cubicBezTo>
                    <a:pt x="5" y="20"/>
                    <a:pt x="7" y="19"/>
                    <a:pt x="7" y="20"/>
                  </a:cubicBezTo>
                  <a:cubicBezTo>
                    <a:pt x="8" y="20"/>
                    <a:pt x="8" y="23"/>
                    <a:pt x="9" y="23"/>
                  </a:cubicBezTo>
                  <a:cubicBezTo>
                    <a:pt x="9" y="23"/>
                    <a:pt x="9" y="20"/>
                    <a:pt x="9" y="20"/>
                  </a:cubicBezTo>
                  <a:cubicBezTo>
                    <a:pt x="9" y="18"/>
                    <a:pt x="7" y="17"/>
                    <a:pt x="6" y="16"/>
                  </a:cubicBezTo>
                  <a:cubicBezTo>
                    <a:pt x="5" y="14"/>
                    <a:pt x="2" y="9"/>
                    <a:pt x="4" y="7"/>
                  </a:cubicBezTo>
                  <a:cubicBezTo>
                    <a:pt x="7" y="5"/>
                    <a:pt x="6" y="4"/>
                    <a:pt x="9" y="3"/>
                  </a:cubicBezTo>
                  <a:cubicBezTo>
                    <a:pt x="11" y="2"/>
                    <a:pt x="14" y="4"/>
                    <a:pt x="15" y="6"/>
                  </a:cubicBezTo>
                  <a:cubicBezTo>
                    <a:pt x="14" y="4"/>
                    <a:pt x="13" y="2"/>
                    <a:pt x="1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5" name="Freeform 723">
              <a:extLst>
                <a:ext uri="{FF2B5EF4-FFF2-40B4-BE49-F238E27FC236}">
                  <a16:creationId xmlns:a16="http://schemas.microsoft.com/office/drawing/2014/main" id="{F595FAFE-36E9-EF1C-3350-D0AA34660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83619" y="7153601"/>
              <a:ext cx="197453" cy="235731"/>
            </a:xfrm>
            <a:custGeom>
              <a:avLst/>
              <a:gdLst>
                <a:gd name="T0" fmla="*/ 5 w 21"/>
                <a:gd name="T1" fmla="*/ 1 h 25"/>
                <a:gd name="T2" fmla="*/ 4 w 21"/>
                <a:gd name="T3" fmla="*/ 7 h 25"/>
                <a:gd name="T4" fmla="*/ 1 w 21"/>
                <a:gd name="T5" fmla="*/ 9 h 25"/>
                <a:gd name="T6" fmla="*/ 3 w 21"/>
                <a:gd name="T7" fmla="*/ 11 h 25"/>
                <a:gd name="T8" fmla="*/ 2 w 21"/>
                <a:gd name="T9" fmla="*/ 14 h 25"/>
                <a:gd name="T10" fmla="*/ 3 w 21"/>
                <a:gd name="T11" fmla="*/ 16 h 25"/>
                <a:gd name="T12" fmla="*/ 1 w 21"/>
                <a:gd name="T13" fmla="*/ 20 h 25"/>
                <a:gd name="T14" fmla="*/ 3 w 21"/>
                <a:gd name="T15" fmla="*/ 21 h 25"/>
                <a:gd name="T16" fmla="*/ 0 w 21"/>
                <a:gd name="T17" fmla="*/ 24 h 25"/>
                <a:gd name="T18" fmla="*/ 2 w 21"/>
                <a:gd name="T19" fmla="*/ 23 h 25"/>
                <a:gd name="T20" fmla="*/ 3 w 21"/>
                <a:gd name="T21" fmla="*/ 24 h 25"/>
                <a:gd name="T22" fmla="*/ 6 w 21"/>
                <a:gd name="T23" fmla="*/ 22 h 25"/>
                <a:gd name="T24" fmla="*/ 8 w 21"/>
                <a:gd name="T25" fmla="*/ 22 h 25"/>
                <a:gd name="T26" fmla="*/ 9 w 21"/>
                <a:gd name="T27" fmla="*/ 22 h 25"/>
                <a:gd name="T28" fmla="*/ 12 w 21"/>
                <a:gd name="T29" fmla="*/ 21 h 25"/>
                <a:gd name="T30" fmla="*/ 14 w 21"/>
                <a:gd name="T31" fmla="*/ 20 h 25"/>
                <a:gd name="T32" fmla="*/ 17 w 21"/>
                <a:gd name="T33" fmla="*/ 18 h 25"/>
                <a:gd name="T34" fmla="*/ 20 w 21"/>
                <a:gd name="T35" fmla="*/ 20 h 25"/>
                <a:gd name="T36" fmla="*/ 19 w 21"/>
                <a:gd name="T37" fmla="*/ 16 h 25"/>
                <a:gd name="T38" fmla="*/ 17 w 21"/>
                <a:gd name="T39" fmla="*/ 12 h 25"/>
                <a:gd name="T40" fmla="*/ 12 w 21"/>
                <a:gd name="T41" fmla="*/ 0 h 25"/>
                <a:gd name="T42" fmla="*/ 5 w 21"/>
                <a:gd name="T43" fmla="*/ 1 h 25"/>
                <a:gd name="T44" fmla="*/ 5 w 21"/>
                <a:gd name="T45" fmla="*/ 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" h="25">
                  <a:moveTo>
                    <a:pt x="5" y="1"/>
                  </a:moveTo>
                  <a:cubicBezTo>
                    <a:pt x="3" y="2"/>
                    <a:pt x="2" y="6"/>
                    <a:pt x="4" y="7"/>
                  </a:cubicBezTo>
                  <a:cubicBezTo>
                    <a:pt x="7" y="10"/>
                    <a:pt x="2" y="9"/>
                    <a:pt x="1" y="9"/>
                  </a:cubicBezTo>
                  <a:cubicBezTo>
                    <a:pt x="1" y="9"/>
                    <a:pt x="3" y="11"/>
                    <a:pt x="3" y="11"/>
                  </a:cubicBezTo>
                  <a:cubicBezTo>
                    <a:pt x="3" y="13"/>
                    <a:pt x="3" y="13"/>
                    <a:pt x="2" y="14"/>
                  </a:cubicBezTo>
                  <a:cubicBezTo>
                    <a:pt x="2" y="14"/>
                    <a:pt x="3" y="15"/>
                    <a:pt x="3" y="16"/>
                  </a:cubicBezTo>
                  <a:cubicBezTo>
                    <a:pt x="2" y="17"/>
                    <a:pt x="1" y="20"/>
                    <a:pt x="1" y="20"/>
                  </a:cubicBezTo>
                  <a:cubicBezTo>
                    <a:pt x="1" y="20"/>
                    <a:pt x="3" y="20"/>
                    <a:pt x="3" y="21"/>
                  </a:cubicBezTo>
                  <a:cubicBezTo>
                    <a:pt x="3" y="21"/>
                    <a:pt x="0" y="23"/>
                    <a:pt x="0" y="24"/>
                  </a:cubicBezTo>
                  <a:cubicBezTo>
                    <a:pt x="0" y="24"/>
                    <a:pt x="1" y="23"/>
                    <a:pt x="2" y="23"/>
                  </a:cubicBezTo>
                  <a:cubicBezTo>
                    <a:pt x="2" y="23"/>
                    <a:pt x="2" y="25"/>
                    <a:pt x="3" y="24"/>
                  </a:cubicBezTo>
                  <a:cubicBezTo>
                    <a:pt x="3" y="23"/>
                    <a:pt x="5" y="22"/>
                    <a:pt x="6" y="22"/>
                  </a:cubicBezTo>
                  <a:cubicBezTo>
                    <a:pt x="7" y="21"/>
                    <a:pt x="6" y="25"/>
                    <a:pt x="8" y="22"/>
                  </a:cubicBezTo>
                  <a:cubicBezTo>
                    <a:pt x="9" y="20"/>
                    <a:pt x="8" y="21"/>
                    <a:pt x="9" y="22"/>
                  </a:cubicBezTo>
                  <a:cubicBezTo>
                    <a:pt x="9" y="22"/>
                    <a:pt x="12" y="21"/>
                    <a:pt x="12" y="21"/>
                  </a:cubicBezTo>
                  <a:cubicBezTo>
                    <a:pt x="14" y="21"/>
                    <a:pt x="13" y="20"/>
                    <a:pt x="14" y="20"/>
                  </a:cubicBezTo>
                  <a:cubicBezTo>
                    <a:pt x="16" y="20"/>
                    <a:pt x="16" y="19"/>
                    <a:pt x="17" y="18"/>
                  </a:cubicBezTo>
                  <a:cubicBezTo>
                    <a:pt x="18" y="16"/>
                    <a:pt x="19" y="19"/>
                    <a:pt x="20" y="20"/>
                  </a:cubicBezTo>
                  <a:cubicBezTo>
                    <a:pt x="21" y="20"/>
                    <a:pt x="19" y="16"/>
                    <a:pt x="19" y="16"/>
                  </a:cubicBezTo>
                  <a:cubicBezTo>
                    <a:pt x="18" y="15"/>
                    <a:pt x="17" y="14"/>
                    <a:pt x="17" y="12"/>
                  </a:cubicBezTo>
                  <a:cubicBezTo>
                    <a:pt x="17" y="7"/>
                    <a:pt x="14" y="4"/>
                    <a:pt x="12" y="0"/>
                  </a:cubicBezTo>
                  <a:cubicBezTo>
                    <a:pt x="10" y="2"/>
                    <a:pt x="8" y="1"/>
                    <a:pt x="5" y="1"/>
                  </a:cubicBezTo>
                  <a:cubicBezTo>
                    <a:pt x="5" y="2"/>
                    <a:pt x="6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6" name="Freeform 724">
              <a:extLst>
                <a:ext uri="{FF2B5EF4-FFF2-40B4-BE49-F238E27FC236}">
                  <a16:creationId xmlns:a16="http://schemas.microsoft.com/office/drawing/2014/main" id="{AE987C46-59B8-2B1E-3EDA-D60A9CA261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00818" y="6901941"/>
              <a:ext cx="299364" cy="289887"/>
            </a:xfrm>
            <a:custGeom>
              <a:avLst/>
              <a:gdLst>
                <a:gd name="T0" fmla="*/ 32 w 32"/>
                <a:gd name="T1" fmla="*/ 3 h 31"/>
                <a:gd name="T2" fmla="*/ 29 w 32"/>
                <a:gd name="T3" fmla="*/ 1 h 31"/>
                <a:gd name="T4" fmla="*/ 27 w 32"/>
                <a:gd name="T5" fmla="*/ 4 h 31"/>
                <a:gd name="T6" fmla="*/ 25 w 32"/>
                <a:gd name="T7" fmla="*/ 5 h 31"/>
                <a:gd name="T8" fmla="*/ 20 w 32"/>
                <a:gd name="T9" fmla="*/ 6 h 31"/>
                <a:gd name="T10" fmla="*/ 20 w 32"/>
                <a:gd name="T11" fmla="*/ 10 h 31"/>
                <a:gd name="T12" fmla="*/ 13 w 32"/>
                <a:gd name="T13" fmla="*/ 9 h 31"/>
                <a:gd name="T14" fmla="*/ 10 w 32"/>
                <a:gd name="T15" fmla="*/ 12 h 31"/>
                <a:gd name="T16" fmla="*/ 0 w 32"/>
                <a:gd name="T17" fmla="*/ 19 h 31"/>
                <a:gd name="T18" fmla="*/ 6 w 32"/>
                <a:gd name="T19" fmla="*/ 21 h 31"/>
                <a:gd name="T20" fmla="*/ 5 w 32"/>
                <a:gd name="T21" fmla="*/ 24 h 31"/>
                <a:gd name="T22" fmla="*/ 6 w 32"/>
                <a:gd name="T23" fmla="*/ 26 h 31"/>
                <a:gd name="T24" fmla="*/ 3 w 32"/>
                <a:gd name="T25" fmla="*/ 29 h 31"/>
                <a:gd name="T26" fmla="*/ 5 w 32"/>
                <a:gd name="T27" fmla="*/ 30 h 31"/>
                <a:gd name="T28" fmla="*/ 5 w 32"/>
                <a:gd name="T29" fmla="*/ 31 h 31"/>
                <a:gd name="T30" fmla="*/ 9 w 32"/>
                <a:gd name="T31" fmla="*/ 31 h 31"/>
                <a:gd name="T32" fmla="*/ 12 w 32"/>
                <a:gd name="T33" fmla="*/ 31 h 31"/>
                <a:gd name="T34" fmla="*/ 14 w 32"/>
                <a:gd name="T35" fmla="*/ 28 h 31"/>
                <a:gd name="T36" fmla="*/ 21 w 32"/>
                <a:gd name="T37" fmla="*/ 27 h 31"/>
                <a:gd name="T38" fmla="*/ 16 w 32"/>
                <a:gd name="T39" fmla="*/ 22 h 31"/>
                <a:gd name="T40" fmla="*/ 20 w 32"/>
                <a:gd name="T41" fmla="*/ 19 h 31"/>
                <a:gd name="T42" fmla="*/ 27 w 32"/>
                <a:gd name="T43" fmla="*/ 14 h 31"/>
                <a:gd name="T44" fmla="*/ 27 w 32"/>
                <a:gd name="T45" fmla="*/ 8 h 31"/>
                <a:gd name="T46" fmla="*/ 32 w 32"/>
                <a:gd name="T47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2" h="31">
                  <a:moveTo>
                    <a:pt x="32" y="3"/>
                  </a:moveTo>
                  <a:cubicBezTo>
                    <a:pt x="31" y="2"/>
                    <a:pt x="30" y="0"/>
                    <a:pt x="29" y="1"/>
                  </a:cubicBezTo>
                  <a:cubicBezTo>
                    <a:pt x="28" y="1"/>
                    <a:pt x="28" y="3"/>
                    <a:pt x="27" y="4"/>
                  </a:cubicBezTo>
                  <a:cubicBezTo>
                    <a:pt x="27" y="4"/>
                    <a:pt x="26" y="3"/>
                    <a:pt x="25" y="5"/>
                  </a:cubicBezTo>
                  <a:cubicBezTo>
                    <a:pt x="24" y="6"/>
                    <a:pt x="22" y="6"/>
                    <a:pt x="20" y="6"/>
                  </a:cubicBezTo>
                  <a:cubicBezTo>
                    <a:pt x="18" y="7"/>
                    <a:pt x="22" y="9"/>
                    <a:pt x="20" y="10"/>
                  </a:cubicBezTo>
                  <a:cubicBezTo>
                    <a:pt x="17" y="11"/>
                    <a:pt x="16" y="9"/>
                    <a:pt x="13" y="9"/>
                  </a:cubicBezTo>
                  <a:cubicBezTo>
                    <a:pt x="12" y="8"/>
                    <a:pt x="10" y="11"/>
                    <a:pt x="10" y="12"/>
                  </a:cubicBezTo>
                  <a:cubicBezTo>
                    <a:pt x="7" y="15"/>
                    <a:pt x="1" y="15"/>
                    <a:pt x="0" y="19"/>
                  </a:cubicBezTo>
                  <a:cubicBezTo>
                    <a:pt x="0" y="19"/>
                    <a:pt x="6" y="21"/>
                    <a:pt x="6" y="21"/>
                  </a:cubicBezTo>
                  <a:cubicBezTo>
                    <a:pt x="6" y="22"/>
                    <a:pt x="5" y="24"/>
                    <a:pt x="5" y="24"/>
                  </a:cubicBezTo>
                  <a:cubicBezTo>
                    <a:pt x="5" y="26"/>
                    <a:pt x="6" y="25"/>
                    <a:pt x="6" y="26"/>
                  </a:cubicBezTo>
                  <a:cubicBezTo>
                    <a:pt x="6" y="25"/>
                    <a:pt x="2" y="28"/>
                    <a:pt x="3" y="29"/>
                  </a:cubicBezTo>
                  <a:cubicBezTo>
                    <a:pt x="3" y="29"/>
                    <a:pt x="5" y="30"/>
                    <a:pt x="5" y="30"/>
                  </a:cubicBezTo>
                  <a:cubicBezTo>
                    <a:pt x="6" y="30"/>
                    <a:pt x="5" y="30"/>
                    <a:pt x="5" y="31"/>
                  </a:cubicBezTo>
                  <a:cubicBezTo>
                    <a:pt x="5" y="30"/>
                    <a:pt x="9" y="30"/>
                    <a:pt x="9" y="31"/>
                  </a:cubicBezTo>
                  <a:cubicBezTo>
                    <a:pt x="10" y="31"/>
                    <a:pt x="11" y="31"/>
                    <a:pt x="12" y="31"/>
                  </a:cubicBezTo>
                  <a:cubicBezTo>
                    <a:pt x="12" y="31"/>
                    <a:pt x="13" y="29"/>
                    <a:pt x="14" y="28"/>
                  </a:cubicBezTo>
                  <a:cubicBezTo>
                    <a:pt x="17" y="28"/>
                    <a:pt x="19" y="29"/>
                    <a:pt x="21" y="27"/>
                  </a:cubicBezTo>
                  <a:cubicBezTo>
                    <a:pt x="21" y="25"/>
                    <a:pt x="16" y="23"/>
                    <a:pt x="16" y="22"/>
                  </a:cubicBezTo>
                  <a:cubicBezTo>
                    <a:pt x="17" y="21"/>
                    <a:pt x="18" y="20"/>
                    <a:pt x="20" y="19"/>
                  </a:cubicBezTo>
                  <a:cubicBezTo>
                    <a:pt x="22" y="17"/>
                    <a:pt x="24" y="15"/>
                    <a:pt x="27" y="14"/>
                  </a:cubicBezTo>
                  <a:cubicBezTo>
                    <a:pt x="29" y="12"/>
                    <a:pt x="26" y="9"/>
                    <a:pt x="27" y="8"/>
                  </a:cubicBezTo>
                  <a:cubicBezTo>
                    <a:pt x="29" y="6"/>
                    <a:pt x="30" y="4"/>
                    <a:pt x="32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7" name="Freeform 725">
              <a:extLst>
                <a:ext uri="{FF2B5EF4-FFF2-40B4-BE49-F238E27FC236}">
                  <a16:creationId xmlns:a16="http://schemas.microsoft.com/office/drawing/2014/main" id="{A57510A1-CD7A-54F5-876D-B47D7ACF22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09737" y="6162893"/>
              <a:ext cx="222932" cy="232543"/>
            </a:xfrm>
            <a:custGeom>
              <a:avLst/>
              <a:gdLst>
                <a:gd name="T0" fmla="*/ 21 w 24"/>
                <a:gd name="T1" fmla="*/ 8 h 25"/>
                <a:gd name="T2" fmla="*/ 18 w 24"/>
                <a:gd name="T3" fmla="*/ 5 h 25"/>
                <a:gd name="T4" fmla="*/ 15 w 24"/>
                <a:gd name="T5" fmla="*/ 6 h 25"/>
                <a:gd name="T6" fmla="*/ 16 w 24"/>
                <a:gd name="T7" fmla="*/ 1 h 25"/>
                <a:gd name="T8" fmla="*/ 10 w 24"/>
                <a:gd name="T9" fmla="*/ 1 h 25"/>
                <a:gd name="T10" fmla="*/ 10 w 24"/>
                <a:gd name="T11" fmla="*/ 2 h 25"/>
                <a:gd name="T12" fmla="*/ 9 w 24"/>
                <a:gd name="T13" fmla="*/ 3 h 25"/>
                <a:gd name="T14" fmla="*/ 11 w 24"/>
                <a:gd name="T15" fmla="*/ 4 h 25"/>
                <a:gd name="T16" fmla="*/ 9 w 24"/>
                <a:gd name="T17" fmla="*/ 5 h 25"/>
                <a:gd name="T18" fmla="*/ 2 w 24"/>
                <a:gd name="T19" fmla="*/ 6 h 25"/>
                <a:gd name="T20" fmla="*/ 3 w 24"/>
                <a:gd name="T21" fmla="*/ 7 h 25"/>
                <a:gd name="T22" fmla="*/ 2 w 24"/>
                <a:gd name="T23" fmla="*/ 8 h 25"/>
                <a:gd name="T24" fmla="*/ 2 w 24"/>
                <a:gd name="T25" fmla="*/ 8 h 25"/>
                <a:gd name="T26" fmla="*/ 1 w 24"/>
                <a:gd name="T27" fmla="*/ 8 h 25"/>
                <a:gd name="T28" fmla="*/ 3 w 24"/>
                <a:gd name="T29" fmla="*/ 10 h 25"/>
                <a:gd name="T30" fmla="*/ 6 w 24"/>
                <a:gd name="T31" fmla="*/ 13 h 25"/>
                <a:gd name="T32" fmla="*/ 5 w 24"/>
                <a:gd name="T33" fmla="*/ 17 h 25"/>
                <a:gd name="T34" fmla="*/ 1 w 24"/>
                <a:gd name="T35" fmla="*/ 20 h 25"/>
                <a:gd name="T36" fmla="*/ 3 w 24"/>
                <a:gd name="T37" fmla="*/ 20 h 25"/>
                <a:gd name="T38" fmla="*/ 0 w 24"/>
                <a:gd name="T39" fmla="*/ 22 h 25"/>
                <a:gd name="T40" fmla="*/ 3 w 24"/>
                <a:gd name="T41" fmla="*/ 21 h 25"/>
                <a:gd name="T42" fmla="*/ 2 w 24"/>
                <a:gd name="T43" fmla="*/ 24 h 25"/>
                <a:gd name="T44" fmla="*/ 4 w 24"/>
                <a:gd name="T45" fmla="*/ 23 h 25"/>
                <a:gd name="T46" fmla="*/ 4 w 24"/>
                <a:gd name="T47" fmla="*/ 25 h 25"/>
                <a:gd name="T48" fmla="*/ 8 w 24"/>
                <a:gd name="T49" fmla="*/ 24 h 25"/>
                <a:gd name="T50" fmla="*/ 17 w 24"/>
                <a:gd name="T51" fmla="*/ 20 h 25"/>
                <a:gd name="T52" fmla="*/ 22 w 24"/>
                <a:gd name="T53" fmla="*/ 16 h 25"/>
                <a:gd name="T54" fmla="*/ 21 w 24"/>
                <a:gd name="T55" fmla="*/ 8 h 25"/>
                <a:gd name="T56" fmla="*/ 21 w 24"/>
                <a:gd name="T57" fmla="*/ 8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4" h="25">
                  <a:moveTo>
                    <a:pt x="21" y="8"/>
                  </a:moveTo>
                  <a:cubicBezTo>
                    <a:pt x="20" y="8"/>
                    <a:pt x="19" y="5"/>
                    <a:pt x="18" y="5"/>
                  </a:cubicBezTo>
                  <a:cubicBezTo>
                    <a:pt x="16" y="6"/>
                    <a:pt x="17" y="7"/>
                    <a:pt x="15" y="6"/>
                  </a:cubicBezTo>
                  <a:cubicBezTo>
                    <a:pt x="11" y="5"/>
                    <a:pt x="15" y="3"/>
                    <a:pt x="16" y="1"/>
                  </a:cubicBezTo>
                  <a:cubicBezTo>
                    <a:pt x="14" y="1"/>
                    <a:pt x="11" y="0"/>
                    <a:pt x="10" y="1"/>
                  </a:cubicBezTo>
                  <a:cubicBezTo>
                    <a:pt x="10" y="1"/>
                    <a:pt x="12" y="1"/>
                    <a:pt x="10" y="2"/>
                  </a:cubicBezTo>
                  <a:cubicBezTo>
                    <a:pt x="10" y="2"/>
                    <a:pt x="8" y="3"/>
                    <a:pt x="9" y="3"/>
                  </a:cubicBezTo>
                  <a:cubicBezTo>
                    <a:pt x="9" y="4"/>
                    <a:pt x="11" y="3"/>
                    <a:pt x="11" y="4"/>
                  </a:cubicBezTo>
                  <a:cubicBezTo>
                    <a:pt x="12" y="5"/>
                    <a:pt x="9" y="5"/>
                    <a:pt x="9" y="5"/>
                  </a:cubicBezTo>
                  <a:cubicBezTo>
                    <a:pt x="7" y="6"/>
                    <a:pt x="3" y="5"/>
                    <a:pt x="2" y="6"/>
                  </a:cubicBezTo>
                  <a:cubicBezTo>
                    <a:pt x="2" y="6"/>
                    <a:pt x="3" y="6"/>
                    <a:pt x="3" y="7"/>
                  </a:cubicBezTo>
                  <a:cubicBezTo>
                    <a:pt x="3" y="7"/>
                    <a:pt x="1" y="7"/>
                    <a:pt x="2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1" y="8"/>
                    <a:pt x="1" y="8"/>
                  </a:cubicBezTo>
                  <a:cubicBezTo>
                    <a:pt x="1" y="9"/>
                    <a:pt x="5" y="9"/>
                    <a:pt x="3" y="10"/>
                  </a:cubicBezTo>
                  <a:cubicBezTo>
                    <a:pt x="0" y="12"/>
                    <a:pt x="4" y="13"/>
                    <a:pt x="6" y="13"/>
                  </a:cubicBezTo>
                  <a:cubicBezTo>
                    <a:pt x="7" y="13"/>
                    <a:pt x="5" y="16"/>
                    <a:pt x="5" y="17"/>
                  </a:cubicBezTo>
                  <a:cubicBezTo>
                    <a:pt x="4" y="17"/>
                    <a:pt x="2" y="21"/>
                    <a:pt x="1" y="20"/>
                  </a:cubicBezTo>
                  <a:cubicBezTo>
                    <a:pt x="1" y="20"/>
                    <a:pt x="3" y="20"/>
                    <a:pt x="3" y="20"/>
                  </a:cubicBezTo>
                  <a:cubicBezTo>
                    <a:pt x="2" y="21"/>
                    <a:pt x="1" y="20"/>
                    <a:pt x="0" y="22"/>
                  </a:cubicBezTo>
                  <a:cubicBezTo>
                    <a:pt x="0" y="22"/>
                    <a:pt x="3" y="21"/>
                    <a:pt x="3" y="21"/>
                  </a:cubicBezTo>
                  <a:cubicBezTo>
                    <a:pt x="3" y="21"/>
                    <a:pt x="2" y="23"/>
                    <a:pt x="2" y="24"/>
                  </a:cubicBezTo>
                  <a:cubicBezTo>
                    <a:pt x="2" y="24"/>
                    <a:pt x="4" y="23"/>
                    <a:pt x="4" y="23"/>
                  </a:cubicBezTo>
                  <a:cubicBezTo>
                    <a:pt x="4" y="23"/>
                    <a:pt x="4" y="24"/>
                    <a:pt x="4" y="25"/>
                  </a:cubicBezTo>
                  <a:cubicBezTo>
                    <a:pt x="5" y="25"/>
                    <a:pt x="7" y="24"/>
                    <a:pt x="8" y="24"/>
                  </a:cubicBezTo>
                  <a:cubicBezTo>
                    <a:pt x="11" y="23"/>
                    <a:pt x="14" y="20"/>
                    <a:pt x="17" y="20"/>
                  </a:cubicBezTo>
                  <a:cubicBezTo>
                    <a:pt x="21" y="20"/>
                    <a:pt x="20" y="19"/>
                    <a:pt x="22" y="16"/>
                  </a:cubicBezTo>
                  <a:cubicBezTo>
                    <a:pt x="24" y="13"/>
                    <a:pt x="21" y="11"/>
                    <a:pt x="21" y="8"/>
                  </a:cubicBezTo>
                  <a:cubicBezTo>
                    <a:pt x="20" y="8"/>
                    <a:pt x="21" y="9"/>
                    <a:pt x="21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8" name="Freeform 726">
              <a:extLst>
                <a:ext uri="{FF2B5EF4-FFF2-40B4-BE49-F238E27FC236}">
                  <a16:creationId xmlns:a16="http://schemas.microsoft.com/office/drawing/2014/main" id="{A8CBC239-0523-A014-F3D0-BDB17B1EF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1199" y="6153340"/>
              <a:ext cx="149682" cy="92380"/>
            </a:xfrm>
            <a:custGeom>
              <a:avLst/>
              <a:gdLst>
                <a:gd name="T0" fmla="*/ 1 w 16"/>
                <a:gd name="T1" fmla="*/ 6 h 10"/>
                <a:gd name="T2" fmla="*/ 4 w 16"/>
                <a:gd name="T3" fmla="*/ 8 h 10"/>
                <a:gd name="T4" fmla="*/ 5 w 16"/>
                <a:gd name="T5" fmla="*/ 7 h 10"/>
                <a:gd name="T6" fmla="*/ 8 w 16"/>
                <a:gd name="T7" fmla="*/ 8 h 10"/>
                <a:gd name="T8" fmla="*/ 11 w 16"/>
                <a:gd name="T9" fmla="*/ 4 h 10"/>
                <a:gd name="T10" fmla="*/ 11 w 16"/>
                <a:gd name="T11" fmla="*/ 2 h 10"/>
                <a:gd name="T12" fmla="*/ 7 w 16"/>
                <a:gd name="T13" fmla="*/ 1 h 10"/>
                <a:gd name="T14" fmla="*/ 4 w 16"/>
                <a:gd name="T15" fmla="*/ 2 h 10"/>
                <a:gd name="T16" fmla="*/ 1 w 16"/>
                <a:gd name="T17" fmla="*/ 6 h 10"/>
                <a:gd name="T18" fmla="*/ 1 w 16"/>
                <a:gd name="T19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0">
                  <a:moveTo>
                    <a:pt x="1" y="6"/>
                  </a:moveTo>
                  <a:cubicBezTo>
                    <a:pt x="0" y="7"/>
                    <a:pt x="3" y="8"/>
                    <a:pt x="4" y="8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6" y="6"/>
                    <a:pt x="7" y="7"/>
                    <a:pt x="8" y="8"/>
                  </a:cubicBezTo>
                  <a:cubicBezTo>
                    <a:pt x="10" y="10"/>
                    <a:pt x="16" y="5"/>
                    <a:pt x="11" y="4"/>
                  </a:cubicBezTo>
                  <a:cubicBezTo>
                    <a:pt x="12" y="4"/>
                    <a:pt x="11" y="2"/>
                    <a:pt x="11" y="2"/>
                  </a:cubicBezTo>
                  <a:cubicBezTo>
                    <a:pt x="10" y="0"/>
                    <a:pt x="9" y="0"/>
                    <a:pt x="7" y="1"/>
                  </a:cubicBezTo>
                  <a:cubicBezTo>
                    <a:pt x="6" y="1"/>
                    <a:pt x="4" y="1"/>
                    <a:pt x="4" y="2"/>
                  </a:cubicBezTo>
                  <a:cubicBezTo>
                    <a:pt x="3" y="3"/>
                    <a:pt x="1" y="4"/>
                    <a:pt x="1" y="6"/>
                  </a:cubicBezTo>
                  <a:cubicBezTo>
                    <a:pt x="1" y="6"/>
                    <a:pt x="1" y="5"/>
                    <a:pt x="1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39" name="Freeform 727">
              <a:extLst>
                <a:ext uri="{FF2B5EF4-FFF2-40B4-BE49-F238E27FC236}">
                  <a16:creationId xmlns:a16="http://schemas.microsoft.com/office/drawing/2014/main" id="{76C8F616-3E2F-26B5-34DC-9A788A7DF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060" y="6854158"/>
              <a:ext cx="585987" cy="430050"/>
            </a:xfrm>
            <a:custGeom>
              <a:avLst/>
              <a:gdLst>
                <a:gd name="T0" fmla="*/ 58 w 63"/>
                <a:gd name="T1" fmla="*/ 8 h 46"/>
                <a:gd name="T2" fmla="*/ 52 w 63"/>
                <a:gd name="T3" fmla="*/ 6 h 46"/>
                <a:gd name="T4" fmla="*/ 49 w 63"/>
                <a:gd name="T5" fmla="*/ 6 h 46"/>
                <a:gd name="T6" fmla="*/ 45 w 63"/>
                <a:gd name="T7" fmla="*/ 6 h 46"/>
                <a:gd name="T8" fmla="*/ 40 w 63"/>
                <a:gd name="T9" fmla="*/ 4 h 46"/>
                <a:gd name="T10" fmla="*/ 38 w 63"/>
                <a:gd name="T11" fmla="*/ 2 h 46"/>
                <a:gd name="T12" fmla="*/ 35 w 63"/>
                <a:gd name="T13" fmla="*/ 2 h 46"/>
                <a:gd name="T14" fmla="*/ 31 w 63"/>
                <a:gd name="T15" fmla="*/ 2 h 46"/>
                <a:gd name="T16" fmla="*/ 27 w 63"/>
                <a:gd name="T17" fmla="*/ 2 h 46"/>
                <a:gd name="T18" fmla="*/ 17 w 63"/>
                <a:gd name="T19" fmla="*/ 1 h 46"/>
                <a:gd name="T20" fmla="*/ 8 w 63"/>
                <a:gd name="T21" fmla="*/ 0 h 46"/>
                <a:gd name="T22" fmla="*/ 2 w 63"/>
                <a:gd name="T23" fmla="*/ 3 h 46"/>
                <a:gd name="T24" fmla="*/ 2 w 63"/>
                <a:gd name="T25" fmla="*/ 6 h 46"/>
                <a:gd name="T26" fmla="*/ 2 w 63"/>
                <a:gd name="T27" fmla="*/ 11 h 46"/>
                <a:gd name="T28" fmla="*/ 5 w 63"/>
                <a:gd name="T29" fmla="*/ 10 h 46"/>
                <a:gd name="T30" fmla="*/ 7 w 63"/>
                <a:gd name="T31" fmla="*/ 12 h 46"/>
                <a:gd name="T32" fmla="*/ 12 w 63"/>
                <a:gd name="T33" fmla="*/ 11 h 46"/>
                <a:gd name="T34" fmla="*/ 14 w 63"/>
                <a:gd name="T35" fmla="*/ 14 h 46"/>
                <a:gd name="T36" fmla="*/ 13 w 63"/>
                <a:gd name="T37" fmla="*/ 20 h 46"/>
                <a:gd name="T38" fmla="*/ 12 w 63"/>
                <a:gd name="T39" fmla="*/ 25 h 46"/>
                <a:gd name="T40" fmla="*/ 12 w 63"/>
                <a:gd name="T41" fmla="*/ 28 h 46"/>
                <a:gd name="T42" fmla="*/ 10 w 63"/>
                <a:gd name="T43" fmla="*/ 33 h 46"/>
                <a:gd name="T44" fmla="*/ 10 w 63"/>
                <a:gd name="T45" fmla="*/ 38 h 46"/>
                <a:gd name="T46" fmla="*/ 17 w 63"/>
                <a:gd name="T47" fmla="*/ 44 h 46"/>
                <a:gd name="T48" fmla="*/ 20 w 63"/>
                <a:gd name="T49" fmla="*/ 45 h 46"/>
                <a:gd name="T50" fmla="*/ 21 w 63"/>
                <a:gd name="T51" fmla="*/ 43 h 46"/>
                <a:gd name="T52" fmla="*/ 24 w 63"/>
                <a:gd name="T53" fmla="*/ 42 h 46"/>
                <a:gd name="T54" fmla="*/ 36 w 63"/>
                <a:gd name="T55" fmla="*/ 41 h 46"/>
                <a:gd name="T56" fmla="*/ 39 w 63"/>
                <a:gd name="T57" fmla="*/ 38 h 46"/>
                <a:gd name="T58" fmla="*/ 43 w 63"/>
                <a:gd name="T59" fmla="*/ 35 h 46"/>
                <a:gd name="T60" fmla="*/ 47 w 63"/>
                <a:gd name="T61" fmla="*/ 30 h 46"/>
                <a:gd name="T62" fmla="*/ 45 w 63"/>
                <a:gd name="T63" fmla="*/ 26 h 46"/>
                <a:gd name="T64" fmla="*/ 48 w 63"/>
                <a:gd name="T65" fmla="*/ 21 h 46"/>
                <a:gd name="T66" fmla="*/ 50 w 63"/>
                <a:gd name="T67" fmla="*/ 19 h 46"/>
                <a:gd name="T68" fmla="*/ 51 w 63"/>
                <a:gd name="T69" fmla="*/ 17 h 46"/>
                <a:gd name="T70" fmla="*/ 60 w 63"/>
                <a:gd name="T71" fmla="*/ 13 h 46"/>
                <a:gd name="T72" fmla="*/ 63 w 63"/>
                <a:gd name="T73" fmla="*/ 9 h 46"/>
                <a:gd name="T74" fmla="*/ 58 w 63"/>
                <a:gd name="T75" fmla="*/ 8 h 46"/>
                <a:gd name="T76" fmla="*/ 58 w 63"/>
                <a:gd name="T77" fmla="*/ 8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3" h="46">
                  <a:moveTo>
                    <a:pt x="58" y="8"/>
                  </a:moveTo>
                  <a:cubicBezTo>
                    <a:pt x="55" y="8"/>
                    <a:pt x="54" y="7"/>
                    <a:pt x="52" y="6"/>
                  </a:cubicBezTo>
                  <a:cubicBezTo>
                    <a:pt x="51" y="5"/>
                    <a:pt x="50" y="6"/>
                    <a:pt x="49" y="6"/>
                  </a:cubicBezTo>
                  <a:cubicBezTo>
                    <a:pt x="48" y="6"/>
                    <a:pt x="46" y="6"/>
                    <a:pt x="45" y="6"/>
                  </a:cubicBezTo>
                  <a:cubicBezTo>
                    <a:pt x="43" y="5"/>
                    <a:pt x="41" y="4"/>
                    <a:pt x="40" y="4"/>
                  </a:cubicBezTo>
                  <a:cubicBezTo>
                    <a:pt x="39" y="3"/>
                    <a:pt x="39" y="3"/>
                    <a:pt x="38" y="2"/>
                  </a:cubicBezTo>
                  <a:cubicBezTo>
                    <a:pt x="37" y="3"/>
                    <a:pt x="36" y="2"/>
                    <a:pt x="35" y="2"/>
                  </a:cubicBezTo>
                  <a:cubicBezTo>
                    <a:pt x="33" y="1"/>
                    <a:pt x="32" y="2"/>
                    <a:pt x="31" y="2"/>
                  </a:cubicBezTo>
                  <a:cubicBezTo>
                    <a:pt x="29" y="2"/>
                    <a:pt x="28" y="2"/>
                    <a:pt x="27" y="2"/>
                  </a:cubicBezTo>
                  <a:cubicBezTo>
                    <a:pt x="24" y="2"/>
                    <a:pt x="21" y="1"/>
                    <a:pt x="17" y="1"/>
                  </a:cubicBezTo>
                  <a:cubicBezTo>
                    <a:pt x="15" y="1"/>
                    <a:pt x="11" y="0"/>
                    <a:pt x="8" y="0"/>
                  </a:cubicBezTo>
                  <a:cubicBezTo>
                    <a:pt x="7" y="1"/>
                    <a:pt x="4" y="2"/>
                    <a:pt x="2" y="3"/>
                  </a:cubicBezTo>
                  <a:cubicBezTo>
                    <a:pt x="0" y="4"/>
                    <a:pt x="1" y="5"/>
                    <a:pt x="2" y="6"/>
                  </a:cubicBezTo>
                  <a:cubicBezTo>
                    <a:pt x="2" y="8"/>
                    <a:pt x="2" y="9"/>
                    <a:pt x="2" y="11"/>
                  </a:cubicBezTo>
                  <a:cubicBezTo>
                    <a:pt x="3" y="11"/>
                    <a:pt x="5" y="10"/>
                    <a:pt x="5" y="10"/>
                  </a:cubicBezTo>
                  <a:cubicBezTo>
                    <a:pt x="6" y="10"/>
                    <a:pt x="5" y="12"/>
                    <a:pt x="7" y="12"/>
                  </a:cubicBezTo>
                  <a:cubicBezTo>
                    <a:pt x="9" y="12"/>
                    <a:pt x="10" y="11"/>
                    <a:pt x="12" y="11"/>
                  </a:cubicBezTo>
                  <a:cubicBezTo>
                    <a:pt x="14" y="10"/>
                    <a:pt x="16" y="13"/>
                    <a:pt x="14" y="14"/>
                  </a:cubicBezTo>
                  <a:cubicBezTo>
                    <a:pt x="12" y="16"/>
                    <a:pt x="13" y="17"/>
                    <a:pt x="13" y="20"/>
                  </a:cubicBezTo>
                  <a:cubicBezTo>
                    <a:pt x="12" y="21"/>
                    <a:pt x="13" y="24"/>
                    <a:pt x="12" y="25"/>
                  </a:cubicBezTo>
                  <a:cubicBezTo>
                    <a:pt x="9" y="25"/>
                    <a:pt x="10" y="26"/>
                    <a:pt x="12" y="28"/>
                  </a:cubicBezTo>
                  <a:cubicBezTo>
                    <a:pt x="13" y="29"/>
                    <a:pt x="10" y="31"/>
                    <a:pt x="10" y="33"/>
                  </a:cubicBezTo>
                  <a:cubicBezTo>
                    <a:pt x="12" y="35"/>
                    <a:pt x="10" y="36"/>
                    <a:pt x="10" y="38"/>
                  </a:cubicBezTo>
                  <a:cubicBezTo>
                    <a:pt x="13" y="37"/>
                    <a:pt x="15" y="42"/>
                    <a:pt x="17" y="44"/>
                  </a:cubicBezTo>
                  <a:cubicBezTo>
                    <a:pt x="17" y="45"/>
                    <a:pt x="19" y="46"/>
                    <a:pt x="20" y="45"/>
                  </a:cubicBezTo>
                  <a:cubicBezTo>
                    <a:pt x="20" y="45"/>
                    <a:pt x="21" y="44"/>
                    <a:pt x="21" y="43"/>
                  </a:cubicBezTo>
                  <a:cubicBezTo>
                    <a:pt x="22" y="43"/>
                    <a:pt x="24" y="42"/>
                    <a:pt x="24" y="42"/>
                  </a:cubicBezTo>
                  <a:cubicBezTo>
                    <a:pt x="28" y="41"/>
                    <a:pt x="32" y="42"/>
                    <a:pt x="36" y="41"/>
                  </a:cubicBezTo>
                  <a:cubicBezTo>
                    <a:pt x="37" y="40"/>
                    <a:pt x="37" y="39"/>
                    <a:pt x="39" y="38"/>
                  </a:cubicBezTo>
                  <a:cubicBezTo>
                    <a:pt x="41" y="37"/>
                    <a:pt x="42" y="36"/>
                    <a:pt x="43" y="35"/>
                  </a:cubicBezTo>
                  <a:cubicBezTo>
                    <a:pt x="44" y="32"/>
                    <a:pt x="45" y="31"/>
                    <a:pt x="47" y="30"/>
                  </a:cubicBezTo>
                  <a:cubicBezTo>
                    <a:pt x="48" y="29"/>
                    <a:pt x="46" y="27"/>
                    <a:pt x="45" y="26"/>
                  </a:cubicBezTo>
                  <a:cubicBezTo>
                    <a:pt x="45" y="25"/>
                    <a:pt x="47" y="22"/>
                    <a:pt x="48" y="21"/>
                  </a:cubicBezTo>
                  <a:cubicBezTo>
                    <a:pt x="48" y="21"/>
                    <a:pt x="49" y="20"/>
                    <a:pt x="50" y="19"/>
                  </a:cubicBezTo>
                  <a:cubicBezTo>
                    <a:pt x="50" y="19"/>
                    <a:pt x="50" y="17"/>
                    <a:pt x="51" y="17"/>
                  </a:cubicBezTo>
                  <a:cubicBezTo>
                    <a:pt x="54" y="15"/>
                    <a:pt x="57" y="14"/>
                    <a:pt x="60" y="13"/>
                  </a:cubicBezTo>
                  <a:cubicBezTo>
                    <a:pt x="61" y="12"/>
                    <a:pt x="63" y="11"/>
                    <a:pt x="63" y="9"/>
                  </a:cubicBezTo>
                  <a:cubicBezTo>
                    <a:pt x="62" y="7"/>
                    <a:pt x="60" y="9"/>
                    <a:pt x="58" y="8"/>
                  </a:cubicBezTo>
                  <a:cubicBezTo>
                    <a:pt x="55" y="8"/>
                    <a:pt x="60" y="9"/>
                    <a:pt x="58" y="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0" name="Freeform 728">
              <a:extLst>
                <a:ext uri="{FF2B5EF4-FFF2-40B4-BE49-F238E27FC236}">
                  <a16:creationId xmlns:a16="http://schemas.microsoft.com/office/drawing/2014/main" id="{3831AE58-A8FE-EE28-B624-DBC702FF3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060" y="6946541"/>
              <a:ext cx="149682" cy="283516"/>
            </a:xfrm>
            <a:custGeom>
              <a:avLst/>
              <a:gdLst>
                <a:gd name="T0" fmla="*/ 11 w 16"/>
                <a:gd name="T1" fmla="*/ 25 h 30"/>
                <a:gd name="T2" fmla="*/ 11 w 16"/>
                <a:gd name="T3" fmla="*/ 21 h 30"/>
                <a:gd name="T4" fmla="*/ 10 w 16"/>
                <a:gd name="T5" fmla="*/ 16 h 30"/>
                <a:gd name="T6" fmla="*/ 12 w 16"/>
                <a:gd name="T7" fmla="*/ 14 h 30"/>
                <a:gd name="T8" fmla="*/ 13 w 16"/>
                <a:gd name="T9" fmla="*/ 9 h 30"/>
                <a:gd name="T10" fmla="*/ 14 w 16"/>
                <a:gd name="T11" fmla="*/ 4 h 30"/>
                <a:gd name="T12" fmla="*/ 12 w 16"/>
                <a:gd name="T13" fmla="*/ 1 h 30"/>
                <a:gd name="T14" fmla="*/ 7 w 16"/>
                <a:gd name="T15" fmla="*/ 2 h 30"/>
                <a:gd name="T16" fmla="*/ 5 w 16"/>
                <a:gd name="T17" fmla="*/ 0 h 30"/>
                <a:gd name="T18" fmla="*/ 4 w 16"/>
                <a:gd name="T19" fmla="*/ 0 h 30"/>
                <a:gd name="T20" fmla="*/ 3 w 16"/>
                <a:gd name="T21" fmla="*/ 4 h 30"/>
                <a:gd name="T22" fmla="*/ 3 w 16"/>
                <a:gd name="T23" fmla="*/ 8 h 30"/>
                <a:gd name="T24" fmla="*/ 2 w 16"/>
                <a:gd name="T25" fmla="*/ 13 h 30"/>
                <a:gd name="T26" fmla="*/ 0 w 16"/>
                <a:gd name="T27" fmla="*/ 20 h 30"/>
                <a:gd name="T28" fmla="*/ 2 w 16"/>
                <a:gd name="T29" fmla="*/ 22 h 30"/>
                <a:gd name="T30" fmla="*/ 2 w 16"/>
                <a:gd name="T31" fmla="*/ 28 h 30"/>
                <a:gd name="T32" fmla="*/ 6 w 16"/>
                <a:gd name="T33" fmla="*/ 30 h 30"/>
                <a:gd name="T34" fmla="*/ 11 w 16"/>
                <a:gd name="T35" fmla="*/ 25 h 30"/>
                <a:gd name="T36" fmla="*/ 11 w 16"/>
                <a:gd name="T37" fmla="*/ 25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" h="30">
                  <a:moveTo>
                    <a:pt x="11" y="25"/>
                  </a:moveTo>
                  <a:cubicBezTo>
                    <a:pt x="12" y="23"/>
                    <a:pt x="10" y="22"/>
                    <a:pt x="11" y="21"/>
                  </a:cubicBezTo>
                  <a:cubicBezTo>
                    <a:pt x="12" y="18"/>
                    <a:pt x="12" y="18"/>
                    <a:pt x="10" y="16"/>
                  </a:cubicBezTo>
                  <a:cubicBezTo>
                    <a:pt x="9" y="14"/>
                    <a:pt x="11" y="15"/>
                    <a:pt x="12" y="14"/>
                  </a:cubicBezTo>
                  <a:cubicBezTo>
                    <a:pt x="13" y="13"/>
                    <a:pt x="13" y="10"/>
                    <a:pt x="13" y="9"/>
                  </a:cubicBezTo>
                  <a:cubicBezTo>
                    <a:pt x="13" y="6"/>
                    <a:pt x="12" y="6"/>
                    <a:pt x="14" y="4"/>
                  </a:cubicBezTo>
                  <a:cubicBezTo>
                    <a:pt x="16" y="3"/>
                    <a:pt x="14" y="0"/>
                    <a:pt x="12" y="1"/>
                  </a:cubicBezTo>
                  <a:cubicBezTo>
                    <a:pt x="10" y="1"/>
                    <a:pt x="9" y="2"/>
                    <a:pt x="7" y="2"/>
                  </a:cubicBezTo>
                  <a:cubicBezTo>
                    <a:pt x="5" y="2"/>
                    <a:pt x="6" y="0"/>
                    <a:pt x="5" y="0"/>
                  </a:cubicBezTo>
                  <a:cubicBezTo>
                    <a:pt x="6" y="0"/>
                    <a:pt x="3" y="0"/>
                    <a:pt x="4" y="0"/>
                  </a:cubicBezTo>
                  <a:cubicBezTo>
                    <a:pt x="2" y="1"/>
                    <a:pt x="3" y="2"/>
                    <a:pt x="3" y="4"/>
                  </a:cubicBezTo>
                  <a:cubicBezTo>
                    <a:pt x="3" y="5"/>
                    <a:pt x="3" y="7"/>
                    <a:pt x="3" y="8"/>
                  </a:cubicBezTo>
                  <a:cubicBezTo>
                    <a:pt x="2" y="10"/>
                    <a:pt x="2" y="12"/>
                    <a:pt x="2" y="13"/>
                  </a:cubicBezTo>
                  <a:cubicBezTo>
                    <a:pt x="1" y="16"/>
                    <a:pt x="0" y="17"/>
                    <a:pt x="0" y="20"/>
                  </a:cubicBezTo>
                  <a:cubicBezTo>
                    <a:pt x="1" y="21"/>
                    <a:pt x="2" y="20"/>
                    <a:pt x="2" y="22"/>
                  </a:cubicBezTo>
                  <a:cubicBezTo>
                    <a:pt x="3" y="23"/>
                    <a:pt x="2" y="26"/>
                    <a:pt x="2" y="28"/>
                  </a:cubicBezTo>
                  <a:cubicBezTo>
                    <a:pt x="2" y="30"/>
                    <a:pt x="4" y="30"/>
                    <a:pt x="6" y="30"/>
                  </a:cubicBezTo>
                  <a:cubicBezTo>
                    <a:pt x="10" y="30"/>
                    <a:pt x="9" y="27"/>
                    <a:pt x="11" y="25"/>
                  </a:cubicBezTo>
                  <a:cubicBezTo>
                    <a:pt x="12" y="23"/>
                    <a:pt x="10" y="26"/>
                    <a:pt x="11" y="2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1" name="Freeform 729">
              <a:extLst>
                <a:ext uri="{FF2B5EF4-FFF2-40B4-BE49-F238E27FC236}">
                  <a16:creationId xmlns:a16="http://schemas.microsoft.com/office/drawing/2014/main" id="{7BCAFE49-1BD5-7B55-5C3F-C2A93F667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69607" y="9510902"/>
              <a:ext cx="493632" cy="825058"/>
            </a:xfrm>
            <a:custGeom>
              <a:avLst/>
              <a:gdLst>
                <a:gd name="T0" fmla="*/ 52 w 53"/>
                <a:gd name="T1" fmla="*/ 23 h 88"/>
                <a:gd name="T2" fmla="*/ 50 w 53"/>
                <a:gd name="T3" fmla="*/ 3 h 88"/>
                <a:gd name="T4" fmla="*/ 46 w 53"/>
                <a:gd name="T5" fmla="*/ 3 h 88"/>
                <a:gd name="T6" fmla="*/ 41 w 53"/>
                <a:gd name="T7" fmla="*/ 6 h 88"/>
                <a:gd name="T8" fmla="*/ 38 w 53"/>
                <a:gd name="T9" fmla="*/ 7 h 88"/>
                <a:gd name="T10" fmla="*/ 32 w 53"/>
                <a:gd name="T11" fmla="*/ 7 h 88"/>
                <a:gd name="T12" fmla="*/ 28 w 53"/>
                <a:gd name="T13" fmla="*/ 7 h 88"/>
                <a:gd name="T14" fmla="*/ 23 w 53"/>
                <a:gd name="T15" fmla="*/ 7 h 88"/>
                <a:gd name="T16" fmla="*/ 24 w 53"/>
                <a:gd name="T17" fmla="*/ 18 h 88"/>
                <a:gd name="T18" fmla="*/ 25 w 53"/>
                <a:gd name="T19" fmla="*/ 20 h 88"/>
                <a:gd name="T20" fmla="*/ 27 w 53"/>
                <a:gd name="T21" fmla="*/ 22 h 88"/>
                <a:gd name="T22" fmla="*/ 27 w 53"/>
                <a:gd name="T23" fmla="*/ 28 h 88"/>
                <a:gd name="T24" fmla="*/ 25 w 53"/>
                <a:gd name="T25" fmla="*/ 31 h 88"/>
                <a:gd name="T26" fmla="*/ 24 w 53"/>
                <a:gd name="T27" fmla="*/ 35 h 88"/>
                <a:gd name="T28" fmla="*/ 20 w 53"/>
                <a:gd name="T29" fmla="*/ 31 h 88"/>
                <a:gd name="T30" fmla="*/ 21 w 53"/>
                <a:gd name="T31" fmla="*/ 25 h 88"/>
                <a:gd name="T32" fmla="*/ 16 w 53"/>
                <a:gd name="T33" fmla="*/ 22 h 88"/>
                <a:gd name="T34" fmla="*/ 13 w 53"/>
                <a:gd name="T35" fmla="*/ 20 h 88"/>
                <a:gd name="T36" fmla="*/ 2 w 53"/>
                <a:gd name="T37" fmla="*/ 24 h 88"/>
                <a:gd name="T38" fmla="*/ 0 w 53"/>
                <a:gd name="T39" fmla="*/ 26 h 88"/>
                <a:gd name="T40" fmla="*/ 1 w 53"/>
                <a:gd name="T41" fmla="*/ 30 h 88"/>
                <a:gd name="T42" fmla="*/ 12 w 53"/>
                <a:gd name="T43" fmla="*/ 35 h 88"/>
                <a:gd name="T44" fmla="*/ 13 w 53"/>
                <a:gd name="T45" fmla="*/ 44 h 88"/>
                <a:gd name="T46" fmla="*/ 12 w 53"/>
                <a:gd name="T47" fmla="*/ 52 h 88"/>
                <a:gd name="T48" fmla="*/ 6 w 53"/>
                <a:gd name="T49" fmla="*/ 62 h 88"/>
                <a:gd name="T50" fmla="*/ 6 w 53"/>
                <a:gd name="T51" fmla="*/ 69 h 88"/>
                <a:gd name="T52" fmla="*/ 8 w 53"/>
                <a:gd name="T53" fmla="*/ 78 h 88"/>
                <a:gd name="T54" fmla="*/ 9 w 53"/>
                <a:gd name="T55" fmla="*/ 87 h 88"/>
                <a:gd name="T56" fmla="*/ 12 w 53"/>
                <a:gd name="T57" fmla="*/ 86 h 88"/>
                <a:gd name="T58" fmla="*/ 13 w 53"/>
                <a:gd name="T59" fmla="*/ 83 h 88"/>
                <a:gd name="T60" fmla="*/ 11 w 53"/>
                <a:gd name="T61" fmla="*/ 83 h 88"/>
                <a:gd name="T62" fmla="*/ 16 w 53"/>
                <a:gd name="T63" fmla="*/ 77 h 88"/>
                <a:gd name="T64" fmla="*/ 25 w 53"/>
                <a:gd name="T65" fmla="*/ 72 h 88"/>
                <a:gd name="T66" fmla="*/ 25 w 53"/>
                <a:gd name="T67" fmla="*/ 64 h 88"/>
                <a:gd name="T68" fmla="*/ 21 w 53"/>
                <a:gd name="T69" fmla="*/ 48 h 88"/>
                <a:gd name="T70" fmla="*/ 24 w 53"/>
                <a:gd name="T71" fmla="*/ 48 h 88"/>
                <a:gd name="T72" fmla="*/ 29 w 53"/>
                <a:gd name="T73" fmla="*/ 44 h 88"/>
                <a:gd name="T74" fmla="*/ 35 w 53"/>
                <a:gd name="T75" fmla="*/ 38 h 88"/>
                <a:gd name="T76" fmla="*/ 40 w 53"/>
                <a:gd name="T77" fmla="*/ 36 h 88"/>
                <a:gd name="T78" fmla="*/ 46 w 53"/>
                <a:gd name="T79" fmla="*/ 32 h 88"/>
                <a:gd name="T80" fmla="*/ 52 w 53"/>
                <a:gd name="T81" fmla="*/ 23 h 88"/>
                <a:gd name="T82" fmla="*/ 52 w 53"/>
                <a:gd name="T83" fmla="*/ 2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" h="88">
                  <a:moveTo>
                    <a:pt x="52" y="23"/>
                  </a:moveTo>
                  <a:cubicBezTo>
                    <a:pt x="49" y="17"/>
                    <a:pt x="50" y="9"/>
                    <a:pt x="50" y="3"/>
                  </a:cubicBezTo>
                  <a:cubicBezTo>
                    <a:pt x="50" y="0"/>
                    <a:pt x="48" y="2"/>
                    <a:pt x="46" y="3"/>
                  </a:cubicBezTo>
                  <a:cubicBezTo>
                    <a:pt x="45" y="4"/>
                    <a:pt x="43" y="6"/>
                    <a:pt x="41" y="6"/>
                  </a:cubicBezTo>
                  <a:cubicBezTo>
                    <a:pt x="40" y="6"/>
                    <a:pt x="38" y="5"/>
                    <a:pt x="38" y="7"/>
                  </a:cubicBezTo>
                  <a:cubicBezTo>
                    <a:pt x="36" y="10"/>
                    <a:pt x="34" y="7"/>
                    <a:pt x="32" y="7"/>
                  </a:cubicBezTo>
                  <a:cubicBezTo>
                    <a:pt x="30" y="7"/>
                    <a:pt x="30" y="9"/>
                    <a:pt x="28" y="7"/>
                  </a:cubicBezTo>
                  <a:cubicBezTo>
                    <a:pt x="27" y="7"/>
                    <a:pt x="24" y="7"/>
                    <a:pt x="23" y="7"/>
                  </a:cubicBezTo>
                  <a:cubicBezTo>
                    <a:pt x="20" y="7"/>
                    <a:pt x="21" y="16"/>
                    <a:pt x="24" y="18"/>
                  </a:cubicBezTo>
                  <a:cubicBezTo>
                    <a:pt x="24" y="18"/>
                    <a:pt x="24" y="20"/>
                    <a:pt x="25" y="20"/>
                  </a:cubicBezTo>
                  <a:cubicBezTo>
                    <a:pt x="25" y="21"/>
                    <a:pt x="26" y="21"/>
                    <a:pt x="27" y="22"/>
                  </a:cubicBezTo>
                  <a:cubicBezTo>
                    <a:pt x="27" y="24"/>
                    <a:pt x="27" y="27"/>
                    <a:pt x="27" y="28"/>
                  </a:cubicBezTo>
                  <a:cubicBezTo>
                    <a:pt x="27" y="30"/>
                    <a:pt x="28" y="31"/>
                    <a:pt x="25" y="31"/>
                  </a:cubicBezTo>
                  <a:cubicBezTo>
                    <a:pt x="24" y="31"/>
                    <a:pt x="24" y="34"/>
                    <a:pt x="24" y="35"/>
                  </a:cubicBezTo>
                  <a:cubicBezTo>
                    <a:pt x="23" y="34"/>
                    <a:pt x="21" y="32"/>
                    <a:pt x="20" y="31"/>
                  </a:cubicBezTo>
                  <a:cubicBezTo>
                    <a:pt x="19" y="29"/>
                    <a:pt x="21" y="27"/>
                    <a:pt x="21" y="25"/>
                  </a:cubicBezTo>
                  <a:cubicBezTo>
                    <a:pt x="22" y="20"/>
                    <a:pt x="19" y="24"/>
                    <a:pt x="16" y="22"/>
                  </a:cubicBezTo>
                  <a:cubicBezTo>
                    <a:pt x="15" y="21"/>
                    <a:pt x="15" y="19"/>
                    <a:pt x="13" y="20"/>
                  </a:cubicBezTo>
                  <a:cubicBezTo>
                    <a:pt x="9" y="22"/>
                    <a:pt x="6" y="23"/>
                    <a:pt x="2" y="24"/>
                  </a:cubicBezTo>
                  <a:cubicBezTo>
                    <a:pt x="1" y="25"/>
                    <a:pt x="0" y="25"/>
                    <a:pt x="0" y="26"/>
                  </a:cubicBezTo>
                  <a:cubicBezTo>
                    <a:pt x="0" y="27"/>
                    <a:pt x="1" y="29"/>
                    <a:pt x="1" y="30"/>
                  </a:cubicBezTo>
                  <a:cubicBezTo>
                    <a:pt x="4" y="30"/>
                    <a:pt x="12" y="32"/>
                    <a:pt x="12" y="35"/>
                  </a:cubicBezTo>
                  <a:cubicBezTo>
                    <a:pt x="13" y="38"/>
                    <a:pt x="13" y="41"/>
                    <a:pt x="13" y="44"/>
                  </a:cubicBezTo>
                  <a:cubicBezTo>
                    <a:pt x="12" y="46"/>
                    <a:pt x="14" y="49"/>
                    <a:pt x="12" y="52"/>
                  </a:cubicBezTo>
                  <a:cubicBezTo>
                    <a:pt x="10" y="55"/>
                    <a:pt x="8" y="59"/>
                    <a:pt x="6" y="62"/>
                  </a:cubicBezTo>
                  <a:cubicBezTo>
                    <a:pt x="4" y="64"/>
                    <a:pt x="6" y="68"/>
                    <a:pt x="6" y="69"/>
                  </a:cubicBezTo>
                  <a:cubicBezTo>
                    <a:pt x="8" y="73"/>
                    <a:pt x="8" y="75"/>
                    <a:pt x="8" y="78"/>
                  </a:cubicBezTo>
                  <a:cubicBezTo>
                    <a:pt x="8" y="81"/>
                    <a:pt x="8" y="84"/>
                    <a:pt x="9" y="87"/>
                  </a:cubicBezTo>
                  <a:cubicBezTo>
                    <a:pt x="9" y="88"/>
                    <a:pt x="12" y="87"/>
                    <a:pt x="12" y="86"/>
                  </a:cubicBezTo>
                  <a:cubicBezTo>
                    <a:pt x="13" y="85"/>
                    <a:pt x="13" y="83"/>
                    <a:pt x="13" y="83"/>
                  </a:cubicBezTo>
                  <a:cubicBezTo>
                    <a:pt x="12" y="83"/>
                    <a:pt x="11" y="83"/>
                    <a:pt x="11" y="83"/>
                  </a:cubicBezTo>
                  <a:cubicBezTo>
                    <a:pt x="11" y="80"/>
                    <a:pt x="14" y="78"/>
                    <a:pt x="16" y="77"/>
                  </a:cubicBezTo>
                  <a:cubicBezTo>
                    <a:pt x="19" y="76"/>
                    <a:pt x="23" y="75"/>
                    <a:pt x="25" y="72"/>
                  </a:cubicBezTo>
                  <a:cubicBezTo>
                    <a:pt x="25" y="71"/>
                    <a:pt x="25" y="66"/>
                    <a:pt x="25" y="64"/>
                  </a:cubicBezTo>
                  <a:cubicBezTo>
                    <a:pt x="25" y="62"/>
                    <a:pt x="21" y="48"/>
                    <a:pt x="21" y="48"/>
                  </a:cubicBezTo>
                  <a:cubicBezTo>
                    <a:pt x="22" y="47"/>
                    <a:pt x="22" y="50"/>
                    <a:pt x="24" y="48"/>
                  </a:cubicBezTo>
                  <a:cubicBezTo>
                    <a:pt x="26" y="46"/>
                    <a:pt x="27" y="45"/>
                    <a:pt x="29" y="44"/>
                  </a:cubicBezTo>
                  <a:cubicBezTo>
                    <a:pt x="31" y="43"/>
                    <a:pt x="32" y="37"/>
                    <a:pt x="35" y="38"/>
                  </a:cubicBezTo>
                  <a:cubicBezTo>
                    <a:pt x="36" y="38"/>
                    <a:pt x="38" y="36"/>
                    <a:pt x="40" y="36"/>
                  </a:cubicBezTo>
                  <a:cubicBezTo>
                    <a:pt x="42" y="35"/>
                    <a:pt x="44" y="34"/>
                    <a:pt x="46" y="32"/>
                  </a:cubicBezTo>
                  <a:cubicBezTo>
                    <a:pt x="47" y="31"/>
                    <a:pt x="53" y="25"/>
                    <a:pt x="52" y="23"/>
                  </a:cubicBezTo>
                  <a:cubicBezTo>
                    <a:pt x="51" y="22"/>
                    <a:pt x="52" y="24"/>
                    <a:pt x="52" y="2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2" name="Freeform 730">
              <a:extLst>
                <a:ext uri="{FF2B5EF4-FFF2-40B4-BE49-F238E27FC236}">
                  <a16:creationId xmlns:a16="http://schemas.microsoft.com/office/drawing/2014/main" id="{10A7E501-E356-2E9B-545F-A3DE7487F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81072" y="9485418"/>
              <a:ext cx="149682" cy="353598"/>
            </a:xfrm>
            <a:custGeom>
              <a:avLst/>
              <a:gdLst>
                <a:gd name="T0" fmla="*/ 4 w 16"/>
                <a:gd name="T1" fmla="*/ 25 h 38"/>
                <a:gd name="T2" fmla="*/ 9 w 16"/>
                <a:gd name="T3" fmla="*/ 26 h 38"/>
                <a:gd name="T4" fmla="*/ 8 w 16"/>
                <a:gd name="T5" fmla="*/ 31 h 38"/>
                <a:gd name="T6" fmla="*/ 12 w 16"/>
                <a:gd name="T7" fmla="*/ 38 h 38"/>
                <a:gd name="T8" fmla="*/ 12 w 16"/>
                <a:gd name="T9" fmla="*/ 34 h 38"/>
                <a:gd name="T10" fmla="*/ 15 w 16"/>
                <a:gd name="T11" fmla="*/ 33 h 38"/>
                <a:gd name="T12" fmla="*/ 15 w 16"/>
                <a:gd name="T13" fmla="*/ 27 h 38"/>
                <a:gd name="T14" fmla="*/ 12 w 16"/>
                <a:gd name="T15" fmla="*/ 22 h 38"/>
                <a:gd name="T16" fmla="*/ 8 w 16"/>
                <a:gd name="T17" fmla="*/ 20 h 38"/>
                <a:gd name="T18" fmla="*/ 8 w 16"/>
                <a:gd name="T19" fmla="*/ 16 h 38"/>
                <a:gd name="T20" fmla="*/ 7 w 16"/>
                <a:gd name="T21" fmla="*/ 14 h 38"/>
                <a:gd name="T22" fmla="*/ 8 w 16"/>
                <a:gd name="T23" fmla="*/ 8 h 38"/>
                <a:gd name="T24" fmla="*/ 7 w 16"/>
                <a:gd name="T25" fmla="*/ 3 h 38"/>
                <a:gd name="T26" fmla="*/ 7 w 16"/>
                <a:gd name="T27" fmla="*/ 1 h 38"/>
                <a:gd name="T28" fmla="*/ 2 w 16"/>
                <a:gd name="T29" fmla="*/ 0 h 38"/>
                <a:gd name="T30" fmla="*/ 4 w 16"/>
                <a:gd name="T31" fmla="*/ 6 h 38"/>
                <a:gd name="T32" fmla="*/ 4 w 16"/>
                <a:gd name="T33" fmla="*/ 14 h 38"/>
                <a:gd name="T34" fmla="*/ 2 w 16"/>
                <a:gd name="T35" fmla="*/ 16 h 38"/>
                <a:gd name="T36" fmla="*/ 1 w 16"/>
                <a:gd name="T37" fmla="*/ 20 h 38"/>
                <a:gd name="T38" fmla="*/ 4 w 16"/>
                <a:gd name="T39" fmla="*/ 25 h 38"/>
                <a:gd name="T40" fmla="*/ 4 w 16"/>
                <a:gd name="T41" fmla="*/ 25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" h="38">
                  <a:moveTo>
                    <a:pt x="4" y="25"/>
                  </a:moveTo>
                  <a:cubicBezTo>
                    <a:pt x="6" y="26"/>
                    <a:pt x="9" y="24"/>
                    <a:pt x="9" y="26"/>
                  </a:cubicBezTo>
                  <a:cubicBezTo>
                    <a:pt x="10" y="28"/>
                    <a:pt x="9" y="29"/>
                    <a:pt x="8" y="31"/>
                  </a:cubicBezTo>
                  <a:cubicBezTo>
                    <a:pt x="6" y="33"/>
                    <a:pt x="10" y="36"/>
                    <a:pt x="12" y="38"/>
                  </a:cubicBezTo>
                  <a:cubicBezTo>
                    <a:pt x="13" y="37"/>
                    <a:pt x="12" y="35"/>
                    <a:pt x="12" y="34"/>
                  </a:cubicBezTo>
                  <a:cubicBezTo>
                    <a:pt x="13" y="33"/>
                    <a:pt x="16" y="35"/>
                    <a:pt x="15" y="33"/>
                  </a:cubicBezTo>
                  <a:cubicBezTo>
                    <a:pt x="15" y="31"/>
                    <a:pt x="15" y="29"/>
                    <a:pt x="15" y="27"/>
                  </a:cubicBezTo>
                  <a:cubicBezTo>
                    <a:pt x="14" y="25"/>
                    <a:pt x="13" y="24"/>
                    <a:pt x="12" y="22"/>
                  </a:cubicBezTo>
                  <a:cubicBezTo>
                    <a:pt x="11" y="25"/>
                    <a:pt x="8" y="21"/>
                    <a:pt x="8" y="20"/>
                  </a:cubicBezTo>
                  <a:cubicBezTo>
                    <a:pt x="8" y="18"/>
                    <a:pt x="8" y="17"/>
                    <a:pt x="8" y="16"/>
                  </a:cubicBezTo>
                  <a:cubicBezTo>
                    <a:pt x="8" y="14"/>
                    <a:pt x="8" y="15"/>
                    <a:pt x="7" y="14"/>
                  </a:cubicBezTo>
                  <a:cubicBezTo>
                    <a:pt x="6" y="14"/>
                    <a:pt x="8" y="8"/>
                    <a:pt x="8" y="8"/>
                  </a:cubicBezTo>
                  <a:cubicBezTo>
                    <a:pt x="8" y="6"/>
                    <a:pt x="7" y="5"/>
                    <a:pt x="7" y="3"/>
                  </a:cubicBezTo>
                  <a:cubicBezTo>
                    <a:pt x="6" y="2"/>
                    <a:pt x="5" y="0"/>
                    <a:pt x="7" y="1"/>
                  </a:cubicBezTo>
                  <a:cubicBezTo>
                    <a:pt x="6" y="0"/>
                    <a:pt x="3" y="0"/>
                    <a:pt x="2" y="0"/>
                  </a:cubicBezTo>
                  <a:cubicBezTo>
                    <a:pt x="2" y="1"/>
                    <a:pt x="6" y="5"/>
                    <a:pt x="4" y="6"/>
                  </a:cubicBezTo>
                  <a:cubicBezTo>
                    <a:pt x="1" y="7"/>
                    <a:pt x="2" y="12"/>
                    <a:pt x="4" y="14"/>
                  </a:cubicBezTo>
                  <a:cubicBezTo>
                    <a:pt x="4" y="15"/>
                    <a:pt x="2" y="15"/>
                    <a:pt x="2" y="16"/>
                  </a:cubicBezTo>
                  <a:cubicBezTo>
                    <a:pt x="1" y="16"/>
                    <a:pt x="1" y="19"/>
                    <a:pt x="1" y="20"/>
                  </a:cubicBezTo>
                  <a:cubicBezTo>
                    <a:pt x="0" y="22"/>
                    <a:pt x="3" y="24"/>
                    <a:pt x="4" y="25"/>
                  </a:cubicBezTo>
                  <a:cubicBezTo>
                    <a:pt x="5" y="26"/>
                    <a:pt x="4" y="24"/>
                    <a:pt x="4" y="2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3" name="Freeform 731">
              <a:extLst>
                <a:ext uri="{FF2B5EF4-FFF2-40B4-BE49-F238E27FC236}">
                  <a16:creationId xmlns:a16="http://schemas.microsoft.com/office/drawing/2014/main" id="{84B77124-A16F-07C2-FFB5-642F940586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74702" y="9418522"/>
              <a:ext cx="560508" cy="468277"/>
            </a:xfrm>
            <a:custGeom>
              <a:avLst/>
              <a:gdLst>
                <a:gd name="T0" fmla="*/ 56 w 60"/>
                <a:gd name="T1" fmla="*/ 30 h 50"/>
                <a:gd name="T2" fmla="*/ 55 w 60"/>
                <a:gd name="T3" fmla="*/ 24 h 50"/>
                <a:gd name="T4" fmla="*/ 57 w 60"/>
                <a:gd name="T5" fmla="*/ 22 h 50"/>
                <a:gd name="T6" fmla="*/ 57 w 60"/>
                <a:gd name="T7" fmla="*/ 19 h 50"/>
                <a:gd name="T8" fmla="*/ 58 w 60"/>
                <a:gd name="T9" fmla="*/ 13 h 50"/>
                <a:gd name="T10" fmla="*/ 56 w 60"/>
                <a:gd name="T11" fmla="*/ 8 h 50"/>
                <a:gd name="T12" fmla="*/ 51 w 60"/>
                <a:gd name="T13" fmla="*/ 5 h 50"/>
                <a:gd name="T14" fmla="*/ 48 w 60"/>
                <a:gd name="T15" fmla="*/ 3 h 50"/>
                <a:gd name="T16" fmla="*/ 45 w 60"/>
                <a:gd name="T17" fmla="*/ 0 h 50"/>
                <a:gd name="T18" fmla="*/ 38 w 60"/>
                <a:gd name="T19" fmla="*/ 1 h 50"/>
                <a:gd name="T20" fmla="*/ 34 w 60"/>
                <a:gd name="T21" fmla="*/ 4 h 50"/>
                <a:gd name="T22" fmla="*/ 35 w 60"/>
                <a:gd name="T23" fmla="*/ 10 h 50"/>
                <a:gd name="T24" fmla="*/ 33 w 60"/>
                <a:gd name="T25" fmla="*/ 17 h 50"/>
                <a:gd name="T26" fmla="*/ 37 w 60"/>
                <a:gd name="T27" fmla="*/ 21 h 50"/>
                <a:gd name="T28" fmla="*/ 40 w 60"/>
                <a:gd name="T29" fmla="*/ 23 h 50"/>
                <a:gd name="T30" fmla="*/ 39 w 60"/>
                <a:gd name="T31" fmla="*/ 26 h 50"/>
                <a:gd name="T32" fmla="*/ 35 w 60"/>
                <a:gd name="T33" fmla="*/ 26 h 50"/>
                <a:gd name="T34" fmla="*/ 31 w 60"/>
                <a:gd name="T35" fmla="*/ 22 h 50"/>
                <a:gd name="T36" fmla="*/ 27 w 60"/>
                <a:gd name="T37" fmla="*/ 17 h 50"/>
                <a:gd name="T38" fmla="*/ 20 w 60"/>
                <a:gd name="T39" fmla="*/ 18 h 50"/>
                <a:gd name="T40" fmla="*/ 16 w 60"/>
                <a:gd name="T41" fmla="*/ 16 h 50"/>
                <a:gd name="T42" fmla="*/ 14 w 60"/>
                <a:gd name="T43" fmla="*/ 16 h 50"/>
                <a:gd name="T44" fmla="*/ 11 w 60"/>
                <a:gd name="T45" fmla="*/ 14 h 50"/>
                <a:gd name="T46" fmla="*/ 11 w 60"/>
                <a:gd name="T47" fmla="*/ 20 h 50"/>
                <a:gd name="T48" fmla="*/ 10 w 60"/>
                <a:gd name="T49" fmla="*/ 24 h 50"/>
                <a:gd name="T50" fmla="*/ 2 w 60"/>
                <a:gd name="T51" fmla="*/ 24 h 50"/>
                <a:gd name="T52" fmla="*/ 1 w 60"/>
                <a:gd name="T53" fmla="*/ 29 h 50"/>
                <a:gd name="T54" fmla="*/ 3 w 60"/>
                <a:gd name="T55" fmla="*/ 43 h 50"/>
                <a:gd name="T56" fmla="*/ 8 w 60"/>
                <a:gd name="T57" fmla="*/ 48 h 50"/>
                <a:gd name="T58" fmla="*/ 16 w 60"/>
                <a:gd name="T59" fmla="*/ 50 h 50"/>
                <a:gd name="T60" fmla="*/ 18 w 60"/>
                <a:gd name="T61" fmla="*/ 50 h 50"/>
                <a:gd name="T62" fmla="*/ 22 w 60"/>
                <a:gd name="T63" fmla="*/ 50 h 50"/>
                <a:gd name="T64" fmla="*/ 28 w 60"/>
                <a:gd name="T65" fmla="*/ 47 h 50"/>
                <a:gd name="T66" fmla="*/ 31 w 60"/>
                <a:gd name="T67" fmla="*/ 44 h 50"/>
                <a:gd name="T68" fmla="*/ 35 w 60"/>
                <a:gd name="T69" fmla="*/ 41 h 50"/>
                <a:gd name="T70" fmla="*/ 37 w 60"/>
                <a:gd name="T71" fmla="*/ 38 h 50"/>
                <a:gd name="T72" fmla="*/ 43 w 60"/>
                <a:gd name="T73" fmla="*/ 38 h 50"/>
                <a:gd name="T74" fmla="*/ 42 w 60"/>
                <a:gd name="T75" fmla="*/ 35 h 50"/>
                <a:gd name="T76" fmla="*/ 46 w 60"/>
                <a:gd name="T77" fmla="*/ 33 h 50"/>
                <a:gd name="T78" fmla="*/ 56 w 60"/>
                <a:gd name="T79" fmla="*/ 30 h 50"/>
                <a:gd name="T80" fmla="*/ 56 w 60"/>
                <a:gd name="T81" fmla="*/ 3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0" h="50">
                  <a:moveTo>
                    <a:pt x="56" y="30"/>
                  </a:moveTo>
                  <a:cubicBezTo>
                    <a:pt x="54" y="27"/>
                    <a:pt x="56" y="27"/>
                    <a:pt x="55" y="24"/>
                  </a:cubicBezTo>
                  <a:cubicBezTo>
                    <a:pt x="55" y="23"/>
                    <a:pt x="56" y="23"/>
                    <a:pt x="57" y="22"/>
                  </a:cubicBezTo>
                  <a:cubicBezTo>
                    <a:pt x="58" y="21"/>
                    <a:pt x="57" y="20"/>
                    <a:pt x="57" y="19"/>
                  </a:cubicBezTo>
                  <a:cubicBezTo>
                    <a:pt x="56" y="17"/>
                    <a:pt x="56" y="14"/>
                    <a:pt x="58" y="13"/>
                  </a:cubicBezTo>
                  <a:cubicBezTo>
                    <a:pt x="60" y="12"/>
                    <a:pt x="57" y="9"/>
                    <a:pt x="56" y="8"/>
                  </a:cubicBezTo>
                  <a:cubicBezTo>
                    <a:pt x="55" y="6"/>
                    <a:pt x="53" y="5"/>
                    <a:pt x="51" y="5"/>
                  </a:cubicBezTo>
                  <a:cubicBezTo>
                    <a:pt x="50" y="4"/>
                    <a:pt x="49" y="3"/>
                    <a:pt x="48" y="3"/>
                  </a:cubicBezTo>
                  <a:cubicBezTo>
                    <a:pt x="47" y="2"/>
                    <a:pt x="46" y="1"/>
                    <a:pt x="45" y="0"/>
                  </a:cubicBezTo>
                  <a:cubicBezTo>
                    <a:pt x="45" y="0"/>
                    <a:pt x="39" y="1"/>
                    <a:pt x="38" y="1"/>
                  </a:cubicBezTo>
                  <a:cubicBezTo>
                    <a:pt x="36" y="1"/>
                    <a:pt x="36" y="3"/>
                    <a:pt x="34" y="4"/>
                  </a:cubicBezTo>
                  <a:cubicBezTo>
                    <a:pt x="33" y="6"/>
                    <a:pt x="34" y="9"/>
                    <a:pt x="35" y="10"/>
                  </a:cubicBezTo>
                  <a:cubicBezTo>
                    <a:pt x="35" y="13"/>
                    <a:pt x="33" y="14"/>
                    <a:pt x="33" y="17"/>
                  </a:cubicBezTo>
                  <a:cubicBezTo>
                    <a:pt x="33" y="18"/>
                    <a:pt x="35" y="21"/>
                    <a:pt x="37" y="21"/>
                  </a:cubicBezTo>
                  <a:cubicBezTo>
                    <a:pt x="39" y="21"/>
                    <a:pt x="40" y="20"/>
                    <a:pt x="40" y="23"/>
                  </a:cubicBezTo>
                  <a:cubicBezTo>
                    <a:pt x="40" y="25"/>
                    <a:pt x="40" y="26"/>
                    <a:pt x="39" y="26"/>
                  </a:cubicBezTo>
                  <a:cubicBezTo>
                    <a:pt x="37" y="27"/>
                    <a:pt x="36" y="28"/>
                    <a:pt x="35" y="26"/>
                  </a:cubicBezTo>
                  <a:cubicBezTo>
                    <a:pt x="34" y="24"/>
                    <a:pt x="33" y="22"/>
                    <a:pt x="31" y="22"/>
                  </a:cubicBezTo>
                  <a:cubicBezTo>
                    <a:pt x="29" y="21"/>
                    <a:pt x="28" y="19"/>
                    <a:pt x="27" y="17"/>
                  </a:cubicBezTo>
                  <a:cubicBezTo>
                    <a:pt x="25" y="21"/>
                    <a:pt x="23" y="19"/>
                    <a:pt x="20" y="18"/>
                  </a:cubicBezTo>
                  <a:cubicBezTo>
                    <a:pt x="18" y="18"/>
                    <a:pt x="18" y="16"/>
                    <a:pt x="16" y="16"/>
                  </a:cubicBezTo>
                  <a:cubicBezTo>
                    <a:pt x="16" y="16"/>
                    <a:pt x="15" y="17"/>
                    <a:pt x="14" y="16"/>
                  </a:cubicBezTo>
                  <a:cubicBezTo>
                    <a:pt x="13" y="16"/>
                    <a:pt x="13" y="14"/>
                    <a:pt x="11" y="14"/>
                  </a:cubicBezTo>
                  <a:cubicBezTo>
                    <a:pt x="11" y="16"/>
                    <a:pt x="11" y="18"/>
                    <a:pt x="11" y="20"/>
                  </a:cubicBezTo>
                  <a:cubicBezTo>
                    <a:pt x="11" y="22"/>
                    <a:pt x="12" y="24"/>
                    <a:pt x="10" y="24"/>
                  </a:cubicBezTo>
                  <a:cubicBezTo>
                    <a:pt x="7" y="24"/>
                    <a:pt x="4" y="24"/>
                    <a:pt x="2" y="24"/>
                  </a:cubicBezTo>
                  <a:cubicBezTo>
                    <a:pt x="1" y="24"/>
                    <a:pt x="1" y="28"/>
                    <a:pt x="1" y="29"/>
                  </a:cubicBezTo>
                  <a:cubicBezTo>
                    <a:pt x="1" y="33"/>
                    <a:pt x="0" y="40"/>
                    <a:pt x="3" y="43"/>
                  </a:cubicBezTo>
                  <a:cubicBezTo>
                    <a:pt x="4" y="44"/>
                    <a:pt x="7" y="48"/>
                    <a:pt x="8" y="48"/>
                  </a:cubicBezTo>
                  <a:cubicBezTo>
                    <a:pt x="10" y="47"/>
                    <a:pt x="19" y="47"/>
                    <a:pt x="16" y="50"/>
                  </a:cubicBezTo>
                  <a:cubicBezTo>
                    <a:pt x="18" y="50"/>
                    <a:pt x="17" y="50"/>
                    <a:pt x="18" y="50"/>
                  </a:cubicBezTo>
                  <a:cubicBezTo>
                    <a:pt x="20" y="49"/>
                    <a:pt x="21" y="50"/>
                    <a:pt x="22" y="50"/>
                  </a:cubicBezTo>
                  <a:cubicBezTo>
                    <a:pt x="25" y="50"/>
                    <a:pt x="27" y="50"/>
                    <a:pt x="28" y="47"/>
                  </a:cubicBezTo>
                  <a:cubicBezTo>
                    <a:pt x="29" y="46"/>
                    <a:pt x="30" y="45"/>
                    <a:pt x="31" y="44"/>
                  </a:cubicBezTo>
                  <a:cubicBezTo>
                    <a:pt x="32" y="43"/>
                    <a:pt x="34" y="43"/>
                    <a:pt x="35" y="41"/>
                  </a:cubicBezTo>
                  <a:cubicBezTo>
                    <a:pt x="36" y="40"/>
                    <a:pt x="36" y="39"/>
                    <a:pt x="37" y="38"/>
                  </a:cubicBezTo>
                  <a:cubicBezTo>
                    <a:pt x="39" y="38"/>
                    <a:pt x="41" y="38"/>
                    <a:pt x="43" y="38"/>
                  </a:cubicBezTo>
                  <a:cubicBezTo>
                    <a:pt x="42" y="37"/>
                    <a:pt x="42" y="35"/>
                    <a:pt x="42" y="35"/>
                  </a:cubicBezTo>
                  <a:cubicBezTo>
                    <a:pt x="44" y="34"/>
                    <a:pt x="45" y="34"/>
                    <a:pt x="46" y="33"/>
                  </a:cubicBezTo>
                  <a:cubicBezTo>
                    <a:pt x="49" y="32"/>
                    <a:pt x="53" y="31"/>
                    <a:pt x="56" y="30"/>
                  </a:cubicBezTo>
                  <a:cubicBezTo>
                    <a:pt x="55" y="29"/>
                    <a:pt x="55" y="30"/>
                    <a:pt x="56" y="3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4" name="Freeform 732">
              <a:extLst>
                <a:ext uri="{FF2B5EF4-FFF2-40B4-BE49-F238E27FC236}">
                  <a16:creationId xmlns:a16="http://schemas.microsoft.com/office/drawing/2014/main" id="{B3EF33D9-E9D3-3080-86DE-C49466BD3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47953" y="9839014"/>
              <a:ext cx="595541" cy="589329"/>
            </a:xfrm>
            <a:custGeom>
              <a:avLst/>
              <a:gdLst>
                <a:gd name="T0" fmla="*/ 33 w 64"/>
                <a:gd name="T1" fmla="*/ 5 h 63"/>
                <a:gd name="T2" fmla="*/ 31 w 64"/>
                <a:gd name="T3" fmla="*/ 2 h 63"/>
                <a:gd name="T4" fmla="*/ 28 w 64"/>
                <a:gd name="T5" fmla="*/ 2 h 63"/>
                <a:gd name="T6" fmla="*/ 18 w 64"/>
                <a:gd name="T7" fmla="*/ 2 h 63"/>
                <a:gd name="T8" fmla="*/ 10 w 64"/>
                <a:gd name="T9" fmla="*/ 2 h 63"/>
                <a:gd name="T10" fmla="*/ 7 w 64"/>
                <a:gd name="T11" fmla="*/ 0 h 63"/>
                <a:gd name="T12" fmla="*/ 4 w 64"/>
                <a:gd name="T13" fmla="*/ 2 h 63"/>
                <a:gd name="T14" fmla="*/ 1 w 64"/>
                <a:gd name="T15" fmla="*/ 2 h 63"/>
                <a:gd name="T16" fmla="*/ 6 w 64"/>
                <a:gd name="T17" fmla="*/ 14 h 63"/>
                <a:gd name="T18" fmla="*/ 9 w 64"/>
                <a:gd name="T19" fmla="*/ 21 h 63"/>
                <a:gd name="T20" fmla="*/ 13 w 64"/>
                <a:gd name="T21" fmla="*/ 29 h 63"/>
                <a:gd name="T22" fmla="*/ 13 w 64"/>
                <a:gd name="T23" fmla="*/ 34 h 63"/>
                <a:gd name="T24" fmla="*/ 14 w 64"/>
                <a:gd name="T25" fmla="*/ 42 h 63"/>
                <a:gd name="T26" fmla="*/ 16 w 64"/>
                <a:gd name="T27" fmla="*/ 51 h 63"/>
                <a:gd name="T28" fmla="*/ 22 w 64"/>
                <a:gd name="T29" fmla="*/ 61 h 63"/>
                <a:gd name="T30" fmla="*/ 28 w 64"/>
                <a:gd name="T31" fmla="*/ 62 h 63"/>
                <a:gd name="T32" fmla="*/ 33 w 64"/>
                <a:gd name="T33" fmla="*/ 62 h 63"/>
                <a:gd name="T34" fmla="*/ 38 w 64"/>
                <a:gd name="T35" fmla="*/ 58 h 63"/>
                <a:gd name="T36" fmla="*/ 38 w 64"/>
                <a:gd name="T37" fmla="*/ 40 h 63"/>
                <a:gd name="T38" fmla="*/ 38 w 64"/>
                <a:gd name="T39" fmla="*/ 28 h 63"/>
                <a:gd name="T40" fmla="*/ 39 w 64"/>
                <a:gd name="T41" fmla="*/ 26 h 63"/>
                <a:gd name="T42" fmla="*/ 43 w 64"/>
                <a:gd name="T43" fmla="*/ 26 h 63"/>
                <a:gd name="T44" fmla="*/ 43 w 64"/>
                <a:gd name="T45" fmla="*/ 7 h 63"/>
                <a:gd name="T46" fmla="*/ 51 w 64"/>
                <a:gd name="T47" fmla="*/ 6 h 63"/>
                <a:gd name="T48" fmla="*/ 53 w 64"/>
                <a:gd name="T49" fmla="*/ 5 h 63"/>
                <a:gd name="T50" fmla="*/ 56 w 64"/>
                <a:gd name="T51" fmla="*/ 8 h 63"/>
                <a:gd name="T52" fmla="*/ 58 w 64"/>
                <a:gd name="T53" fmla="*/ 6 h 63"/>
                <a:gd name="T54" fmla="*/ 62 w 64"/>
                <a:gd name="T55" fmla="*/ 5 h 63"/>
                <a:gd name="T56" fmla="*/ 59 w 64"/>
                <a:gd name="T57" fmla="*/ 2 h 63"/>
                <a:gd name="T58" fmla="*/ 45 w 64"/>
                <a:gd name="T59" fmla="*/ 5 h 63"/>
                <a:gd name="T60" fmla="*/ 33 w 64"/>
                <a:gd name="T61" fmla="*/ 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4" h="63">
                  <a:moveTo>
                    <a:pt x="33" y="5"/>
                  </a:moveTo>
                  <a:cubicBezTo>
                    <a:pt x="32" y="5"/>
                    <a:pt x="31" y="2"/>
                    <a:pt x="31" y="2"/>
                  </a:cubicBezTo>
                  <a:cubicBezTo>
                    <a:pt x="30" y="2"/>
                    <a:pt x="29" y="2"/>
                    <a:pt x="28" y="2"/>
                  </a:cubicBezTo>
                  <a:cubicBezTo>
                    <a:pt x="25" y="2"/>
                    <a:pt x="21" y="2"/>
                    <a:pt x="18" y="2"/>
                  </a:cubicBezTo>
                  <a:cubicBezTo>
                    <a:pt x="15" y="2"/>
                    <a:pt x="13" y="2"/>
                    <a:pt x="10" y="2"/>
                  </a:cubicBezTo>
                  <a:cubicBezTo>
                    <a:pt x="9" y="2"/>
                    <a:pt x="9" y="0"/>
                    <a:pt x="7" y="0"/>
                  </a:cubicBezTo>
                  <a:cubicBezTo>
                    <a:pt x="6" y="0"/>
                    <a:pt x="5" y="2"/>
                    <a:pt x="4" y="2"/>
                  </a:cubicBezTo>
                  <a:cubicBezTo>
                    <a:pt x="3" y="2"/>
                    <a:pt x="2" y="2"/>
                    <a:pt x="1" y="2"/>
                  </a:cubicBezTo>
                  <a:cubicBezTo>
                    <a:pt x="0" y="7"/>
                    <a:pt x="4" y="9"/>
                    <a:pt x="6" y="14"/>
                  </a:cubicBezTo>
                  <a:cubicBezTo>
                    <a:pt x="7" y="16"/>
                    <a:pt x="8" y="19"/>
                    <a:pt x="9" y="21"/>
                  </a:cubicBezTo>
                  <a:cubicBezTo>
                    <a:pt x="10" y="24"/>
                    <a:pt x="12" y="26"/>
                    <a:pt x="13" y="29"/>
                  </a:cubicBezTo>
                  <a:cubicBezTo>
                    <a:pt x="13" y="30"/>
                    <a:pt x="13" y="33"/>
                    <a:pt x="13" y="34"/>
                  </a:cubicBezTo>
                  <a:cubicBezTo>
                    <a:pt x="13" y="37"/>
                    <a:pt x="14" y="39"/>
                    <a:pt x="14" y="42"/>
                  </a:cubicBezTo>
                  <a:cubicBezTo>
                    <a:pt x="15" y="45"/>
                    <a:pt x="15" y="48"/>
                    <a:pt x="16" y="51"/>
                  </a:cubicBezTo>
                  <a:cubicBezTo>
                    <a:pt x="17" y="55"/>
                    <a:pt x="20" y="58"/>
                    <a:pt x="22" y="61"/>
                  </a:cubicBezTo>
                  <a:cubicBezTo>
                    <a:pt x="25" y="58"/>
                    <a:pt x="25" y="60"/>
                    <a:pt x="28" y="62"/>
                  </a:cubicBezTo>
                  <a:cubicBezTo>
                    <a:pt x="29" y="63"/>
                    <a:pt x="32" y="63"/>
                    <a:pt x="33" y="62"/>
                  </a:cubicBezTo>
                  <a:cubicBezTo>
                    <a:pt x="36" y="62"/>
                    <a:pt x="38" y="61"/>
                    <a:pt x="38" y="58"/>
                  </a:cubicBezTo>
                  <a:cubicBezTo>
                    <a:pt x="38" y="52"/>
                    <a:pt x="38" y="46"/>
                    <a:pt x="38" y="40"/>
                  </a:cubicBezTo>
                  <a:cubicBezTo>
                    <a:pt x="38" y="36"/>
                    <a:pt x="38" y="32"/>
                    <a:pt x="38" y="28"/>
                  </a:cubicBezTo>
                  <a:cubicBezTo>
                    <a:pt x="38" y="27"/>
                    <a:pt x="38" y="26"/>
                    <a:pt x="39" y="26"/>
                  </a:cubicBezTo>
                  <a:cubicBezTo>
                    <a:pt x="39" y="26"/>
                    <a:pt x="43" y="26"/>
                    <a:pt x="43" y="26"/>
                  </a:cubicBezTo>
                  <a:cubicBezTo>
                    <a:pt x="43" y="20"/>
                    <a:pt x="43" y="13"/>
                    <a:pt x="43" y="7"/>
                  </a:cubicBezTo>
                  <a:cubicBezTo>
                    <a:pt x="46" y="8"/>
                    <a:pt x="48" y="6"/>
                    <a:pt x="51" y="6"/>
                  </a:cubicBezTo>
                  <a:cubicBezTo>
                    <a:pt x="51" y="5"/>
                    <a:pt x="52" y="5"/>
                    <a:pt x="53" y="5"/>
                  </a:cubicBezTo>
                  <a:cubicBezTo>
                    <a:pt x="53" y="5"/>
                    <a:pt x="55" y="8"/>
                    <a:pt x="56" y="8"/>
                  </a:cubicBezTo>
                  <a:cubicBezTo>
                    <a:pt x="57" y="7"/>
                    <a:pt x="56" y="6"/>
                    <a:pt x="58" y="6"/>
                  </a:cubicBezTo>
                  <a:cubicBezTo>
                    <a:pt x="59" y="6"/>
                    <a:pt x="60" y="5"/>
                    <a:pt x="62" y="5"/>
                  </a:cubicBezTo>
                  <a:cubicBezTo>
                    <a:pt x="64" y="4"/>
                    <a:pt x="60" y="2"/>
                    <a:pt x="59" y="2"/>
                  </a:cubicBezTo>
                  <a:cubicBezTo>
                    <a:pt x="54" y="2"/>
                    <a:pt x="50" y="5"/>
                    <a:pt x="45" y="5"/>
                  </a:cubicBezTo>
                  <a:cubicBezTo>
                    <a:pt x="41" y="5"/>
                    <a:pt x="37" y="5"/>
                    <a:pt x="33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5" name="Freeform 733">
              <a:extLst>
                <a:ext uri="{FF2B5EF4-FFF2-40B4-BE49-F238E27FC236}">
                  <a16:creationId xmlns:a16="http://schemas.microsoft.com/office/drawing/2014/main" id="{3F1803B6-AFDA-1DFB-E871-CDABADA42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3875" y="8781415"/>
              <a:ext cx="850320" cy="888769"/>
            </a:xfrm>
            <a:custGeom>
              <a:avLst/>
              <a:gdLst>
                <a:gd name="T0" fmla="*/ 89 w 91"/>
                <a:gd name="T1" fmla="*/ 10 h 95"/>
                <a:gd name="T2" fmla="*/ 83 w 91"/>
                <a:gd name="T3" fmla="*/ 4 h 95"/>
                <a:gd name="T4" fmla="*/ 77 w 91"/>
                <a:gd name="T5" fmla="*/ 6 h 95"/>
                <a:gd name="T6" fmla="*/ 72 w 91"/>
                <a:gd name="T7" fmla="*/ 1 h 95"/>
                <a:gd name="T8" fmla="*/ 65 w 91"/>
                <a:gd name="T9" fmla="*/ 1 h 95"/>
                <a:gd name="T10" fmla="*/ 57 w 91"/>
                <a:gd name="T11" fmla="*/ 2 h 95"/>
                <a:gd name="T12" fmla="*/ 48 w 91"/>
                <a:gd name="T13" fmla="*/ 6 h 95"/>
                <a:gd name="T14" fmla="*/ 35 w 91"/>
                <a:gd name="T15" fmla="*/ 2 h 95"/>
                <a:gd name="T16" fmla="*/ 30 w 91"/>
                <a:gd name="T17" fmla="*/ 12 h 95"/>
                <a:gd name="T18" fmla="*/ 19 w 91"/>
                <a:gd name="T19" fmla="*/ 35 h 95"/>
                <a:gd name="T20" fmla="*/ 17 w 91"/>
                <a:gd name="T21" fmla="*/ 48 h 95"/>
                <a:gd name="T22" fmla="*/ 10 w 91"/>
                <a:gd name="T23" fmla="*/ 49 h 95"/>
                <a:gd name="T24" fmla="*/ 2 w 91"/>
                <a:gd name="T25" fmla="*/ 55 h 95"/>
                <a:gd name="T26" fmla="*/ 1 w 91"/>
                <a:gd name="T27" fmla="*/ 59 h 95"/>
                <a:gd name="T28" fmla="*/ 18 w 91"/>
                <a:gd name="T29" fmla="*/ 57 h 95"/>
                <a:gd name="T30" fmla="*/ 26 w 91"/>
                <a:gd name="T31" fmla="*/ 68 h 95"/>
                <a:gd name="T32" fmla="*/ 35 w 91"/>
                <a:gd name="T33" fmla="*/ 63 h 95"/>
                <a:gd name="T34" fmla="*/ 41 w 91"/>
                <a:gd name="T35" fmla="*/ 64 h 95"/>
                <a:gd name="T36" fmla="*/ 46 w 91"/>
                <a:gd name="T37" fmla="*/ 70 h 95"/>
                <a:gd name="T38" fmla="*/ 47 w 91"/>
                <a:gd name="T39" fmla="*/ 78 h 95"/>
                <a:gd name="T40" fmla="*/ 53 w 91"/>
                <a:gd name="T41" fmla="*/ 82 h 95"/>
                <a:gd name="T42" fmla="*/ 60 w 91"/>
                <a:gd name="T43" fmla="*/ 84 h 95"/>
                <a:gd name="T44" fmla="*/ 66 w 91"/>
                <a:gd name="T45" fmla="*/ 87 h 95"/>
                <a:gd name="T46" fmla="*/ 76 w 91"/>
                <a:gd name="T47" fmla="*/ 90 h 95"/>
                <a:gd name="T48" fmla="*/ 84 w 91"/>
                <a:gd name="T49" fmla="*/ 94 h 95"/>
                <a:gd name="T50" fmla="*/ 77 w 91"/>
                <a:gd name="T51" fmla="*/ 85 h 95"/>
                <a:gd name="T52" fmla="*/ 78 w 91"/>
                <a:gd name="T53" fmla="*/ 73 h 95"/>
                <a:gd name="T54" fmla="*/ 80 w 91"/>
                <a:gd name="T55" fmla="*/ 70 h 95"/>
                <a:gd name="T56" fmla="*/ 84 w 91"/>
                <a:gd name="T57" fmla="*/ 63 h 95"/>
                <a:gd name="T58" fmla="*/ 81 w 91"/>
                <a:gd name="T59" fmla="*/ 55 h 95"/>
                <a:gd name="T60" fmla="*/ 81 w 91"/>
                <a:gd name="T61" fmla="*/ 45 h 95"/>
                <a:gd name="T62" fmla="*/ 83 w 91"/>
                <a:gd name="T63" fmla="*/ 28 h 95"/>
                <a:gd name="T64" fmla="*/ 90 w 91"/>
                <a:gd name="T65" fmla="*/ 18 h 95"/>
                <a:gd name="T66" fmla="*/ 90 w 91"/>
                <a:gd name="T67" fmla="*/ 1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1" h="95">
                  <a:moveTo>
                    <a:pt x="90" y="15"/>
                  </a:moveTo>
                  <a:cubicBezTo>
                    <a:pt x="89" y="14"/>
                    <a:pt x="89" y="12"/>
                    <a:pt x="89" y="10"/>
                  </a:cubicBezTo>
                  <a:cubicBezTo>
                    <a:pt x="89" y="9"/>
                    <a:pt x="87" y="8"/>
                    <a:pt x="86" y="7"/>
                  </a:cubicBezTo>
                  <a:cubicBezTo>
                    <a:pt x="86" y="6"/>
                    <a:pt x="84" y="4"/>
                    <a:pt x="83" y="4"/>
                  </a:cubicBezTo>
                  <a:cubicBezTo>
                    <a:pt x="82" y="4"/>
                    <a:pt x="82" y="6"/>
                    <a:pt x="80" y="5"/>
                  </a:cubicBezTo>
                  <a:cubicBezTo>
                    <a:pt x="78" y="4"/>
                    <a:pt x="79" y="5"/>
                    <a:pt x="77" y="6"/>
                  </a:cubicBezTo>
                  <a:cubicBezTo>
                    <a:pt x="77" y="6"/>
                    <a:pt x="75" y="5"/>
                    <a:pt x="75" y="4"/>
                  </a:cubicBezTo>
                  <a:cubicBezTo>
                    <a:pt x="74" y="3"/>
                    <a:pt x="73" y="2"/>
                    <a:pt x="72" y="1"/>
                  </a:cubicBezTo>
                  <a:cubicBezTo>
                    <a:pt x="71" y="0"/>
                    <a:pt x="70" y="2"/>
                    <a:pt x="69" y="2"/>
                  </a:cubicBezTo>
                  <a:cubicBezTo>
                    <a:pt x="68" y="3"/>
                    <a:pt x="66" y="2"/>
                    <a:pt x="65" y="1"/>
                  </a:cubicBezTo>
                  <a:cubicBezTo>
                    <a:pt x="63" y="0"/>
                    <a:pt x="63" y="1"/>
                    <a:pt x="61" y="2"/>
                  </a:cubicBezTo>
                  <a:cubicBezTo>
                    <a:pt x="60" y="3"/>
                    <a:pt x="58" y="2"/>
                    <a:pt x="57" y="2"/>
                  </a:cubicBezTo>
                  <a:cubicBezTo>
                    <a:pt x="56" y="3"/>
                    <a:pt x="53" y="3"/>
                    <a:pt x="52" y="3"/>
                  </a:cubicBezTo>
                  <a:cubicBezTo>
                    <a:pt x="49" y="1"/>
                    <a:pt x="51" y="6"/>
                    <a:pt x="48" y="6"/>
                  </a:cubicBezTo>
                  <a:cubicBezTo>
                    <a:pt x="46" y="7"/>
                    <a:pt x="42" y="6"/>
                    <a:pt x="40" y="5"/>
                  </a:cubicBezTo>
                  <a:cubicBezTo>
                    <a:pt x="38" y="4"/>
                    <a:pt x="37" y="2"/>
                    <a:pt x="35" y="2"/>
                  </a:cubicBezTo>
                  <a:cubicBezTo>
                    <a:pt x="34" y="1"/>
                    <a:pt x="32" y="3"/>
                    <a:pt x="31" y="4"/>
                  </a:cubicBezTo>
                  <a:cubicBezTo>
                    <a:pt x="29" y="6"/>
                    <a:pt x="31" y="9"/>
                    <a:pt x="30" y="12"/>
                  </a:cubicBezTo>
                  <a:cubicBezTo>
                    <a:pt x="27" y="17"/>
                    <a:pt x="27" y="23"/>
                    <a:pt x="24" y="27"/>
                  </a:cubicBezTo>
                  <a:cubicBezTo>
                    <a:pt x="22" y="30"/>
                    <a:pt x="21" y="32"/>
                    <a:pt x="19" y="35"/>
                  </a:cubicBezTo>
                  <a:cubicBezTo>
                    <a:pt x="18" y="37"/>
                    <a:pt x="18" y="39"/>
                    <a:pt x="18" y="41"/>
                  </a:cubicBezTo>
                  <a:cubicBezTo>
                    <a:pt x="18" y="44"/>
                    <a:pt x="19" y="46"/>
                    <a:pt x="17" y="48"/>
                  </a:cubicBezTo>
                  <a:cubicBezTo>
                    <a:pt x="16" y="48"/>
                    <a:pt x="11" y="51"/>
                    <a:pt x="11" y="51"/>
                  </a:cubicBezTo>
                  <a:cubicBezTo>
                    <a:pt x="10" y="51"/>
                    <a:pt x="12" y="48"/>
                    <a:pt x="10" y="49"/>
                  </a:cubicBezTo>
                  <a:cubicBezTo>
                    <a:pt x="7" y="51"/>
                    <a:pt x="7" y="53"/>
                    <a:pt x="5" y="50"/>
                  </a:cubicBezTo>
                  <a:cubicBezTo>
                    <a:pt x="4" y="51"/>
                    <a:pt x="2" y="53"/>
                    <a:pt x="2" y="55"/>
                  </a:cubicBezTo>
                  <a:cubicBezTo>
                    <a:pt x="2" y="55"/>
                    <a:pt x="2" y="56"/>
                    <a:pt x="1" y="56"/>
                  </a:cubicBezTo>
                  <a:cubicBezTo>
                    <a:pt x="0" y="57"/>
                    <a:pt x="1" y="58"/>
                    <a:pt x="1" y="59"/>
                  </a:cubicBezTo>
                  <a:cubicBezTo>
                    <a:pt x="5" y="56"/>
                    <a:pt x="8" y="57"/>
                    <a:pt x="13" y="57"/>
                  </a:cubicBezTo>
                  <a:cubicBezTo>
                    <a:pt x="15" y="57"/>
                    <a:pt x="16" y="57"/>
                    <a:pt x="18" y="57"/>
                  </a:cubicBezTo>
                  <a:cubicBezTo>
                    <a:pt x="20" y="57"/>
                    <a:pt x="21" y="60"/>
                    <a:pt x="22" y="62"/>
                  </a:cubicBezTo>
                  <a:cubicBezTo>
                    <a:pt x="23" y="64"/>
                    <a:pt x="24" y="67"/>
                    <a:pt x="26" y="68"/>
                  </a:cubicBezTo>
                  <a:cubicBezTo>
                    <a:pt x="27" y="69"/>
                    <a:pt x="31" y="68"/>
                    <a:pt x="33" y="67"/>
                  </a:cubicBezTo>
                  <a:cubicBezTo>
                    <a:pt x="34" y="67"/>
                    <a:pt x="34" y="64"/>
                    <a:pt x="35" y="63"/>
                  </a:cubicBezTo>
                  <a:cubicBezTo>
                    <a:pt x="35" y="61"/>
                    <a:pt x="38" y="62"/>
                    <a:pt x="39" y="62"/>
                  </a:cubicBezTo>
                  <a:cubicBezTo>
                    <a:pt x="39" y="64"/>
                    <a:pt x="39" y="64"/>
                    <a:pt x="41" y="64"/>
                  </a:cubicBezTo>
                  <a:cubicBezTo>
                    <a:pt x="42" y="64"/>
                    <a:pt x="45" y="63"/>
                    <a:pt x="45" y="65"/>
                  </a:cubicBezTo>
                  <a:cubicBezTo>
                    <a:pt x="45" y="67"/>
                    <a:pt x="46" y="68"/>
                    <a:pt x="46" y="70"/>
                  </a:cubicBezTo>
                  <a:cubicBezTo>
                    <a:pt x="46" y="71"/>
                    <a:pt x="46" y="72"/>
                    <a:pt x="45" y="74"/>
                  </a:cubicBezTo>
                  <a:cubicBezTo>
                    <a:pt x="45" y="75"/>
                    <a:pt x="46" y="77"/>
                    <a:pt x="47" y="78"/>
                  </a:cubicBezTo>
                  <a:cubicBezTo>
                    <a:pt x="48" y="79"/>
                    <a:pt x="47" y="81"/>
                    <a:pt x="47" y="82"/>
                  </a:cubicBezTo>
                  <a:cubicBezTo>
                    <a:pt x="47" y="85"/>
                    <a:pt x="52" y="82"/>
                    <a:pt x="53" y="82"/>
                  </a:cubicBezTo>
                  <a:cubicBezTo>
                    <a:pt x="55" y="82"/>
                    <a:pt x="56" y="82"/>
                    <a:pt x="57" y="83"/>
                  </a:cubicBezTo>
                  <a:cubicBezTo>
                    <a:pt x="59" y="85"/>
                    <a:pt x="58" y="84"/>
                    <a:pt x="60" y="84"/>
                  </a:cubicBezTo>
                  <a:cubicBezTo>
                    <a:pt x="62" y="84"/>
                    <a:pt x="62" y="85"/>
                    <a:pt x="63" y="86"/>
                  </a:cubicBezTo>
                  <a:cubicBezTo>
                    <a:pt x="64" y="86"/>
                    <a:pt x="65" y="87"/>
                    <a:pt x="66" y="87"/>
                  </a:cubicBezTo>
                  <a:cubicBezTo>
                    <a:pt x="69" y="88"/>
                    <a:pt x="70" y="88"/>
                    <a:pt x="71" y="85"/>
                  </a:cubicBezTo>
                  <a:cubicBezTo>
                    <a:pt x="72" y="88"/>
                    <a:pt x="73" y="89"/>
                    <a:pt x="76" y="90"/>
                  </a:cubicBezTo>
                  <a:cubicBezTo>
                    <a:pt x="78" y="91"/>
                    <a:pt x="78" y="94"/>
                    <a:pt x="80" y="95"/>
                  </a:cubicBezTo>
                  <a:cubicBezTo>
                    <a:pt x="80" y="95"/>
                    <a:pt x="84" y="94"/>
                    <a:pt x="84" y="94"/>
                  </a:cubicBezTo>
                  <a:cubicBezTo>
                    <a:pt x="84" y="92"/>
                    <a:pt x="85" y="88"/>
                    <a:pt x="83" y="89"/>
                  </a:cubicBezTo>
                  <a:cubicBezTo>
                    <a:pt x="80" y="90"/>
                    <a:pt x="78" y="88"/>
                    <a:pt x="77" y="85"/>
                  </a:cubicBezTo>
                  <a:cubicBezTo>
                    <a:pt x="77" y="83"/>
                    <a:pt x="79" y="80"/>
                    <a:pt x="78" y="77"/>
                  </a:cubicBezTo>
                  <a:cubicBezTo>
                    <a:pt x="78" y="76"/>
                    <a:pt x="77" y="74"/>
                    <a:pt x="78" y="73"/>
                  </a:cubicBezTo>
                  <a:cubicBezTo>
                    <a:pt x="78" y="73"/>
                    <a:pt x="78" y="72"/>
                    <a:pt x="79" y="72"/>
                  </a:cubicBezTo>
                  <a:cubicBezTo>
                    <a:pt x="80" y="72"/>
                    <a:pt x="79" y="70"/>
                    <a:pt x="80" y="70"/>
                  </a:cubicBezTo>
                  <a:cubicBezTo>
                    <a:pt x="81" y="68"/>
                    <a:pt x="86" y="68"/>
                    <a:pt x="87" y="68"/>
                  </a:cubicBezTo>
                  <a:cubicBezTo>
                    <a:pt x="85" y="67"/>
                    <a:pt x="86" y="64"/>
                    <a:pt x="84" y="63"/>
                  </a:cubicBezTo>
                  <a:cubicBezTo>
                    <a:pt x="83" y="62"/>
                    <a:pt x="82" y="61"/>
                    <a:pt x="82" y="60"/>
                  </a:cubicBezTo>
                  <a:cubicBezTo>
                    <a:pt x="82" y="58"/>
                    <a:pt x="82" y="56"/>
                    <a:pt x="81" y="55"/>
                  </a:cubicBezTo>
                  <a:cubicBezTo>
                    <a:pt x="81" y="53"/>
                    <a:pt x="80" y="52"/>
                    <a:pt x="80" y="50"/>
                  </a:cubicBezTo>
                  <a:cubicBezTo>
                    <a:pt x="80" y="49"/>
                    <a:pt x="80" y="44"/>
                    <a:pt x="81" y="45"/>
                  </a:cubicBezTo>
                  <a:cubicBezTo>
                    <a:pt x="80" y="41"/>
                    <a:pt x="80" y="39"/>
                    <a:pt x="82" y="35"/>
                  </a:cubicBezTo>
                  <a:cubicBezTo>
                    <a:pt x="83" y="32"/>
                    <a:pt x="83" y="31"/>
                    <a:pt x="83" y="28"/>
                  </a:cubicBezTo>
                  <a:cubicBezTo>
                    <a:pt x="83" y="25"/>
                    <a:pt x="85" y="23"/>
                    <a:pt x="87" y="21"/>
                  </a:cubicBezTo>
                  <a:cubicBezTo>
                    <a:pt x="88" y="20"/>
                    <a:pt x="89" y="19"/>
                    <a:pt x="90" y="18"/>
                  </a:cubicBezTo>
                  <a:cubicBezTo>
                    <a:pt x="91" y="17"/>
                    <a:pt x="91" y="17"/>
                    <a:pt x="90" y="15"/>
                  </a:cubicBezTo>
                  <a:cubicBezTo>
                    <a:pt x="89" y="15"/>
                    <a:pt x="91" y="16"/>
                    <a:pt x="90" y="1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6" name="Freeform 734">
              <a:extLst>
                <a:ext uri="{FF2B5EF4-FFF2-40B4-BE49-F238E27FC236}">
                  <a16:creationId xmlns:a16="http://schemas.microsoft.com/office/drawing/2014/main" id="{BC24DB78-41D9-C9B0-E7DF-66549AE4D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54321" y="9307030"/>
              <a:ext cx="525479" cy="589329"/>
            </a:xfrm>
            <a:custGeom>
              <a:avLst/>
              <a:gdLst>
                <a:gd name="T0" fmla="*/ 51 w 56"/>
                <a:gd name="T1" fmla="*/ 27 h 63"/>
                <a:gd name="T2" fmla="*/ 48 w 56"/>
                <a:gd name="T3" fmla="*/ 26 h 63"/>
                <a:gd name="T4" fmla="*/ 47 w 56"/>
                <a:gd name="T5" fmla="*/ 21 h 63"/>
                <a:gd name="T6" fmla="*/ 46 w 56"/>
                <a:gd name="T7" fmla="*/ 12 h 63"/>
                <a:gd name="T8" fmla="*/ 46 w 56"/>
                <a:gd name="T9" fmla="*/ 8 h 63"/>
                <a:gd name="T10" fmla="*/ 43 w 56"/>
                <a:gd name="T11" fmla="*/ 8 h 63"/>
                <a:gd name="T12" fmla="*/ 40 w 56"/>
                <a:gd name="T13" fmla="*/ 6 h 63"/>
                <a:gd name="T14" fmla="*/ 35 w 56"/>
                <a:gd name="T15" fmla="*/ 8 h 63"/>
                <a:gd name="T16" fmla="*/ 34 w 56"/>
                <a:gd name="T17" fmla="*/ 11 h 63"/>
                <a:gd name="T18" fmla="*/ 29 w 56"/>
                <a:gd name="T19" fmla="*/ 12 h 63"/>
                <a:gd name="T20" fmla="*/ 18 w 56"/>
                <a:gd name="T21" fmla="*/ 1 h 63"/>
                <a:gd name="T22" fmla="*/ 3 w 56"/>
                <a:gd name="T23" fmla="*/ 2 h 63"/>
                <a:gd name="T24" fmla="*/ 6 w 56"/>
                <a:gd name="T25" fmla="*/ 12 h 63"/>
                <a:gd name="T26" fmla="*/ 6 w 56"/>
                <a:gd name="T27" fmla="*/ 16 h 63"/>
                <a:gd name="T28" fmla="*/ 6 w 56"/>
                <a:gd name="T29" fmla="*/ 20 h 63"/>
                <a:gd name="T30" fmla="*/ 8 w 56"/>
                <a:gd name="T31" fmla="*/ 33 h 63"/>
                <a:gd name="T32" fmla="*/ 3 w 56"/>
                <a:gd name="T33" fmla="*/ 41 h 63"/>
                <a:gd name="T34" fmla="*/ 0 w 56"/>
                <a:gd name="T35" fmla="*/ 50 h 63"/>
                <a:gd name="T36" fmla="*/ 0 w 56"/>
                <a:gd name="T37" fmla="*/ 55 h 63"/>
                <a:gd name="T38" fmla="*/ 0 w 56"/>
                <a:gd name="T39" fmla="*/ 59 h 63"/>
                <a:gd name="T40" fmla="*/ 3 w 56"/>
                <a:gd name="T41" fmla="*/ 59 h 63"/>
                <a:gd name="T42" fmla="*/ 8 w 56"/>
                <a:gd name="T43" fmla="*/ 58 h 63"/>
                <a:gd name="T44" fmla="*/ 9 w 56"/>
                <a:gd name="T45" fmla="*/ 59 h 63"/>
                <a:gd name="T46" fmla="*/ 16 w 56"/>
                <a:gd name="T47" fmla="*/ 59 h 63"/>
                <a:gd name="T48" fmla="*/ 25 w 56"/>
                <a:gd name="T49" fmla="*/ 59 h 63"/>
                <a:gd name="T50" fmla="*/ 30 w 56"/>
                <a:gd name="T51" fmla="*/ 59 h 63"/>
                <a:gd name="T52" fmla="*/ 39 w 56"/>
                <a:gd name="T53" fmla="*/ 62 h 63"/>
                <a:gd name="T54" fmla="*/ 53 w 56"/>
                <a:gd name="T55" fmla="*/ 60 h 63"/>
                <a:gd name="T56" fmla="*/ 46 w 56"/>
                <a:gd name="T57" fmla="*/ 51 h 63"/>
                <a:gd name="T58" fmla="*/ 46 w 56"/>
                <a:gd name="T59" fmla="*/ 37 h 63"/>
                <a:gd name="T60" fmla="*/ 56 w 56"/>
                <a:gd name="T61" fmla="*/ 35 h 63"/>
                <a:gd name="T62" fmla="*/ 56 w 56"/>
                <a:gd name="T63" fmla="*/ 27 h 63"/>
                <a:gd name="T64" fmla="*/ 51 w 56"/>
                <a:gd name="T65" fmla="*/ 2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6" h="63">
                  <a:moveTo>
                    <a:pt x="51" y="27"/>
                  </a:moveTo>
                  <a:cubicBezTo>
                    <a:pt x="49" y="27"/>
                    <a:pt x="48" y="28"/>
                    <a:pt x="48" y="26"/>
                  </a:cubicBezTo>
                  <a:cubicBezTo>
                    <a:pt x="48" y="24"/>
                    <a:pt x="48" y="23"/>
                    <a:pt x="47" y="21"/>
                  </a:cubicBezTo>
                  <a:cubicBezTo>
                    <a:pt x="45" y="18"/>
                    <a:pt x="48" y="15"/>
                    <a:pt x="46" y="12"/>
                  </a:cubicBezTo>
                  <a:cubicBezTo>
                    <a:pt x="46" y="11"/>
                    <a:pt x="46" y="8"/>
                    <a:pt x="46" y="8"/>
                  </a:cubicBezTo>
                  <a:cubicBezTo>
                    <a:pt x="46" y="8"/>
                    <a:pt x="43" y="8"/>
                    <a:pt x="43" y="8"/>
                  </a:cubicBezTo>
                  <a:cubicBezTo>
                    <a:pt x="40" y="8"/>
                    <a:pt x="40" y="9"/>
                    <a:pt x="40" y="6"/>
                  </a:cubicBezTo>
                  <a:cubicBezTo>
                    <a:pt x="37" y="6"/>
                    <a:pt x="36" y="5"/>
                    <a:pt x="35" y="8"/>
                  </a:cubicBezTo>
                  <a:cubicBezTo>
                    <a:pt x="35" y="8"/>
                    <a:pt x="35" y="11"/>
                    <a:pt x="34" y="11"/>
                  </a:cubicBezTo>
                  <a:cubicBezTo>
                    <a:pt x="33" y="12"/>
                    <a:pt x="31" y="12"/>
                    <a:pt x="29" y="12"/>
                  </a:cubicBezTo>
                  <a:cubicBezTo>
                    <a:pt x="22" y="13"/>
                    <a:pt x="24" y="1"/>
                    <a:pt x="18" y="1"/>
                  </a:cubicBezTo>
                  <a:cubicBezTo>
                    <a:pt x="13" y="1"/>
                    <a:pt x="7" y="0"/>
                    <a:pt x="3" y="2"/>
                  </a:cubicBezTo>
                  <a:cubicBezTo>
                    <a:pt x="1" y="4"/>
                    <a:pt x="6" y="10"/>
                    <a:pt x="6" y="12"/>
                  </a:cubicBezTo>
                  <a:cubicBezTo>
                    <a:pt x="7" y="13"/>
                    <a:pt x="7" y="15"/>
                    <a:pt x="6" y="16"/>
                  </a:cubicBezTo>
                  <a:cubicBezTo>
                    <a:pt x="4" y="17"/>
                    <a:pt x="6" y="19"/>
                    <a:pt x="6" y="20"/>
                  </a:cubicBezTo>
                  <a:cubicBezTo>
                    <a:pt x="9" y="24"/>
                    <a:pt x="11" y="29"/>
                    <a:pt x="8" y="33"/>
                  </a:cubicBezTo>
                  <a:cubicBezTo>
                    <a:pt x="6" y="36"/>
                    <a:pt x="4" y="38"/>
                    <a:pt x="3" y="41"/>
                  </a:cubicBezTo>
                  <a:cubicBezTo>
                    <a:pt x="2" y="44"/>
                    <a:pt x="1" y="47"/>
                    <a:pt x="0" y="50"/>
                  </a:cubicBezTo>
                  <a:cubicBezTo>
                    <a:pt x="0" y="52"/>
                    <a:pt x="0" y="54"/>
                    <a:pt x="0" y="55"/>
                  </a:cubicBezTo>
                  <a:cubicBezTo>
                    <a:pt x="0" y="56"/>
                    <a:pt x="0" y="58"/>
                    <a:pt x="0" y="59"/>
                  </a:cubicBezTo>
                  <a:cubicBezTo>
                    <a:pt x="1" y="59"/>
                    <a:pt x="2" y="59"/>
                    <a:pt x="3" y="59"/>
                  </a:cubicBezTo>
                  <a:cubicBezTo>
                    <a:pt x="5" y="59"/>
                    <a:pt x="5" y="56"/>
                    <a:pt x="8" y="58"/>
                  </a:cubicBezTo>
                  <a:cubicBezTo>
                    <a:pt x="8" y="58"/>
                    <a:pt x="9" y="59"/>
                    <a:pt x="9" y="59"/>
                  </a:cubicBezTo>
                  <a:cubicBezTo>
                    <a:pt x="12" y="59"/>
                    <a:pt x="14" y="59"/>
                    <a:pt x="16" y="59"/>
                  </a:cubicBezTo>
                  <a:cubicBezTo>
                    <a:pt x="19" y="59"/>
                    <a:pt x="22" y="59"/>
                    <a:pt x="25" y="59"/>
                  </a:cubicBezTo>
                  <a:cubicBezTo>
                    <a:pt x="26" y="59"/>
                    <a:pt x="29" y="59"/>
                    <a:pt x="30" y="59"/>
                  </a:cubicBezTo>
                  <a:cubicBezTo>
                    <a:pt x="32" y="63"/>
                    <a:pt x="36" y="62"/>
                    <a:pt x="39" y="62"/>
                  </a:cubicBezTo>
                  <a:cubicBezTo>
                    <a:pt x="44" y="62"/>
                    <a:pt x="48" y="61"/>
                    <a:pt x="53" y="60"/>
                  </a:cubicBezTo>
                  <a:cubicBezTo>
                    <a:pt x="50" y="57"/>
                    <a:pt x="46" y="55"/>
                    <a:pt x="46" y="51"/>
                  </a:cubicBezTo>
                  <a:cubicBezTo>
                    <a:pt x="46" y="46"/>
                    <a:pt x="46" y="41"/>
                    <a:pt x="46" y="37"/>
                  </a:cubicBezTo>
                  <a:cubicBezTo>
                    <a:pt x="46" y="36"/>
                    <a:pt x="56" y="38"/>
                    <a:pt x="56" y="35"/>
                  </a:cubicBezTo>
                  <a:cubicBezTo>
                    <a:pt x="56" y="33"/>
                    <a:pt x="56" y="30"/>
                    <a:pt x="56" y="27"/>
                  </a:cubicBezTo>
                  <a:cubicBezTo>
                    <a:pt x="56" y="24"/>
                    <a:pt x="53" y="27"/>
                    <a:pt x="51" y="2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7" name="Freeform 735">
              <a:extLst>
                <a:ext uri="{FF2B5EF4-FFF2-40B4-BE49-F238E27FC236}">
                  <a16:creationId xmlns:a16="http://schemas.microsoft.com/office/drawing/2014/main" id="{1BA5A0B5-9337-A107-3963-0DDD6C673D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91902" y="9867685"/>
              <a:ext cx="429937" cy="449163"/>
            </a:xfrm>
            <a:custGeom>
              <a:avLst/>
              <a:gdLst>
                <a:gd name="T0" fmla="*/ 25 w 46"/>
                <a:gd name="T1" fmla="*/ 2 h 48"/>
                <a:gd name="T2" fmla="*/ 21 w 46"/>
                <a:gd name="T3" fmla="*/ 3 h 48"/>
                <a:gd name="T4" fmla="*/ 18 w 46"/>
                <a:gd name="T5" fmla="*/ 4 h 48"/>
                <a:gd name="T6" fmla="*/ 6 w 46"/>
                <a:gd name="T7" fmla="*/ 4 h 48"/>
                <a:gd name="T8" fmla="*/ 6 w 46"/>
                <a:gd name="T9" fmla="*/ 18 h 48"/>
                <a:gd name="T10" fmla="*/ 6 w 46"/>
                <a:gd name="T11" fmla="*/ 23 h 48"/>
                <a:gd name="T12" fmla="*/ 1 w 46"/>
                <a:gd name="T13" fmla="*/ 24 h 48"/>
                <a:gd name="T14" fmla="*/ 1 w 46"/>
                <a:gd name="T15" fmla="*/ 31 h 48"/>
                <a:gd name="T16" fmla="*/ 1 w 46"/>
                <a:gd name="T17" fmla="*/ 38 h 48"/>
                <a:gd name="T18" fmla="*/ 4 w 46"/>
                <a:gd name="T19" fmla="*/ 47 h 48"/>
                <a:gd name="T20" fmla="*/ 8 w 46"/>
                <a:gd name="T21" fmla="*/ 48 h 48"/>
                <a:gd name="T22" fmla="*/ 13 w 46"/>
                <a:gd name="T23" fmla="*/ 44 h 48"/>
                <a:gd name="T24" fmla="*/ 19 w 46"/>
                <a:gd name="T25" fmla="*/ 41 h 48"/>
                <a:gd name="T26" fmla="*/ 29 w 46"/>
                <a:gd name="T27" fmla="*/ 39 h 48"/>
                <a:gd name="T28" fmla="*/ 31 w 46"/>
                <a:gd name="T29" fmla="*/ 37 h 48"/>
                <a:gd name="T30" fmla="*/ 34 w 46"/>
                <a:gd name="T31" fmla="*/ 34 h 48"/>
                <a:gd name="T32" fmla="*/ 43 w 46"/>
                <a:gd name="T33" fmla="*/ 26 h 48"/>
                <a:gd name="T34" fmla="*/ 44 w 46"/>
                <a:gd name="T35" fmla="*/ 22 h 48"/>
                <a:gd name="T36" fmla="*/ 40 w 46"/>
                <a:gd name="T37" fmla="*/ 21 h 48"/>
                <a:gd name="T38" fmla="*/ 38 w 46"/>
                <a:gd name="T39" fmla="*/ 17 h 48"/>
                <a:gd name="T40" fmla="*/ 39 w 46"/>
                <a:gd name="T41" fmla="*/ 15 h 48"/>
                <a:gd name="T42" fmla="*/ 36 w 46"/>
                <a:gd name="T43" fmla="*/ 14 h 48"/>
                <a:gd name="T44" fmla="*/ 36 w 46"/>
                <a:gd name="T45" fmla="*/ 13 h 48"/>
                <a:gd name="T46" fmla="*/ 34 w 46"/>
                <a:gd name="T47" fmla="*/ 12 h 48"/>
                <a:gd name="T48" fmla="*/ 30 w 46"/>
                <a:gd name="T49" fmla="*/ 7 h 48"/>
                <a:gd name="T50" fmla="*/ 25 w 46"/>
                <a:gd name="T51" fmla="*/ 2 h 48"/>
                <a:gd name="T52" fmla="*/ 25 w 46"/>
                <a:gd name="T53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6" h="48">
                  <a:moveTo>
                    <a:pt x="25" y="2"/>
                  </a:moveTo>
                  <a:cubicBezTo>
                    <a:pt x="24" y="3"/>
                    <a:pt x="22" y="3"/>
                    <a:pt x="21" y="3"/>
                  </a:cubicBezTo>
                  <a:cubicBezTo>
                    <a:pt x="19" y="3"/>
                    <a:pt x="20" y="6"/>
                    <a:pt x="18" y="4"/>
                  </a:cubicBezTo>
                  <a:cubicBezTo>
                    <a:pt x="15" y="0"/>
                    <a:pt x="10" y="5"/>
                    <a:pt x="6" y="4"/>
                  </a:cubicBezTo>
                  <a:cubicBezTo>
                    <a:pt x="6" y="9"/>
                    <a:pt x="6" y="14"/>
                    <a:pt x="6" y="18"/>
                  </a:cubicBezTo>
                  <a:cubicBezTo>
                    <a:pt x="6" y="19"/>
                    <a:pt x="7" y="23"/>
                    <a:pt x="6" y="23"/>
                  </a:cubicBezTo>
                  <a:cubicBezTo>
                    <a:pt x="5" y="24"/>
                    <a:pt x="1" y="22"/>
                    <a:pt x="1" y="24"/>
                  </a:cubicBezTo>
                  <a:cubicBezTo>
                    <a:pt x="1" y="26"/>
                    <a:pt x="1" y="29"/>
                    <a:pt x="1" y="31"/>
                  </a:cubicBezTo>
                  <a:cubicBezTo>
                    <a:pt x="1" y="33"/>
                    <a:pt x="0" y="36"/>
                    <a:pt x="1" y="38"/>
                  </a:cubicBezTo>
                  <a:cubicBezTo>
                    <a:pt x="5" y="39"/>
                    <a:pt x="6" y="44"/>
                    <a:pt x="4" y="47"/>
                  </a:cubicBezTo>
                  <a:cubicBezTo>
                    <a:pt x="4" y="48"/>
                    <a:pt x="8" y="48"/>
                    <a:pt x="8" y="48"/>
                  </a:cubicBezTo>
                  <a:cubicBezTo>
                    <a:pt x="10" y="48"/>
                    <a:pt x="11" y="46"/>
                    <a:pt x="13" y="44"/>
                  </a:cubicBezTo>
                  <a:cubicBezTo>
                    <a:pt x="15" y="42"/>
                    <a:pt x="15" y="39"/>
                    <a:pt x="19" y="41"/>
                  </a:cubicBezTo>
                  <a:cubicBezTo>
                    <a:pt x="23" y="43"/>
                    <a:pt x="27" y="44"/>
                    <a:pt x="29" y="39"/>
                  </a:cubicBezTo>
                  <a:cubicBezTo>
                    <a:pt x="29" y="38"/>
                    <a:pt x="29" y="37"/>
                    <a:pt x="31" y="37"/>
                  </a:cubicBezTo>
                  <a:cubicBezTo>
                    <a:pt x="33" y="37"/>
                    <a:pt x="34" y="35"/>
                    <a:pt x="34" y="34"/>
                  </a:cubicBezTo>
                  <a:cubicBezTo>
                    <a:pt x="36" y="31"/>
                    <a:pt x="40" y="28"/>
                    <a:pt x="43" y="26"/>
                  </a:cubicBezTo>
                  <a:cubicBezTo>
                    <a:pt x="45" y="25"/>
                    <a:pt x="46" y="24"/>
                    <a:pt x="44" y="22"/>
                  </a:cubicBezTo>
                  <a:cubicBezTo>
                    <a:pt x="43" y="21"/>
                    <a:pt x="40" y="22"/>
                    <a:pt x="40" y="21"/>
                  </a:cubicBezTo>
                  <a:cubicBezTo>
                    <a:pt x="39" y="20"/>
                    <a:pt x="38" y="19"/>
                    <a:pt x="38" y="17"/>
                  </a:cubicBezTo>
                  <a:cubicBezTo>
                    <a:pt x="38" y="17"/>
                    <a:pt x="39" y="16"/>
                    <a:pt x="39" y="15"/>
                  </a:cubicBezTo>
                  <a:cubicBezTo>
                    <a:pt x="38" y="15"/>
                    <a:pt x="37" y="15"/>
                    <a:pt x="36" y="14"/>
                  </a:cubicBezTo>
                  <a:cubicBezTo>
                    <a:pt x="36" y="14"/>
                    <a:pt x="37" y="13"/>
                    <a:pt x="36" y="13"/>
                  </a:cubicBezTo>
                  <a:cubicBezTo>
                    <a:pt x="35" y="13"/>
                    <a:pt x="35" y="12"/>
                    <a:pt x="34" y="12"/>
                  </a:cubicBezTo>
                  <a:cubicBezTo>
                    <a:pt x="32" y="11"/>
                    <a:pt x="31" y="10"/>
                    <a:pt x="30" y="7"/>
                  </a:cubicBezTo>
                  <a:cubicBezTo>
                    <a:pt x="30" y="6"/>
                    <a:pt x="27" y="2"/>
                    <a:pt x="25" y="2"/>
                  </a:cubicBezTo>
                  <a:cubicBezTo>
                    <a:pt x="25" y="2"/>
                    <a:pt x="26" y="2"/>
                    <a:pt x="25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8" name="Freeform 736">
              <a:extLst>
                <a:ext uri="{FF2B5EF4-FFF2-40B4-BE49-F238E27FC236}">
                  <a16:creationId xmlns:a16="http://schemas.microsoft.com/office/drawing/2014/main" id="{F46BA554-78D5-7691-8239-BB3206475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4385" y="9775302"/>
              <a:ext cx="366242" cy="324926"/>
            </a:xfrm>
            <a:custGeom>
              <a:avLst/>
              <a:gdLst>
                <a:gd name="T0" fmla="*/ 39 w 39"/>
                <a:gd name="T1" fmla="*/ 22 h 35"/>
                <a:gd name="T2" fmla="*/ 38 w 39"/>
                <a:gd name="T3" fmla="*/ 18 h 35"/>
                <a:gd name="T4" fmla="*/ 39 w 39"/>
                <a:gd name="T5" fmla="*/ 14 h 35"/>
                <a:gd name="T6" fmla="*/ 38 w 39"/>
                <a:gd name="T7" fmla="*/ 7 h 35"/>
                <a:gd name="T8" fmla="*/ 27 w 39"/>
                <a:gd name="T9" fmla="*/ 2 h 35"/>
                <a:gd name="T10" fmla="*/ 24 w 39"/>
                <a:gd name="T11" fmla="*/ 0 h 35"/>
                <a:gd name="T12" fmla="*/ 19 w 39"/>
                <a:gd name="T13" fmla="*/ 3 h 35"/>
                <a:gd name="T14" fmla="*/ 13 w 39"/>
                <a:gd name="T15" fmla="*/ 7 h 35"/>
                <a:gd name="T16" fmla="*/ 9 w 39"/>
                <a:gd name="T17" fmla="*/ 12 h 35"/>
                <a:gd name="T18" fmla="*/ 2 w 39"/>
                <a:gd name="T19" fmla="*/ 12 h 35"/>
                <a:gd name="T20" fmla="*/ 5 w 39"/>
                <a:gd name="T21" fmla="*/ 16 h 35"/>
                <a:gd name="T22" fmla="*/ 8 w 39"/>
                <a:gd name="T23" fmla="*/ 21 h 35"/>
                <a:gd name="T24" fmla="*/ 11 w 39"/>
                <a:gd name="T25" fmla="*/ 23 h 35"/>
                <a:gd name="T26" fmla="*/ 11 w 39"/>
                <a:gd name="T27" fmla="*/ 24 h 35"/>
                <a:gd name="T28" fmla="*/ 14 w 39"/>
                <a:gd name="T29" fmla="*/ 25 h 35"/>
                <a:gd name="T30" fmla="*/ 13 w 39"/>
                <a:gd name="T31" fmla="*/ 28 h 35"/>
                <a:gd name="T32" fmla="*/ 15 w 39"/>
                <a:gd name="T33" fmla="*/ 31 h 35"/>
                <a:gd name="T34" fmla="*/ 20 w 39"/>
                <a:gd name="T35" fmla="*/ 34 h 35"/>
                <a:gd name="T36" fmla="*/ 25 w 39"/>
                <a:gd name="T37" fmla="*/ 35 h 35"/>
                <a:gd name="T38" fmla="*/ 27 w 39"/>
                <a:gd name="T39" fmla="*/ 35 h 35"/>
                <a:gd name="T40" fmla="*/ 34 w 39"/>
                <a:gd name="T41" fmla="*/ 31 h 35"/>
                <a:gd name="T42" fmla="*/ 36 w 39"/>
                <a:gd name="T43" fmla="*/ 27 h 35"/>
                <a:gd name="T44" fmla="*/ 39 w 39"/>
                <a:gd name="T45" fmla="*/ 2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9" h="35">
                  <a:moveTo>
                    <a:pt x="39" y="22"/>
                  </a:moveTo>
                  <a:cubicBezTo>
                    <a:pt x="39" y="21"/>
                    <a:pt x="38" y="19"/>
                    <a:pt x="38" y="18"/>
                  </a:cubicBezTo>
                  <a:cubicBezTo>
                    <a:pt x="38" y="16"/>
                    <a:pt x="39" y="15"/>
                    <a:pt x="39" y="14"/>
                  </a:cubicBezTo>
                  <a:cubicBezTo>
                    <a:pt x="39" y="11"/>
                    <a:pt x="39" y="9"/>
                    <a:pt x="38" y="7"/>
                  </a:cubicBezTo>
                  <a:cubicBezTo>
                    <a:pt x="38" y="4"/>
                    <a:pt x="29" y="2"/>
                    <a:pt x="27" y="2"/>
                  </a:cubicBezTo>
                  <a:cubicBezTo>
                    <a:pt x="27" y="0"/>
                    <a:pt x="27" y="0"/>
                    <a:pt x="24" y="0"/>
                  </a:cubicBezTo>
                  <a:cubicBezTo>
                    <a:pt x="21" y="0"/>
                    <a:pt x="21" y="1"/>
                    <a:pt x="19" y="3"/>
                  </a:cubicBezTo>
                  <a:cubicBezTo>
                    <a:pt x="18" y="5"/>
                    <a:pt x="15" y="6"/>
                    <a:pt x="13" y="7"/>
                  </a:cubicBezTo>
                  <a:cubicBezTo>
                    <a:pt x="12" y="9"/>
                    <a:pt x="11" y="12"/>
                    <a:pt x="9" y="12"/>
                  </a:cubicBezTo>
                  <a:cubicBezTo>
                    <a:pt x="7" y="12"/>
                    <a:pt x="5" y="11"/>
                    <a:pt x="2" y="12"/>
                  </a:cubicBezTo>
                  <a:cubicBezTo>
                    <a:pt x="0" y="13"/>
                    <a:pt x="4" y="15"/>
                    <a:pt x="5" y="16"/>
                  </a:cubicBezTo>
                  <a:cubicBezTo>
                    <a:pt x="6" y="18"/>
                    <a:pt x="6" y="20"/>
                    <a:pt x="8" y="21"/>
                  </a:cubicBezTo>
                  <a:cubicBezTo>
                    <a:pt x="9" y="22"/>
                    <a:pt x="10" y="23"/>
                    <a:pt x="11" y="23"/>
                  </a:cubicBezTo>
                  <a:cubicBezTo>
                    <a:pt x="12" y="23"/>
                    <a:pt x="11" y="24"/>
                    <a:pt x="11" y="24"/>
                  </a:cubicBezTo>
                  <a:cubicBezTo>
                    <a:pt x="12" y="24"/>
                    <a:pt x="13" y="25"/>
                    <a:pt x="14" y="25"/>
                  </a:cubicBezTo>
                  <a:cubicBezTo>
                    <a:pt x="14" y="26"/>
                    <a:pt x="13" y="27"/>
                    <a:pt x="13" y="28"/>
                  </a:cubicBezTo>
                  <a:cubicBezTo>
                    <a:pt x="13" y="29"/>
                    <a:pt x="14" y="31"/>
                    <a:pt x="15" y="31"/>
                  </a:cubicBezTo>
                  <a:cubicBezTo>
                    <a:pt x="18" y="31"/>
                    <a:pt x="19" y="31"/>
                    <a:pt x="20" y="34"/>
                  </a:cubicBezTo>
                  <a:cubicBezTo>
                    <a:pt x="21" y="35"/>
                    <a:pt x="23" y="34"/>
                    <a:pt x="25" y="35"/>
                  </a:cubicBezTo>
                  <a:cubicBezTo>
                    <a:pt x="26" y="35"/>
                    <a:pt x="26" y="35"/>
                    <a:pt x="27" y="35"/>
                  </a:cubicBezTo>
                  <a:cubicBezTo>
                    <a:pt x="31" y="35"/>
                    <a:pt x="32" y="34"/>
                    <a:pt x="34" y="31"/>
                  </a:cubicBezTo>
                  <a:cubicBezTo>
                    <a:pt x="35" y="30"/>
                    <a:pt x="36" y="28"/>
                    <a:pt x="36" y="27"/>
                  </a:cubicBezTo>
                  <a:cubicBezTo>
                    <a:pt x="37" y="25"/>
                    <a:pt x="39" y="24"/>
                    <a:pt x="39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49" name="Freeform 737">
              <a:extLst>
                <a:ext uri="{FF2B5EF4-FFF2-40B4-BE49-F238E27FC236}">
                  <a16:creationId xmlns:a16="http://schemas.microsoft.com/office/drawing/2014/main" id="{EE1416B6-2706-0F9F-1559-C3CD63F80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69607" y="10259504"/>
              <a:ext cx="92356" cy="105124"/>
            </a:xfrm>
            <a:custGeom>
              <a:avLst/>
              <a:gdLst>
                <a:gd name="T0" fmla="*/ 5 w 10"/>
                <a:gd name="T1" fmla="*/ 1 h 11"/>
                <a:gd name="T2" fmla="*/ 7 w 10"/>
                <a:gd name="T3" fmla="*/ 9 h 11"/>
                <a:gd name="T4" fmla="*/ 5 w 10"/>
                <a:gd name="T5" fmla="*/ 1 h 11"/>
                <a:gd name="T6" fmla="*/ 5 w 10"/>
                <a:gd name="T7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1">
                  <a:moveTo>
                    <a:pt x="5" y="1"/>
                  </a:moveTo>
                  <a:cubicBezTo>
                    <a:pt x="0" y="2"/>
                    <a:pt x="3" y="11"/>
                    <a:pt x="7" y="9"/>
                  </a:cubicBezTo>
                  <a:cubicBezTo>
                    <a:pt x="10" y="8"/>
                    <a:pt x="9" y="0"/>
                    <a:pt x="5" y="1"/>
                  </a:cubicBezTo>
                  <a:cubicBezTo>
                    <a:pt x="3" y="1"/>
                    <a:pt x="6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0" name="Freeform 738">
              <a:extLst>
                <a:ext uri="{FF2B5EF4-FFF2-40B4-BE49-F238E27FC236}">
                  <a16:creationId xmlns:a16="http://schemas.microsoft.com/office/drawing/2014/main" id="{6404598F-229C-38D0-75BC-EFAE064B29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42219" y="10090673"/>
              <a:ext cx="738853" cy="646665"/>
            </a:xfrm>
            <a:custGeom>
              <a:avLst/>
              <a:gdLst>
                <a:gd name="T0" fmla="*/ 74 w 79"/>
                <a:gd name="T1" fmla="*/ 27 h 69"/>
                <a:gd name="T2" fmla="*/ 69 w 79"/>
                <a:gd name="T3" fmla="*/ 22 h 69"/>
                <a:gd name="T4" fmla="*/ 72 w 79"/>
                <a:gd name="T5" fmla="*/ 19 h 69"/>
                <a:gd name="T6" fmla="*/ 75 w 79"/>
                <a:gd name="T7" fmla="*/ 20 h 69"/>
                <a:gd name="T8" fmla="*/ 75 w 79"/>
                <a:gd name="T9" fmla="*/ 11 h 69"/>
                <a:gd name="T10" fmla="*/ 73 w 79"/>
                <a:gd name="T11" fmla="*/ 7 h 69"/>
                <a:gd name="T12" fmla="*/ 72 w 79"/>
                <a:gd name="T13" fmla="*/ 1 h 69"/>
                <a:gd name="T14" fmla="*/ 66 w 79"/>
                <a:gd name="T15" fmla="*/ 1 h 69"/>
                <a:gd name="T16" fmla="*/ 60 w 79"/>
                <a:gd name="T17" fmla="*/ 2 h 69"/>
                <a:gd name="T18" fmla="*/ 55 w 79"/>
                <a:gd name="T19" fmla="*/ 5 h 69"/>
                <a:gd name="T20" fmla="*/ 51 w 79"/>
                <a:gd name="T21" fmla="*/ 8 h 69"/>
                <a:gd name="T22" fmla="*/ 49 w 79"/>
                <a:gd name="T23" fmla="*/ 12 h 69"/>
                <a:gd name="T24" fmla="*/ 45 w 79"/>
                <a:gd name="T25" fmla="*/ 14 h 69"/>
                <a:gd name="T26" fmla="*/ 44 w 79"/>
                <a:gd name="T27" fmla="*/ 17 h 69"/>
                <a:gd name="T28" fmla="*/ 34 w 79"/>
                <a:gd name="T29" fmla="*/ 17 h 69"/>
                <a:gd name="T30" fmla="*/ 28 w 79"/>
                <a:gd name="T31" fmla="*/ 21 h 69"/>
                <a:gd name="T32" fmla="*/ 24 w 79"/>
                <a:gd name="T33" fmla="*/ 24 h 69"/>
                <a:gd name="T34" fmla="*/ 20 w 79"/>
                <a:gd name="T35" fmla="*/ 23 h 69"/>
                <a:gd name="T36" fmla="*/ 17 w 79"/>
                <a:gd name="T37" fmla="*/ 14 h 69"/>
                <a:gd name="T38" fmla="*/ 17 w 79"/>
                <a:gd name="T39" fmla="*/ 29 h 69"/>
                <a:gd name="T40" fmla="*/ 17 w 79"/>
                <a:gd name="T41" fmla="*/ 33 h 69"/>
                <a:gd name="T42" fmla="*/ 9 w 79"/>
                <a:gd name="T43" fmla="*/ 35 h 69"/>
                <a:gd name="T44" fmla="*/ 6 w 79"/>
                <a:gd name="T45" fmla="*/ 34 h 69"/>
                <a:gd name="T46" fmla="*/ 2 w 79"/>
                <a:gd name="T47" fmla="*/ 33 h 69"/>
                <a:gd name="T48" fmla="*/ 3 w 79"/>
                <a:gd name="T49" fmla="*/ 40 h 69"/>
                <a:gd name="T50" fmla="*/ 5 w 79"/>
                <a:gd name="T51" fmla="*/ 45 h 69"/>
                <a:gd name="T52" fmla="*/ 9 w 79"/>
                <a:gd name="T53" fmla="*/ 56 h 69"/>
                <a:gd name="T54" fmla="*/ 8 w 79"/>
                <a:gd name="T55" fmla="*/ 60 h 69"/>
                <a:gd name="T56" fmla="*/ 9 w 79"/>
                <a:gd name="T57" fmla="*/ 62 h 69"/>
                <a:gd name="T58" fmla="*/ 10 w 79"/>
                <a:gd name="T59" fmla="*/ 66 h 69"/>
                <a:gd name="T60" fmla="*/ 11 w 79"/>
                <a:gd name="T61" fmla="*/ 64 h 69"/>
                <a:gd name="T62" fmla="*/ 15 w 79"/>
                <a:gd name="T63" fmla="*/ 68 h 69"/>
                <a:gd name="T64" fmla="*/ 21 w 79"/>
                <a:gd name="T65" fmla="*/ 66 h 69"/>
                <a:gd name="T66" fmla="*/ 26 w 79"/>
                <a:gd name="T67" fmla="*/ 65 h 69"/>
                <a:gd name="T68" fmla="*/ 31 w 79"/>
                <a:gd name="T69" fmla="*/ 64 h 69"/>
                <a:gd name="T70" fmla="*/ 38 w 79"/>
                <a:gd name="T71" fmla="*/ 64 h 69"/>
                <a:gd name="T72" fmla="*/ 39 w 79"/>
                <a:gd name="T73" fmla="*/ 64 h 69"/>
                <a:gd name="T74" fmla="*/ 41 w 79"/>
                <a:gd name="T75" fmla="*/ 63 h 69"/>
                <a:gd name="T76" fmla="*/ 42 w 79"/>
                <a:gd name="T77" fmla="*/ 62 h 69"/>
                <a:gd name="T78" fmla="*/ 44 w 79"/>
                <a:gd name="T79" fmla="*/ 65 h 69"/>
                <a:gd name="T80" fmla="*/ 46 w 79"/>
                <a:gd name="T81" fmla="*/ 62 h 69"/>
                <a:gd name="T82" fmla="*/ 57 w 79"/>
                <a:gd name="T83" fmla="*/ 56 h 69"/>
                <a:gd name="T84" fmla="*/ 65 w 79"/>
                <a:gd name="T85" fmla="*/ 48 h 69"/>
                <a:gd name="T86" fmla="*/ 72 w 79"/>
                <a:gd name="T87" fmla="*/ 37 h 69"/>
                <a:gd name="T88" fmla="*/ 77 w 79"/>
                <a:gd name="T89" fmla="*/ 33 h 69"/>
                <a:gd name="T90" fmla="*/ 79 w 79"/>
                <a:gd name="T91" fmla="*/ 25 h 69"/>
                <a:gd name="T92" fmla="*/ 76 w 79"/>
                <a:gd name="T93" fmla="*/ 25 h 69"/>
                <a:gd name="T94" fmla="*/ 74 w 79"/>
                <a:gd name="T95" fmla="*/ 27 h 69"/>
                <a:gd name="T96" fmla="*/ 62 w 79"/>
                <a:gd name="T97" fmla="*/ 39 h 69"/>
                <a:gd name="T98" fmla="*/ 61 w 79"/>
                <a:gd name="T99" fmla="*/ 41 h 69"/>
                <a:gd name="T100" fmla="*/ 57 w 79"/>
                <a:gd name="T101" fmla="*/ 43 h 69"/>
                <a:gd name="T102" fmla="*/ 55 w 79"/>
                <a:gd name="T103" fmla="*/ 44 h 69"/>
                <a:gd name="T104" fmla="*/ 52 w 79"/>
                <a:gd name="T105" fmla="*/ 41 h 69"/>
                <a:gd name="T106" fmla="*/ 56 w 79"/>
                <a:gd name="T107" fmla="*/ 35 h 69"/>
                <a:gd name="T108" fmla="*/ 60 w 79"/>
                <a:gd name="T109" fmla="*/ 35 h 69"/>
                <a:gd name="T110" fmla="*/ 62 w 79"/>
                <a:gd name="T111" fmla="*/ 39 h 69"/>
                <a:gd name="T112" fmla="*/ 62 w 79"/>
                <a:gd name="T113" fmla="*/ 3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9" h="69">
                  <a:moveTo>
                    <a:pt x="74" y="27"/>
                  </a:moveTo>
                  <a:cubicBezTo>
                    <a:pt x="71" y="27"/>
                    <a:pt x="68" y="24"/>
                    <a:pt x="69" y="22"/>
                  </a:cubicBezTo>
                  <a:cubicBezTo>
                    <a:pt x="69" y="20"/>
                    <a:pt x="71" y="19"/>
                    <a:pt x="72" y="19"/>
                  </a:cubicBezTo>
                  <a:cubicBezTo>
                    <a:pt x="73" y="19"/>
                    <a:pt x="74" y="20"/>
                    <a:pt x="75" y="20"/>
                  </a:cubicBezTo>
                  <a:cubicBezTo>
                    <a:pt x="75" y="17"/>
                    <a:pt x="76" y="14"/>
                    <a:pt x="75" y="11"/>
                  </a:cubicBezTo>
                  <a:cubicBezTo>
                    <a:pt x="74" y="10"/>
                    <a:pt x="73" y="8"/>
                    <a:pt x="73" y="7"/>
                  </a:cubicBezTo>
                  <a:cubicBezTo>
                    <a:pt x="72" y="5"/>
                    <a:pt x="72" y="3"/>
                    <a:pt x="72" y="1"/>
                  </a:cubicBezTo>
                  <a:cubicBezTo>
                    <a:pt x="70" y="2"/>
                    <a:pt x="67" y="1"/>
                    <a:pt x="66" y="1"/>
                  </a:cubicBezTo>
                  <a:cubicBezTo>
                    <a:pt x="63" y="0"/>
                    <a:pt x="61" y="0"/>
                    <a:pt x="60" y="2"/>
                  </a:cubicBezTo>
                  <a:cubicBezTo>
                    <a:pt x="58" y="3"/>
                    <a:pt x="56" y="3"/>
                    <a:pt x="55" y="5"/>
                  </a:cubicBezTo>
                  <a:cubicBezTo>
                    <a:pt x="54" y="6"/>
                    <a:pt x="52" y="7"/>
                    <a:pt x="51" y="8"/>
                  </a:cubicBezTo>
                  <a:cubicBezTo>
                    <a:pt x="50" y="9"/>
                    <a:pt x="50" y="11"/>
                    <a:pt x="49" y="12"/>
                  </a:cubicBezTo>
                  <a:cubicBezTo>
                    <a:pt x="48" y="14"/>
                    <a:pt x="46" y="12"/>
                    <a:pt x="45" y="14"/>
                  </a:cubicBezTo>
                  <a:cubicBezTo>
                    <a:pt x="44" y="15"/>
                    <a:pt x="45" y="16"/>
                    <a:pt x="44" y="17"/>
                  </a:cubicBezTo>
                  <a:cubicBezTo>
                    <a:pt x="42" y="21"/>
                    <a:pt x="37" y="18"/>
                    <a:pt x="34" y="17"/>
                  </a:cubicBezTo>
                  <a:cubicBezTo>
                    <a:pt x="31" y="15"/>
                    <a:pt x="30" y="19"/>
                    <a:pt x="28" y="21"/>
                  </a:cubicBezTo>
                  <a:cubicBezTo>
                    <a:pt x="27" y="22"/>
                    <a:pt x="26" y="24"/>
                    <a:pt x="24" y="24"/>
                  </a:cubicBezTo>
                  <a:cubicBezTo>
                    <a:pt x="24" y="24"/>
                    <a:pt x="20" y="24"/>
                    <a:pt x="20" y="23"/>
                  </a:cubicBezTo>
                  <a:cubicBezTo>
                    <a:pt x="22" y="20"/>
                    <a:pt x="21" y="15"/>
                    <a:pt x="17" y="14"/>
                  </a:cubicBezTo>
                  <a:cubicBezTo>
                    <a:pt x="17" y="19"/>
                    <a:pt x="17" y="24"/>
                    <a:pt x="17" y="29"/>
                  </a:cubicBezTo>
                  <a:cubicBezTo>
                    <a:pt x="17" y="29"/>
                    <a:pt x="18" y="32"/>
                    <a:pt x="17" y="33"/>
                  </a:cubicBezTo>
                  <a:cubicBezTo>
                    <a:pt x="14" y="35"/>
                    <a:pt x="13" y="36"/>
                    <a:pt x="9" y="35"/>
                  </a:cubicBezTo>
                  <a:cubicBezTo>
                    <a:pt x="8" y="35"/>
                    <a:pt x="7" y="35"/>
                    <a:pt x="6" y="34"/>
                  </a:cubicBezTo>
                  <a:cubicBezTo>
                    <a:pt x="5" y="32"/>
                    <a:pt x="4" y="31"/>
                    <a:pt x="2" y="33"/>
                  </a:cubicBezTo>
                  <a:cubicBezTo>
                    <a:pt x="0" y="35"/>
                    <a:pt x="2" y="38"/>
                    <a:pt x="3" y="40"/>
                  </a:cubicBezTo>
                  <a:cubicBezTo>
                    <a:pt x="4" y="41"/>
                    <a:pt x="5" y="43"/>
                    <a:pt x="5" y="45"/>
                  </a:cubicBezTo>
                  <a:cubicBezTo>
                    <a:pt x="7" y="49"/>
                    <a:pt x="11" y="51"/>
                    <a:pt x="9" y="56"/>
                  </a:cubicBezTo>
                  <a:cubicBezTo>
                    <a:pt x="8" y="58"/>
                    <a:pt x="7" y="58"/>
                    <a:pt x="8" y="60"/>
                  </a:cubicBezTo>
                  <a:cubicBezTo>
                    <a:pt x="9" y="61"/>
                    <a:pt x="9" y="62"/>
                    <a:pt x="9" y="62"/>
                  </a:cubicBezTo>
                  <a:cubicBezTo>
                    <a:pt x="10" y="63"/>
                    <a:pt x="9" y="65"/>
                    <a:pt x="10" y="66"/>
                  </a:cubicBezTo>
                  <a:cubicBezTo>
                    <a:pt x="10" y="66"/>
                    <a:pt x="10" y="64"/>
                    <a:pt x="11" y="64"/>
                  </a:cubicBezTo>
                  <a:cubicBezTo>
                    <a:pt x="11" y="64"/>
                    <a:pt x="14" y="67"/>
                    <a:pt x="15" y="68"/>
                  </a:cubicBezTo>
                  <a:cubicBezTo>
                    <a:pt x="17" y="69"/>
                    <a:pt x="19" y="66"/>
                    <a:pt x="21" y="66"/>
                  </a:cubicBezTo>
                  <a:cubicBezTo>
                    <a:pt x="23" y="65"/>
                    <a:pt x="25" y="67"/>
                    <a:pt x="26" y="65"/>
                  </a:cubicBezTo>
                  <a:cubicBezTo>
                    <a:pt x="28" y="64"/>
                    <a:pt x="29" y="64"/>
                    <a:pt x="31" y="64"/>
                  </a:cubicBezTo>
                  <a:cubicBezTo>
                    <a:pt x="33" y="64"/>
                    <a:pt x="35" y="64"/>
                    <a:pt x="38" y="64"/>
                  </a:cubicBezTo>
                  <a:cubicBezTo>
                    <a:pt x="38" y="64"/>
                    <a:pt x="39" y="64"/>
                    <a:pt x="39" y="64"/>
                  </a:cubicBezTo>
                  <a:cubicBezTo>
                    <a:pt x="40" y="64"/>
                    <a:pt x="40" y="63"/>
                    <a:pt x="41" y="63"/>
                  </a:cubicBezTo>
                  <a:cubicBezTo>
                    <a:pt x="41" y="63"/>
                    <a:pt x="41" y="62"/>
                    <a:pt x="42" y="62"/>
                  </a:cubicBezTo>
                  <a:cubicBezTo>
                    <a:pt x="42" y="63"/>
                    <a:pt x="42" y="65"/>
                    <a:pt x="44" y="65"/>
                  </a:cubicBezTo>
                  <a:cubicBezTo>
                    <a:pt x="44" y="65"/>
                    <a:pt x="43" y="61"/>
                    <a:pt x="46" y="62"/>
                  </a:cubicBezTo>
                  <a:cubicBezTo>
                    <a:pt x="50" y="63"/>
                    <a:pt x="54" y="59"/>
                    <a:pt x="57" y="56"/>
                  </a:cubicBezTo>
                  <a:cubicBezTo>
                    <a:pt x="60" y="54"/>
                    <a:pt x="62" y="51"/>
                    <a:pt x="65" y="48"/>
                  </a:cubicBezTo>
                  <a:cubicBezTo>
                    <a:pt x="68" y="45"/>
                    <a:pt x="69" y="41"/>
                    <a:pt x="72" y="37"/>
                  </a:cubicBezTo>
                  <a:cubicBezTo>
                    <a:pt x="73" y="36"/>
                    <a:pt x="76" y="35"/>
                    <a:pt x="77" y="33"/>
                  </a:cubicBezTo>
                  <a:cubicBezTo>
                    <a:pt x="78" y="31"/>
                    <a:pt x="79" y="27"/>
                    <a:pt x="79" y="25"/>
                  </a:cubicBezTo>
                  <a:cubicBezTo>
                    <a:pt x="78" y="25"/>
                    <a:pt x="77" y="25"/>
                    <a:pt x="76" y="25"/>
                  </a:cubicBezTo>
                  <a:cubicBezTo>
                    <a:pt x="75" y="25"/>
                    <a:pt x="75" y="27"/>
                    <a:pt x="74" y="27"/>
                  </a:cubicBezTo>
                  <a:close/>
                  <a:moveTo>
                    <a:pt x="62" y="39"/>
                  </a:moveTo>
                  <a:cubicBezTo>
                    <a:pt x="61" y="39"/>
                    <a:pt x="61" y="41"/>
                    <a:pt x="61" y="41"/>
                  </a:cubicBezTo>
                  <a:cubicBezTo>
                    <a:pt x="60" y="43"/>
                    <a:pt x="58" y="42"/>
                    <a:pt x="57" y="43"/>
                  </a:cubicBezTo>
                  <a:cubicBezTo>
                    <a:pt x="56" y="43"/>
                    <a:pt x="56" y="44"/>
                    <a:pt x="55" y="44"/>
                  </a:cubicBezTo>
                  <a:cubicBezTo>
                    <a:pt x="53" y="44"/>
                    <a:pt x="52" y="42"/>
                    <a:pt x="52" y="41"/>
                  </a:cubicBezTo>
                  <a:cubicBezTo>
                    <a:pt x="51" y="39"/>
                    <a:pt x="54" y="36"/>
                    <a:pt x="56" y="35"/>
                  </a:cubicBezTo>
                  <a:cubicBezTo>
                    <a:pt x="57" y="34"/>
                    <a:pt x="59" y="34"/>
                    <a:pt x="60" y="35"/>
                  </a:cubicBezTo>
                  <a:cubicBezTo>
                    <a:pt x="61" y="36"/>
                    <a:pt x="64" y="38"/>
                    <a:pt x="62" y="39"/>
                  </a:cubicBezTo>
                  <a:cubicBezTo>
                    <a:pt x="61" y="39"/>
                    <a:pt x="63" y="38"/>
                    <a:pt x="62" y="3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1" name="Freeform 739">
              <a:extLst>
                <a:ext uri="{FF2B5EF4-FFF2-40B4-BE49-F238E27FC236}">
                  <a16:creationId xmlns:a16="http://schemas.microsoft.com/office/drawing/2014/main" id="{7A8C2FF6-F176-BEEA-CDAC-84AFF6FEAC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19924" y="10399672"/>
              <a:ext cx="121018" cy="124237"/>
            </a:xfrm>
            <a:custGeom>
              <a:avLst/>
              <a:gdLst>
                <a:gd name="T0" fmla="*/ 11 w 13"/>
                <a:gd name="T1" fmla="*/ 4 h 13"/>
                <a:gd name="T2" fmla="*/ 3 w 13"/>
                <a:gd name="T3" fmla="*/ 3 h 13"/>
                <a:gd name="T4" fmla="*/ 2 w 13"/>
                <a:gd name="T5" fmla="*/ 9 h 13"/>
                <a:gd name="T6" fmla="*/ 7 w 13"/>
                <a:gd name="T7" fmla="*/ 9 h 13"/>
                <a:gd name="T8" fmla="*/ 11 w 13"/>
                <a:gd name="T9" fmla="*/ 4 h 13"/>
                <a:gd name="T10" fmla="*/ 11 w 13"/>
                <a:gd name="T11" fmla="*/ 4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3">
                  <a:moveTo>
                    <a:pt x="11" y="4"/>
                  </a:moveTo>
                  <a:cubicBezTo>
                    <a:pt x="9" y="2"/>
                    <a:pt x="5" y="0"/>
                    <a:pt x="3" y="3"/>
                  </a:cubicBezTo>
                  <a:cubicBezTo>
                    <a:pt x="1" y="5"/>
                    <a:pt x="0" y="7"/>
                    <a:pt x="2" y="9"/>
                  </a:cubicBezTo>
                  <a:cubicBezTo>
                    <a:pt x="4" y="13"/>
                    <a:pt x="5" y="9"/>
                    <a:pt x="7" y="9"/>
                  </a:cubicBezTo>
                  <a:cubicBezTo>
                    <a:pt x="10" y="9"/>
                    <a:pt x="13" y="5"/>
                    <a:pt x="11" y="4"/>
                  </a:cubicBezTo>
                  <a:cubicBezTo>
                    <a:pt x="10" y="3"/>
                    <a:pt x="12" y="4"/>
                    <a:pt x="11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2" name="Freeform 740">
              <a:extLst>
                <a:ext uri="{FF2B5EF4-FFF2-40B4-BE49-F238E27FC236}">
                  <a16:creationId xmlns:a16="http://schemas.microsoft.com/office/drawing/2014/main" id="{25E686F9-EFB9-58A3-A978-24D1F3EB9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3875" y="9240130"/>
              <a:ext cx="47770" cy="76452"/>
            </a:xfrm>
            <a:custGeom>
              <a:avLst/>
              <a:gdLst>
                <a:gd name="T0" fmla="*/ 2 w 5"/>
                <a:gd name="T1" fmla="*/ 5 h 8"/>
                <a:gd name="T2" fmla="*/ 5 w 5"/>
                <a:gd name="T3" fmla="*/ 1 h 8"/>
                <a:gd name="T4" fmla="*/ 1 w 5"/>
                <a:gd name="T5" fmla="*/ 3 h 8"/>
                <a:gd name="T6" fmla="*/ 0 w 5"/>
                <a:gd name="T7" fmla="*/ 8 h 8"/>
                <a:gd name="T8" fmla="*/ 2 w 5"/>
                <a:gd name="T9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8">
                  <a:moveTo>
                    <a:pt x="2" y="5"/>
                  </a:moveTo>
                  <a:cubicBezTo>
                    <a:pt x="2" y="4"/>
                    <a:pt x="4" y="2"/>
                    <a:pt x="5" y="1"/>
                  </a:cubicBezTo>
                  <a:cubicBezTo>
                    <a:pt x="4" y="0"/>
                    <a:pt x="2" y="2"/>
                    <a:pt x="1" y="3"/>
                  </a:cubicBezTo>
                  <a:cubicBezTo>
                    <a:pt x="0" y="4"/>
                    <a:pt x="0" y="6"/>
                    <a:pt x="0" y="8"/>
                  </a:cubicBezTo>
                  <a:cubicBezTo>
                    <a:pt x="2" y="7"/>
                    <a:pt x="2" y="6"/>
                    <a:pt x="2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3" name="Freeform 741">
              <a:extLst>
                <a:ext uri="{FF2B5EF4-FFF2-40B4-BE49-F238E27FC236}">
                  <a16:creationId xmlns:a16="http://schemas.microsoft.com/office/drawing/2014/main" id="{ABA6A46A-A616-8B68-FB1D-34F17FE3CD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9287" y="8857867"/>
              <a:ext cx="324842" cy="420492"/>
            </a:xfrm>
            <a:custGeom>
              <a:avLst/>
              <a:gdLst>
                <a:gd name="T0" fmla="*/ 11 w 35"/>
                <a:gd name="T1" fmla="*/ 44 h 45"/>
                <a:gd name="T2" fmla="*/ 15 w 35"/>
                <a:gd name="T3" fmla="*/ 41 h 45"/>
                <a:gd name="T4" fmla="*/ 16 w 35"/>
                <a:gd name="T5" fmla="*/ 43 h 45"/>
                <a:gd name="T6" fmla="*/ 23 w 35"/>
                <a:gd name="T7" fmla="*/ 37 h 45"/>
                <a:gd name="T8" fmla="*/ 25 w 35"/>
                <a:gd name="T9" fmla="*/ 26 h 45"/>
                <a:gd name="T10" fmla="*/ 31 w 35"/>
                <a:gd name="T11" fmla="*/ 16 h 45"/>
                <a:gd name="T12" fmla="*/ 33 w 35"/>
                <a:gd name="T13" fmla="*/ 8 h 45"/>
                <a:gd name="T14" fmla="*/ 35 w 35"/>
                <a:gd name="T15" fmla="*/ 2 h 45"/>
                <a:gd name="T16" fmla="*/ 29 w 35"/>
                <a:gd name="T17" fmla="*/ 1 h 45"/>
                <a:gd name="T18" fmla="*/ 26 w 35"/>
                <a:gd name="T19" fmla="*/ 2 h 45"/>
                <a:gd name="T20" fmla="*/ 25 w 35"/>
                <a:gd name="T21" fmla="*/ 6 h 45"/>
                <a:gd name="T22" fmla="*/ 20 w 35"/>
                <a:gd name="T23" fmla="*/ 10 h 45"/>
                <a:gd name="T24" fmla="*/ 10 w 35"/>
                <a:gd name="T25" fmla="*/ 8 h 45"/>
                <a:gd name="T26" fmla="*/ 13 w 35"/>
                <a:gd name="T27" fmla="*/ 13 h 45"/>
                <a:gd name="T28" fmla="*/ 14 w 35"/>
                <a:gd name="T29" fmla="*/ 19 h 45"/>
                <a:gd name="T30" fmla="*/ 15 w 35"/>
                <a:gd name="T31" fmla="*/ 22 h 45"/>
                <a:gd name="T32" fmla="*/ 16 w 35"/>
                <a:gd name="T33" fmla="*/ 25 h 45"/>
                <a:gd name="T34" fmla="*/ 15 w 35"/>
                <a:gd name="T35" fmla="*/ 32 h 45"/>
                <a:gd name="T36" fmla="*/ 13 w 35"/>
                <a:gd name="T37" fmla="*/ 31 h 45"/>
                <a:gd name="T38" fmla="*/ 10 w 35"/>
                <a:gd name="T39" fmla="*/ 32 h 45"/>
                <a:gd name="T40" fmla="*/ 8 w 35"/>
                <a:gd name="T41" fmla="*/ 29 h 45"/>
                <a:gd name="T42" fmla="*/ 6 w 35"/>
                <a:gd name="T43" fmla="*/ 32 h 45"/>
                <a:gd name="T44" fmla="*/ 4 w 35"/>
                <a:gd name="T45" fmla="*/ 32 h 45"/>
                <a:gd name="T46" fmla="*/ 3 w 35"/>
                <a:gd name="T47" fmla="*/ 35 h 45"/>
                <a:gd name="T48" fmla="*/ 0 w 35"/>
                <a:gd name="T49" fmla="*/ 39 h 45"/>
                <a:gd name="T50" fmla="*/ 5 w 35"/>
                <a:gd name="T51" fmla="*/ 45 h 45"/>
                <a:gd name="T52" fmla="*/ 8 w 35"/>
                <a:gd name="T53" fmla="*/ 42 h 45"/>
                <a:gd name="T54" fmla="*/ 11 w 35"/>
                <a:gd name="T55" fmla="*/ 44 h 45"/>
                <a:gd name="T56" fmla="*/ 11 w 35"/>
                <a:gd name="T57" fmla="*/ 4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5" h="45">
                  <a:moveTo>
                    <a:pt x="11" y="44"/>
                  </a:moveTo>
                  <a:cubicBezTo>
                    <a:pt x="12" y="44"/>
                    <a:pt x="14" y="42"/>
                    <a:pt x="15" y="41"/>
                  </a:cubicBezTo>
                  <a:cubicBezTo>
                    <a:pt x="17" y="40"/>
                    <a:pt x="15" y="43"/>
                    <a:pt x="16" y="43"/>
                  </a:cubicBezTo>
                  <a:cubicBezTo>
                    <a:pt x="16" y="43"/>
                    <a:pt x="23" y="39"/>
                    <a:pt x="23" y="37"/>
                  </a:cubicBezTo>
                  <a:cubicBezTo>
                    <a:pt x="23" y="33"/>
                    <a:pt x="23" y="29"/>
                    <a:pt x="25" y="26"/>
                  </a:cubicBezTo>
                  <a:cubicBezTo>
                    <a:pt x="27" y="22"/>
                    <a:pt x="30" y="19"/>
                    <a:pt x="31" y="16"/>
                  </a:cubicBezTo>
                  <a:cubicBezTo>
                    <a:pt x="32" y="13"/>
                    <a:pt x="32" y="11"/>
                    <a:pt x="33" y="8"/>
                  </a:cubicBezTo>
                  <a:cubicBezTo>
                    <a:pt x="33" y="6"/>
                    <a:pt x="35" y="4"/>
                    <a:pt x="35" y="2"/>
                  </a:cubicBezTo>
                  <a:cubicBezTo>
                    <a:pt x="33" y="2"/>
                    <a:pt x="31" y="0"/>
                    <a:pt x="29" y="1"/>
                  </a:cubicBezTo>
                  <a:cubicBezTo>
                    <a:pt x="28" y="1"/>
                    <a:pt x="26" y="1"/>
                    <a:pt x="26" y="2"/>
                  </a:cubicBezTo>
                  <a:cubicBezTo>
                    <a:pt x="25" y="4"/>
                    <a:pt x="25" y="5"/>
                    <a:pt x="25" y="6"/>
                  </a:cubicBezTo>
                  <a:cubicBezTo>
                    <a:pt x="24" y="9"/>
                    <a:pt x="23" y="10"/>
                    <a:pt x="20" y="10"/>
                  </a:cubicBezTo>
                  <a:cubicBezTo>
                    <a:pt x="17" y="9"/>
                    <a:pt x="13" y="8"/>
                    <a:pt x="10" y="8"/>
                  </a:cubicBezTo>
                  <a:cubicBezTo>
                    <a:pt x="10" y="10"/>
                    <a:pt x="9" y="14"/>
                    <a:pt x="13" y="13"/>
                  </a:cubicBezTo>
                  <a:cubicBezTo>
                    <a:pt x="17" y="11"/>
                    <a:pt x="14" y="17"/>
                    <a:pt x="14" y="19"/>
                  </a:cubicBezTo>
                  <a:cubicBezTo>
                    <a:pt x="14" y="20"/>
                    <a:pt x="14" y="21"/>
                    <a:pt x="15" y="22"/>
                  </a:cubicBezTo>
                  <a:cubicBezTo>
                    <a:pt x="16" y="23"/>
                    <a:pt x="16" y="24"/>
                    <a:pt x="16" y="25"/>
                  </a:cubicBezTo>
                  <a:cubicBezTo>
                    <a:pt x="16" y="27"/>
                    <a:pt x="16" y="30"/>
                    <a:pt x="15" y="32"/>
                  </a:cubicBezTo>
                  <a:cubicBezTo>
                    <a:pt x="15" y="33"/>
                    <a:pt x="13" y="31"/>
                    <a:pt x="13" y="31"/>
                  </a:cubicBezTo>
                  <a:cubicBezTo>
                    <a:pt x="11" y="31"/>
                    <a:pt x="11" y="33"/>
                    <a:pt x="10" y="32"/>
                  </a:cubicBezTo>
                  <a:cubicBezTo>
                    <a:pt x="10" y="31"/>
                    <a:pt x="9" y="30"/>
                    <a:pt x="8" y="29"/>
                  </a:cubicBezTo>
                  <a:cubicBezTo>
                    <a:pt x="7" y="29"/>
                    <a:pt x="7" y="31"/>
                    <a:pt x="6" y="32"/>
                  </a:cubicBezTo>
                  <a:cubicBezTo>
                    <a:pt x="6" y="32"/>
                    <a:pt x="4" y="32"/>
                    <a:pt x="4" y="32"/>
                  </a:cubicBezTo>
                  <a:cubicBezTo>
                    <a:pt x="2" y="32"/>
                    <a:pt x="3" y="34"/>
                    <a:pt x="3" y="35"/>
                  </a:cubicBezTo>
                  <a:cubicBezTo>
                    <a:pt x="4" y="38"/>
                    <a:pt x="3" y="37"/>
                    <a:pt x="0" y="39"/>
                  </a:cubicBezTo>
                  <a:cubicBezTo>
                    <a:pt x="2" y="41"/>
                    <a:pt x="4" y="42"/>
                    <a:pt x="5" y="45"/>
                  </a:cubicBezTo>
                  <a:cubicBezTo>
                    <a:pt x="6" y="44"/>
                    <a:pt x="7" y="43"/>
                    <a:pt x="8" y="42"/>
                  </a:cubicBezTo>
                  <a:cubicBezTo>
                    <a:pt x="10" y="41"/>
                    <a:pt x="10" y="43"/>
                    <a:pt x="11" y="44"/>
                  </a:cubicBezTo>
                  <a:cubicBezTo>
                    <a:pt x="12" y="44"/>
                    <a:pt x="10" y="43"/>
                    <a:pt x="11" y="4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4" name="Freeform 742">
              <a:extLst>
                <a:ext uri="{FF2B5EF4-FFF2-40B4-BE49-F238E27FC236}">
                  <a16:creationId xmlns:a16="http://schemas.microsoft.com/office/drawing/2014/main" id="{2FBD1DCA-6410-C03C-B7C8-7C1F70741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9416" y="8520197"/>
              <a:ext cx="595541" cy="420492"/>
            </a:xfrm>
            <a:custGeom>
              <a:avLst/>
              <a:gdLst>
                <a:gd name="T0" fmla="*/ 12 w 64"/>
                <a:gd name="T1" fmla="*/ 37 h 45"/>
                <a:gd name="T2" fmla="*/ 17 w 64"/>
                <a:gd name="T3" fmla="*/ 37 h 45"/>
                <a:gd name="T4" fmla="*/ 20 w 64"/>
                <a:gd name="T5" fmla="*/ 38 h 45"/>
                <a:gd name="T6" fmla="*/ 21 w 64"/>
                <a:gd name="T7" fmla="*/ 33 h 45"/>
                <a:gd name="T8" fmla="*/ 25 w 64"/>
                <a:gd name="T9" fmla="*/ 30 h 45"/>
                <a:gd name="T10" fmla="*/ 30 w 64"/>
                <a:gd name="T11" fmla="*/ 33 h 45"/>
                <a:gd name="T12" fmla="*/ 36 w 64"/>
                <a:gd name="T13" fmla="*/ 34 h 45"/>
                <a:gd name="T14" fmla="*/ 39 w 64"/>
                <a:gd name="T15" fmla="*/ 34 h 45"/>
                <a:gd name="T16" fmla="*/ 41 w 64"/>
                <a:gd name="T17" fmla="*/ 30 h 45"/>
                <a:gd name="T18" fmla="*/ 45 w 64"/>
                <a:gd name="T19" fmla="*/ 31 h 45"/>
                <a:gd name="T20" fmla="*/ 50 w 64"/>
                <a:gd name="T21" fmla="*/ 31 h 45"/>
                <a:gd name="T22" fmla="*/ 55 w 64"/>
                <a:gd name="T23" fmla="*/ 29 h 45"/>
                <a:gd name="T24" fmla="*/ 60 w 64"/>
                <a:gd name="T25" fmla="*/ 30 h 45"/>
                <a:gd name="T26" fmla="*/ 58 w 64"/>
                <a:gd name="T27" fmla="*/ 24 h 45"/>
                <a:gd name="T28" fmla="*/ 55 w 64"/>
                <a:gd name="T29" fmla="*/ 20 h 45"/>
                <a:gd name="T30" fmla="*/ 51 w 64"/>
                <a:gd name="T31" fmla="*/ 16 h 45"/>
                <a:gd name="T32" fmla="*/ 47 w 64"/>
                <a:gd name="T33" fmla="*/ 13 h 45"/>
                <a:gd name="T34" fmla="*/ 46 w 64"/>
                <a:gd name="T35" fmla="*/ 12 h 45"/>
                <a:gd name="T36" fmla="*/ 44 w 64"/>
                <a:gd name="T37" fmla="*/ 12 h 45"/>
                <a:gd name="T38" fmla="*/ 44 w 64"/>
                <a:gd name="T39" fmla="*/ 6 h 45"/>
                <a:gd name="T40" fmla="*/ 41 w 64"/>
                <a:gd name="T41" fmla="*/ 1 h 45"/>
                <a:gd name="T42" fmla="*/ 41 w 64"/>
                <a:gd name="T43" fmla="*/ 0 h 45"/>
                <a:gd name="T44" fmla="*/ 38 w 64"/>
                <a:gd name="T45" fmla="*/ 0 h 45"/>
                <a:gd name="T46" fmla="*/ 35 w 64"/>
                <a:gd name="T47" fmla="*/ 3 h 45"/>
                <a:gd name="T48" fmla="*/ 26 w 64"/>
                <a:gd name="T49" fmla="*/ 10 h 45"/>
                <a:gd name="T50" fmla="*/ 22 w 64"/>
                <a:gd name="T51" fmla="*/ 11 h 45"/>
                <a:gd name="T52" fmla="*/ 19 w 64"/>
                <a:gd name="T53" fmla="*/ 15 h 45"/>
                <a:gd name="T54" fmla="*/ 13 w 64"/>
                <a:gd name="T55" fmla="*/ 17 h 45"/>
                <a:gd name="T56" fmla="*/ 9 w 64"/>
                <a:gd name="T57" fmla="*/ 17 h 45"/>
                <a:gd name="T58" fmla="*/ 6 w 64"/>
                <a:gd name="T59" fmla="*/ 18 h 45"/>
                <a:gd name="T60" fmla="*/ 3 w 64"/>
                <a:gd name="T61" fmla="*/ 23 h 45"/>
                <a:gd name="T62" fmla="*/ 4 w 64"/>
                <a:gd name="T63" fmla="*/ 34 h 45"/>
                <a:gd name="T64" fmla="*/ 6 w 64"/>
                <a:gd name="T65" fmla="*/ 39 h 45"/>
                <a:gd name="T66" fmla="*/ 9 w 64"/>
                <a:gd name="T67" fmla="*/ 45 h 45"/>
                <a:gd name="T68" fmla="*/ 12 w 64"/>
                <a:gd name="T69" fmla="*/ 37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4" h="45">
                  <a:moveTo>
                    <a:pt x="12" y="37"/>
                  </a:moveTo>
                  <a:cubicBezTo>
                    <a:pt x="13" y="37"/>
                    <a:pt x="16" y="36"/>
                    <a:pt x="17" y="37"/>
                  </a:cubicBezTo>
                  <a:cubicBezTo>
                    <a:pt x="17" y="38"/>
                    <a:pt x="20" y="38"/>
                    <a:pt x="20" y="38"/>
                  </a:cubicBezTo>
                  <a:cubicBezTo>
                    <a:pt x="21" y="36"/>
                    <a:pt x="20" y="34"/>
                    <a:pt x="21" y="33"/>
                  </a:cubicBezTo>
                  <a:cubicBezTo>
                    <a:pt x="21" y="32"/>
                    <a:pt x="23" y="29"/>
                    <a:pt x="25" y="30"/>
                  </a:cubicBezTo>
                  <a:cubicBezTo>
                    <a:pt x="27" y="30"/>
                    <a:pt x="28" y="32"/>
                    <a:pt x="30" y="33"/>
                  </a:cubicBezTo>
                  <a:cubicBezTo>
                    <a:pt x="32" y="34"/>
                    <a:pt x="34" y="34"/>
                    <a:pt x="36" y="34"/>
                  </a:cubicBezTo>
                  <a:cubicBezTo>
                    <a:pt x="37" y="34"/>
                    <a:pt x="39" y="35"/>
                    <a:pt x="39" y="34"/>
                  </a:cubicBezTo>
                  <a:cubicBezTo>
                    <a:pt x="40" y="33"/>
                    <a:pt x="40" y="29"/>
                    <a:pt x="41" y="30"/>
                  </a:cubicBezTo>
                  <a:cubicBezTo>
                    <a:pt x="43" y="31"/>
                    <a:pt x="43" y="31"/>
                    <a:pt x="45" y="31"/>
                  </a:cubicBezTo>
                  <a:cubicBezTo>
                    <a:pt x="47" y="30"/>
                    <a:pt x="48" y="31"/>
                    <a:pt x="50" y="31"/>
                  </a:cubicBezTo>
                  <a:cubicBezTo>
                    <a:pt x="52" y="31"/>
                    <a:pt x="53" y="28"/>
                    <a:pt x="55" y="29"/>
                  </a:cubicBezTo>
                  <a:cubicBezTo>
                    <a:pt x="56" y="29"/>
                    <a:pt x="58" y="31"/>
                    <a:pt x="60" y="30"/>
                  </a:cubicBezTo>
                  <a:cubicBezTo>
                    <a:pt x="64" y="28"/>
                    <a:pt x="59" y="26"/>
                    <a:pt x="58" y="24"/>
                  </a:cubicBezTo>
                  <a:cubicBezTo>
                    <a:pt x="57" y="22"/>
                    <a:pt x="57" y="21"/>
                    <a:pt x="55" y="20"/>
                  </a:cubicBezTo>
                  <a:cubicBezTo>
                    <a:pt x="53" y="19"/>
                    <a:pt x="52" y="18"/>
                    <a:pt x="51" y="16"/>
                  </a:cubicBezTo>
                  <a:cubicBezTo>
                    <a:pt x="51" y="14"/>
                    <a:pt x="49" y="14"/>
                    <a:pt x="47" y="13"/>
                  </a:cubicBezTo>
                  <a:cubicBezTo>
                    <a:pt x="47" y="13"/>
                    <a:pt x="47" y="12"/>
                    <a:pt x="46" y="12"/>
                  </a:cubicBezTo>
                  <a:cubicBezTo>
                    <a:pt x="46" y="12"/>
                    <a:pt x="44" y="12"/>
                    <a:pt x="44" y="12"/>
                  </a:cubicBezTo>
                  <a:cubicBezTo>
                    <a:pt x="43" y="11"/>
                    <a:pt x="44" y="7"/>
                    <a:pt x="44" y="6"/>
                  </a:cubicBezTo>
                  <a:cubicBezTo>
                    <a:pt x="44" y="4"/>
                    <a:pt x="42" y="3"/>
                    <a:pt x="41" y="1"/>
                  </a:cubicBezTo>
                  <a:cubicBezTo>
                    <a:pt x="41" y="1"/>
                    <a:pt x="41" y="0"/>
                    <a:pt x="41" y="0"/>
                  </a:cubicBezTo>
                  <a:cubicBezTo>
                    <a:pt x="40" y="0"/>
                    <a:pt x="39" y="0"/>
                    <a:pt x="38" y="0"/>
                  </a:cubicBezTo>
                  <a:cubicBezTo>
                    <a:pt x="36" y="1"/>
                    <a:pt x="36" y="1"/>
                    <a:pt x="35" y="3"/>
                  </a:cubicBezTo>
                  <a:cubicBezTo>
                    <a:pt x="35" y="6"/>
                    <a:pt x="28" y="10"/>
                    <a:pt x="26" y="10"/>
                  </a:cubicBezTo>
                  <a:cubicBezTo>
                    <a:pt x="25" y="10"/>
                    <a:pt x="21" y="10"/>
                    <a:pt x="22" y="11"/>
                  </a:cubicBezTo>
                  <a:cubicBezTo>
                    <a:pt x="23" y="13"/>
                    <a:pt x="20" y="15"/>
                    <a:pt x="19" y="15"/>
                  </a:cubicBezTo>
                  <a:cubicBezTo>
                    <a:pt x="17" y="16"/>
                    <a:pt x="15" y="17"/>
                    <a:pt x="13" y="17"/>
                  </a:cubicBezTo>
                  <a:cubicBezTo>
                    <a:pt x="11" y="18"/>
                    <a:pt x="11" y="16"/>
                    <a:pt x="9" y="17"/>
                  </a:cubicBezTo>
                  <a:cubicBezTo>
                    <a:pt x="7" y="18"/>
                    <a:pt x="6" y="17"/>
                    <a:pt x="6" y="18"/>
                  </a:cubicBezTo>
                  <a:cubicBezTo>
                    <a:pt x="5" y="20"/>
                    <a:pt x="4" y="22"/>
                    <a:pt x="3" y="23"/>
                  </a:cubicBezTo>
                  <a:cubicBezTo>
                    <a:pt x="0" y="27"/>
                    <a:pt x="2" y="30"/>
                    <a:pt x="4" y="34"/>
                  </a:cubicBezTo>
                  <a:cubicBezTo>
                    <a:pt x="5" y="36"/>
                    <a:pt x="5" y="37"/>
                    <a:pt x="6" y="39"/>
                  </a:cubicBezTo>
                  <a:cubicBezTo>
                    <a:pt x="8" y="41"/>
                    <a:pt x="9" y="42"/>
                    <a:pt x="9" y="45"/>
                  </a:cubicBezTo>
                  <a:cubicBezTo>
                    <a:pt x="9" y="44"/>
                    <a:pt x="10" y="37"/>
                    <a:pt x="12" y="3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5" name="Freeform 743">
              <a:extLst>
                <a:ext uri="{FF2B5EF4-FFF2-40B4-BE49-F238E27FC236}">
                  <a16:creationId xmlns:a16="http://schemas.microsoft.com/office/drawing/2014/main" id="{501DE73C-9DB0-BFA5-9E5F-9A7AB946B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6995" y="7921315"/>
              <a:ext cx="1092358" cy="767717"/>
            </a:xfrm>
            <a:custGeom>
              <a:avLst/>
              <a:gdLst>
                <a:gd name="T0" fmla="*/ 83 w 117"/>
                <a:gd name="T1" fmla="*/ 82 h 82"/>
                <a:gd name="T2" fmla="*/ 93 w 117"/>
                <a:gd name="T3" fmla="*/ 76 h 82"/>
                <a:gd name="T4" fmla="*/ 105 w 117"/>
                <a:gd name="T5" fmla="*/ 68 h 82"/>
                <a:gd name="T6" fmla="*/ 112 w 117"/>
                <a:gd name="T7" fmla="*/ 64 h 82"/>
                <a:gd name="T8" fmla="*/ 107 w 117"/>
                <a:gd name="T9" fmla="*/ 55 h 82"/>
                <a:gd name="T10" fmla="*/ 110 w 117"/>
                <a:gd name="T11" fmla="*/ 46 h 82"/>
                <a:gd name="T12" fmla="*/ 114 w 117"/>
                <a:gd name="T13" fmla="*/ 40 h 82"/>
                <a:gd name="T14" fmla="*/ 117 w 117"/>
                <a:gd name="T15" fmla="*/ 21 h 82"/>
                <a:gd name="T16" fmla="*/ 81 w 117"/>
                <a:gd name="T17" fmla="*/ 1 h 82"/>
                <a:gd name="T18" fmla="*/ 75 w 117"/>
                <a:gd name="T19" fmla="*/ 2 h 82"/>
                <a:gd name="T20" fmla="*/ 67 w 117"/>
                <a:gd name="T21" fmla="*/ 2 h 82"/>
                <a:gd name="T22" fmla="*/ 59 w 117"/>
                <a:gd name="T23" fmla="*/ 1 h 82"/>
                <a:gd name="T24" fmla="*/ 29 w 117"/>
                <a:gd name="T25" fmla="*/ 21 h 82"/>
                <a:gd name="T26" fmla="*/ 22 w 117"/>
                <a:gd name="T27" fmla="*/ 25 h 82"/>
                <a:gd name="T28" fmla="*/ 19 w 117"/>
                <a:gd name="T29" fmla="*/ 42 h 82"/>
                <a:gd name="T30" fmla="*/ 8 w 117"/>
                <a:gd name="T31" fmla="*/ 43 h 82"/>
                <a:gd name="T32" fmla="*/ 5 w 117"/>
                <a:gd name="T33" fmla="*/ 51 h 82"/>
                <a:gd name="T34" fmla="*/ 11 w 117"/>
                <a:gd name="T35" fmla="*/ 56 h 82"/>
                <a:gd name="T36" fmla="*/ 19 w 117"/>
                <a:gd name="T37" fmla="*/ 62 h 82"/>
                <a:gd name="T38" fmla="*/ 21 w 117"/>
                <a:gd name="T39" fmla="*/ 55 h 82"/>
                <a:gd name="T40" fmla="*/ 28 w 117"/>
                <a:gd name="T41" fmla="*/ 50 h 82"/>
                <a:gd name="T42" fmla="*/ 35 w 117"/>
                <a:gd name="T43" fmla="*/ 53 h 82"/>
                <a:gd name="T44" fmla="*/ 46 w 117"/>
                <a:gd name="T45" fmla="*/ 55 h 82"/>
                <a:gd name="T46" fmla="*/ 64 w 117"/>
                <a:gd name="T47" fmla="*/ 53 h 82"/>
                <a:gd name="T48" fmla="*/ 68 w 117"/>
                <a:gd name="T49" fmla="*/ 47 h 82"/>
                <a:gd name="T50" fmla="*/ 77 w 117"/>
                <a:gd name="T51" fmla="*/ 31 h 82"/>
                <a:gd name="T52" fmla="*/ 79 w 117"/>
                <a:gd name="T53" fmla="*/ 16 h 82"/>
                <a:gd name="T54" fmla="*/ 75 w 117"/>
                <a:gd name="T55" fmla="*/ 2 h 82"/>
                <a:gd name="T56" fmla="*/ 78 w 117"/>
                <a:gd name="T57" fmla="*/ 16 h 82"/>
                <a:gd name="T58" fmla="*/ 77 w 117"/>
                <a:gd name="T59" fmla="*/ 35 h 82"/>
                <a:gd name="T60" fmla="*/ 68 w 117"/>
                <a:gd name="T61" fmla="*/ 46 h 82"/>
                <a:gd name="T62" fmla="*/ 72 w 117"/>
                <a:gd name="T63" fmla="*/ 55 h 82"/>
                <a:gd name="T64" fmla="*/ 75 w 117"/>
                <a:gd name="T65" fmla="*/ 65 h 82"/>
                <a:gd name="T66" fmla="*/ 72 w 117"/>
                <a:gd name="T67" fmla="*/ 74 h 82"/>
                <a:gd name="T68" fmla="*/ 77 w 117"/>
                <a:gd name="T69" fmla="*/ 81 h 82"/>
                <a:gd name="T70" fmla="*/ 80 w 117"/>
                <a:gd name="T71" fmla="*/ 81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17" h="82">
                  <a:moveTo>
                    <a:pt x="80" y="81"/>
                  </a:moveTo>
                  <a:cubicBezTo>
                    <a:pt x="81" y="80"/>
                    <a:pt x="82" y="82"/>
                    <a:pt x="83" y="82"/>
                  </a:cubicBezTo>
                  <a:cubicBezTo>
                    <a:pt x="85" y="81"/>
                    <a:pt x="87" y="80"/>
                    <a:pt x="89" y="79"/>
                  </a:cubicBezTo>
                  <a:cubicBezTo>
                    <a:pt x="90" y="79"/>
                    <a:pt x="93" y="78"/>
                    <a:pt x="93" y="76"/>
                  </a:cubicBezTo>
                  <a:cubicBezTo>
                    <a:pt x="93" y="74"/>
                    <a:pt x="94" y="75"/>
                    <a:pt x="96" y="74"/>
                  </a:cubicBezTo>
                  <a:cubicBezTo>
                    <a:pt x="99" y="74"/>
                    <a:pt x="103" y="71"/>
                    <a:pt x="105" y="68"/>
                  </a:cubicBezTo>
                  <a:cubicBezTo>
                    <a:pt x="106" y="67"/>
                    <a:pt x="106" y="66"/>
                    <a:pt x="107" y="65"/>
                  </a:cubicBezTo>
                  <a:cubicBezTo>
                    <a:pt x="108" y="64"/>
                    <a:pt x="110" y="64"/>
                    <a:pt x="112" y="64"/>
                  </a:cubicBezTo>
                  <a:cubicBezTo>
                    <a:pt x="112" y="62"/>
                    <a:pt x="110" y="61"/>
                    <a:pt x="109" y="59"/>
                  </a:cubicBezTo>
                  <a:cubicBezTo>
                    <a:pt x="109" y="58"/>
                    <a:pt x="110" y="55"/>
                    <a:pt x="107" y="55"/>
                  </a:cubicBezTo>
                  <a:cubicBezTo>
                    <a:pt x="106" y="55"/>
                    <a:pt x="109" y="53"/>
                    <a:pt x="108" y="52"/>
                  </a:cubicBezTo>
                  <a:cubicBezTo>
                    <a:pt x="108" y="49"/>
                    <a:pt x="109" y="48"/>
                    <a:pt x="110" y="46"/>
                  </a:cubicBezTo>
                  <a:cubicBezTo>
                    <a:pt x="110" y="44"/>
                    <a:pt x="112" y="44"/>
                    <a:pt x="112" y="42"/>
                  </a:cubicBezTo>
                  <a:cubicBezTo>
                    <a:pt x="112" y="41"/>
                    <a:pt x="113" y="40"/>
                    <a:pt x="114" y="40"/>
                  </a:cubicBezTo>
                  <a:cubicBezTo>
                    <a:pt x="117" y="40"/>
                    <a:pt x="117" y="40"/>
                    <a:pt x="117" y="38"/>
                  </a:cubicBezTo>
                  <a:cubicBezTo>
                    <a:pt x="117" y="32"/>
                    <a:pt x="117" y="27"/>
                    <a:pt x="117" y="21"/>
                  </a:cubicBezTo>
                  <a:cubicBezTo>
                    <a:pt x="117" y="19"/>
                    <a:pt x="113" y="18"/>
                    <a:pt x="111" y="17"/>
                  </a:cubicBezTo>
                  <a:cubicBezTo>
                    <a:pt x="101" y="12"/>
                    <a:pt x="91" y="6"/>
                    <a:pt x="81" y="1"/>
                  </a:cubicBezTo>
                  <a:cubicBezTo>
                    <a:pt x="80" y="1"/>
                    <a:pt x="80" y="0"/>
                    <a:pt x="79" y="0"/>
                  </a:cubicBezTo>
                  <a:cubicBezTo>
                    <a:pt x="78" y="1"/>
                    <a:pt x="76" y="2"/>
                    <a:pt x="75" y="2"/>
                  </a:cubicBezTo>
                  <a:cubicBezTo>
                    <a:pt x="74" y="3"/>
                    <a:pt x="72" y="5"/>
                    <a:pt x="71" y="5"/>
                  </a:cubicBezTo>
                  <a:cubicBezTo>
                    <a:pt x="70" y="5"/>
                    <a:pt x="69" y="3"/>
                    <a:pt x="67" y="2"/>
                  </a:cubicBezTo>
                  <a:cubicBezTo>
                    <a:pt x="66" y="1"/>
                    <a:pt x="65" y="1"/>
                    <a:pt x="64" y="1"/>
                  </a:cubicBezTo>
                  <a:cubicBezTo>
                    <a:pt x="62" y="0"/>
                    <a:pt x="61" y="0"/>
                    <a:pt x="59" y="1"/>
                  </a:cubicBezTo>
                  <a:cubicBezTo>
                    <a:pt x="52" y="5"/>
                    <a:pt x="45" y="10"/>
                    <a:pt x="38" y="14"/>
                  </a:cubicBezTo>
                  <a:cubicBezTo>
                    <a:pt x="35" y="16"/>
                    <a:pt x="32" y="18"/>
                    <a:pt x="29" y="21"/>
                  </a:cubicBezTo>
                  <a:cubicBezTo>
                    <a:pt x="28" y="22"/>
                    <a:pt x="27" y="22"/>
                    <a:pt x="26" y="22"/>
                  </a:cubicBezTo>
                  <a:cubicBezTo>
                    <a:pt x="23" y="22"/>
                    <a:pt x="22" y="22"/>
                    <a:pt x="22" y="25"/>
                  </a:cubicBezTo>
                  <a:cubicBezTo>
                    <a:pt x="22" y="28"/>
                    <a:pt x="22" y="31"/>
                    <a:pt x="22" y="34"/>
                  </a:cubicBezTo>
                  <a:cubicBezTo>
                    <a:pt x="22" y="37"/>
                    <a:pt x="21" y="40"/>
                    <a:pt x="19" y="42"/>
                  </a:cubicBezTo>
                  <a:cubicBezTo>
                    <a:pt x="18" y="43"/>
                    <a:pt x="15" y="43"/>
                    <a:pt x="14" y="43"/>
                  </a:cubicBezTo>
                  <a:cubicBezTo>
                    <a:pt x="12" y="43"/>
                    <a:pt x="10" y="43"/>
                    <a:pt x="8" y="43"/>
                  </a:cubicBezTo>
                  <a:cubicBezTo>
                    <a:pt x="6" y="43"/>
                    <a:pt x="4" y="44"/>
                    <a:pt x="2" y="44"/>
                  </a:cubicBezTo>
                  <a:cubicBezTo>
                    <a:pt x="0" y="44"/>
                    <a:pt x="5" y="51"/>
                    <a:pt x="5" y="51"/>
                  </a:cubicBezTo>
                  <a:cubicBezTo>
                    <a:pt x="6" y="54"/>
                    <a:pt x="7" y="56"/>
                    <a:pt x="10" y="57"/>
                  </a:cubicBezTo>
                  <a:cubicBezTo>
                    <a:pt x="10" y="57"/>
                    <a:pt x="11" y="56"/>
                    <a:pt x="11" y="56"/>
                  </a:cubicBezTo>
                  <a:cubicBezTo>
                    <a:pt x="12" y="57"/>
                    <a:pt x="12" y="60"/>
                    <a:pt x="14" y="58"/>
                  </a:cubicBezTo>
                  <a:cubicBezTo>
                    <a:pt x="16" y="56"/>
                    <a:pt x="18" y="61"/>
                    <a:pt x="19" y="62"/>
                  </a:cubicBezTo>
                  <a:cubicBezTo>
                    <a:pt x="19" y="61"/>
                    <a:pt x="20" y="59"/>
                    <a:pt x="20" y="58"/>
                  </a:cubicBezTo>
                  <a:cubicBezTo>
                    <a:pt x="20" y="57"/>
                    <a:pt x="21" y="56"/>
                    <a:pt x="21" y="55"/>
                  </a:cubicBezTo>
                  <a:cubicBezTo>
                    <a:pt x="22" y="52"/>
                    <a:pt x="22" y="52"/>
                    <a:pt x="25" y="51"/>
                  </a:cubicBezTo>
                  <a:cubicBezTo>
                    <a:pt x="26" y="50"/>
                    <a:pt x="27" y="50"/>
                    <a:pt x="28" y="50"/>
                  </a:cubicBezTo>
                  <a:cubicBezTo>
                    <a:pt x="29" y="49"/>
                    <a:pt x="30" y="51"/>
                    <a:pt x="31" y="51"/>
                  </a:cubicBezTo>
                  <a:cubicBezTo>
                    <a:pt x="33" y="51"/>
                    <a:pt x="34" y="52"/>
                    <a:pt x="35" y="53"/>
                  </a:cubicBezTo>
                  <a:cubicBezTo>
                    <a:pt x="36" y="54"/>
                    <a:pt x="37" y="54"/>
                    <a:pt x="39" y="54"/>
                  </a:cubicBezTo>
                  <a:cubicBezTo>
                    <a:pt x="42" y="52"/>
                    <a:pt x="43" y="55"/>
                    <a:pt x="46" y="55"/>
                  </a:cubicBezTo>
                  <a:cubicBezTo>
                    <a:pt x="49" y="55"/>
                    <a:pt x="52" y="53"/>
                    <a:pt x="55" y="53"/>
                  </a:cubicBezTo>
                  <a:cubicBezTo>
                    <a:pt x="57" y="53"/>
                    <a:pt x="61" y="54"/>
                    <a:pt x="64" y="53"/>
                  </a:cubicBezTo>
                  <a:cubicBezTo>
                    <a:pt x="65" y="53"/>
                    <a:pt x="66" y="52"/>
                    <a:pt x="67" y="51"/>
                  </a:cubicBezTo>
                  <a:cubicBezTo>
                    <a:pt x="69" y="50"/>
                    <a:pt x="68" y="49"/>
                    <a:pt x="68" y="47"/>
                  </a:cubicBezTo>
                  <a:cubicBezTo>
                    <a:pt x="68" y="42"/>
                    <a:pt x="73" y="39"/>
                    <a:pt x="77" y="35"/>
                  </a:cubicBezTo>
                  <a:cubicBezTo>
                    <a:pt x="78" y="34"/>
                    <a:pt x="77" y="32"/>
                    <a:pt x="77" y="31"/>
                  </a:cubicBezTo>
                  <a:cubicBezTo>
                    <a:pt x="77" y="28"/>
                    <a:pt x="77" y="26"/>
                    <a:pt x="77" y="23"/>
                  </a:cubicBezTo>
                  <a:cubicBezTo>
                    <a:pt x="78" y="21"/>
                    <a:pt x="79" y="18"/>
                    <a:pt x="79" y="16"/>
                  </a:cubicBezTo>
                  <a:cubicBezTo>
                    <a:pt x="78" y="14"/>
                    <a:pt x="77" y="12"/>
                    <a:pt x="76" y="11"/>
                  </a:cubicBezTo>
                  <a:cubicBezTo>
                    <a:pt x="74" y="8"/>
                    <a:pt x="75" y="5"/>
                    <a:pt x="75" y="2"/>
                  </a:cubicBezTo>
                  <a:cubicBezTo>
                    <a:pt x="75" y="5"/>
                    <a:pt x="75" y="7"/>
                    <a:pt x="75" y="9"/>
                  </a:cubicBezTo>
                  <a:cubicBezTo>
                    <a:pt x="75" y="11"/>
                    <a:pt x="78" y="14"/>
                    <a:pt x="78" y="16"/>
                  </a:cubicBezTo>
                  <a:cubicBezTo>
                    <a:pt x="79" y="19"/>
                    <a:pt x="77" y="23"/>
                    <a:pt x="77" y="26"/>
                  </a:cubicBezTo>
                  <a:cubicBezTo>
                    <a:pt x="77" y="28"/>
                    <a:pt x="78" y="32"/>
                    <a:pt x="77" y="35"/>
                  </a:cubicBezTo>
                  <a:cubicBezTo>
                    <a:pt x="76" y="37"/>
                    <a:pt x="72" y="39"/>
                    <a:pt x="71" y="41"/>
                  </a:cubicBezTo>
                  <a:cubicBezTo>
                    <a:pt x="69" y="42"/>
                    <a:pt x="68" y="44"/>
                    <a:pt x="68" y="46"/>
                  </a:cubicBezTo>
                  <a:cubicBezTo>
                    <a:pt x="67" y="49"/>
                    <a:pt x="69" y="50"/>
                    <a:pt x="70" y="53"/>
                  </a:cubicBezTo>
                  <a:cubicBezTo>
                    <a:pt x="70" y="54"/>
                    <a:pt x="71" y="54"/>
                    <a:pt x="72" y="55"/>
                  </a:cubicBezTo>
                  <a:cubicBezTo>
                    <a:pt x="74" y="56"/>
                    <a:pt x="75" y="57"/>
                    <a:pt x="75" y="59"/>
                  </a:cubicBezTo>
                  <a:cubicBezTo>
                    <a:pt x="75" y="61"/>
                    <a:pt x="75" y="63"/>
                    <a:pt x="75" y="65"/>
                  </a:cubicBezTo>
                  <a:cubicBezTo>
                    <a:pt x="75" y="66"/>
                    <a:pt x="76" y="68"/>
                    <a:pt x="77" y="70"/>
                  </a:cubicBezTo>
                  <a:cubicBezTo>
                    <a:pt x="74" y="70"/>
                    <a:pt x="67" y="70"/>
                    <a:pt x="72" y="74"/>
                  </a:cubicBezTo>
                  <a:cubicBezTo>
                    <a:pt x="74" y="75"/>
                    <a:pt x="75" y="76"/>
                    <a:pt x="76" y="78"/>
                  </a:cubicBezTo>
                  <a:cubicBezTo>
                    <a:pt x="76" y="79"/>
                    <a:pt x="77" y="80"/>
                    <a:pt x="77" y="81"/>
                  </a:cubicBezTo>
                  <a:cubicBezTo>
                    <a:pt x="77" y="82"/>
                    <a:pt x="80" y="81"/>
                    <a:pt x="80" y="81"/>
                  </a:cubicBezTo>
                  <a:cubicBezTo>
                    <a:pt x="82" y="80"/>
                    <a:pt x="80" y="81"/>
                    <a:pt x="80" y="8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6" name="Freeform 744">
              <a:extLst>
                <a:ext uri="{FF2B5EF4-FFF2-40B4-BE49-F238E27FC236}">
                  <a16:creationId xmlns:a16="http://schemas.microsoft.com/office/drawing/2014/main" id="{0F52A556-3C8F-11DC-004A-797476AC58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4255" y="7940429"/>
              <a:ext cx="767516" cy="946107"/>
            </a:xfrm>
            <a:custGeom>
              <a:avLst/>
              <a:gdLst>
                <a:gd name="T0" fmla="*/ 6 w 82"/>
                <a:gd name="T1" fmla="*/ 39 h 101"/>
                <a:gd name="T2" fmla="*/ 6 w 82"/>
                <a:gd name="T3" fmla="*/ 41 h 101"/>
                <a:gd name="T4" fmla="*/ 4 w 82"/>
                <a:gd name="T5" fmla="*/ 43 h 101"/>
                <a:gd name="T6" fmla="*/ 2 w 82"/>
                <a:gd name="T7" fmla="*/ 49 h 101"/>
                <a:gd name="T8" fmla="*/ 2 w 82"/>
                <a:gd name="T9" fmla="*/ 51 h 101"/>
                <a:gd name="T10" fmla="*/ 1 w 82"/>
                <a:gd name="T11" fmla="*/ 53 h 101"/>
                <a:gd name="T12" fmla="*/ 4 w 82"/>
                <a:gd name="T13" fmla="*/ 58 h 101"/>
                <a:gd name="T14" fmla="*/ 6 w 82"/>
                <a:gd name="T15" fmla="*/ 60 h 101"/>
                <a:gd name="T16" fmla="*/ 6 w 82"/>
                <a:gd name="T17" fmla="*/ 63 h 101"/>
                <a:gd name="T18" fmla="*/ 9 w 82"/>
                <a:gd name="T19" fmla="*/ 68 h 101"/>
                <a:gd name="T20" fmla="*/ 9 w 82"/>
                <a:gd name="T21" fmla="*/ 74 h 101"/>
                <a:gd name="T22" fmla="*/ 15 w 82"/>
                <a:gd name="T23" fmla="*/ 76 h 101"/>
                <a:gd name="T24" fmla="*/ 18 w 82"/>
                <a:gd name="T25" fmla="*/ 81 h 101"/>
                <a:gd name="T26" fmla="*/ 22 w 82"/>
                <a:gd name="T27" fmla="*/ 84 h 101"/>
                <a:gd name="T28" fmla="*/ 26 w 82"/>
                <a:gd name="T29" fmla="*/ 88 h 101"/>
                <a:gd name="T30" fmla="*/ 26 w 82"/>
                <a:gd name="T31" fmla="*/ 91 h 101"/>
                <a:gd name="T32" fmla="*/ 28 w 82"/>
                <a:gd name="T33" fmla="*/ 92 h 101"/>
                <a:gd name="T34" fmla="*/ 32 w 82"/>
                <a:gd name="T35" fmla="*/ 96 h 101"/>
                <a:gd name="T36" fmla="*/ 35 w 82"/>
                <a:gd name="T37" fmla="*/ 95 h 101"/>
                <a:gd name="T38" fmla="*/ 39 w 82"/>
                <a:gd name="T39" fmla="*/ 94 h 101"/>
                <a:gd name="T40" fmla="*/ 44 w 82"/>
                <a:gd name="T41" fmla="*/ 100 h 101"/>
                <a:gd name="T42" fmla="*/ 51 w 82"/>
                <a:gd name="T43" fmla="*/ 100 h 101"/>
                <a:gd name="T44" fmla="*/ 55 w 82"/>
                <a:gd name="T45" fmla="*/ 98 h 101"/>
                <a:gd name="T46" fmla="*/ 59 w 82"/>
                <a:gd name="T47" fmla="*/ 97 h 101"/>
                <a:gd name="T48" fmla="*/ 69 w 82"/>
                <a:gd name="T49" fmla="*/ 94 h 101"/>
                <a:gd name="T50" fmla="*/ 69 w 82"/>
                <a:gd name="T51" fmla="*/ 91 h 101"/>
                <a:gd name="T52" fmla="*/ 66 w 82"/>
                <a:gd name="T53" fmla="*/ 90 h 101"/>
                <a:gd name="T54" fmla="*/ 61 w 82"/>
                <a:gd name="T55" fmla="*/ 83 h 101"/>
                <a:gd name="T56" fmla="*/ 59 w 82"/>
                <a:gd name="T57" fmla="*/ 80 h 101"/>
                <a:gd name="T58" fmla="*/ 56 w 82"/>
                <a:gd name="T59" fmla="*/ 78 h 101"/>
                <a:gd name="T60" fmla="*/ 59 w 82"/>
                <a:gd name="T61" fmla="*/ 75 h 101"/>
                <a:gd name="T62" fmla="*/ 61 w 82"/>
                <a:gd name="T63" fmla="*/ 67 h 101"/>
                <a:gd name="T64" fmla="*/ 62 w 82"/>
                <a:gd name="T65" fmla="*/ 64 h 101"/>
                <a:gd name="T66" fmla="*/ 65 w 82"/>
                <a:gd name="T67" fmla="*/ 62 h 101"/>
                <a:gd name="T68" fmla="*/ 65 w 82"/>
                <a:gd name="T69" fmla="*/ 58 h 101"/>
                <a:gd name="T70" fmla="*/ 67 w 82"/>
                <a:gd name="T71" fmla="*/ 55 h 101"/>
                <a:gd name="T72" fmla="*/ 71 w 82"/>
                <a:gd name="T73" fmla="*/ 52 h 101"/>
                <a:gd name="T74" fmla="*/ 72 w 82"/>
                <a:gd name="T75" fmla="*/ 45 h 101"/>
                <a:gd name="T76" fmla="*/ 72 w 82"/>
                <a:gd name="T77" fmla="*/ 42 h 101"/>
                <a:gd name="T78" fmla="*/ 74 w 82"/>
                <a:gd name="T79" fmla="*/ 37 h 101"/>
                <a:gd name="T80" fmla="*/ 79 w 82"/>
                <a:gd name="T81" fmla="*/ 29 h 101"/>
                <a:gd name="T82" fmla="*/ 82 w 82"/>
                <a:gd name="T83" fmla="*/ 27 h 101"/>
                <a:gd name="T84" fmla="*/ 79 w 82"/>
                <a:gd name="T85" fmla="*/ 23 h 101"/>
                <a:gd name="T86" fmla="*/ 76 w 82"/>
                <a:gd name="T87" fmla="*/ 17 h 101"/>
                <a:gd name="T88" fmla="*/ 76 w 82"/>
                <a:gd name="T89" fmla="*/ 11 h 101"/>
                <a:gd name="T90" fmla="*/ 75 w 82"/>
                <a:gd name="T91" fmla="*/ 9 h 101"/>
                <a:gd name="T92" fmla="*/ 74 w 82"/>
                <a:gd name="T93" fmla="*/ 5 h 101"/>
                <a:gd name="T94" fmla="*/ 68 w 82"/>
                <a:gd name="T95" fmla="*/ 0 h 101"/>
                <a:gd name="T96" fmla="*/ 64 w 82"/>
                <a:gd name="T97" fmla="*/ 2 h 101"/>
                <a:gd name="T98" fmla="*/ 60 w 82"/>
                <a:gd name="T99" fmla="*/ 5 h 101"/>
                <a:gd name="T100" fmla="*/ 56 w 82"/>
                <a:gd name="T101" fmla="*/ 5 h 101"/>
                <a:gd name="T102" fmla="*/ 46 w 82"/>
                <a:gd name="T103" fmla="*/ 5 h 101"/>
                <a:gd name="T104" fmla="*/ 17 w 82"/>
                <a:gd name="T105" fmla="*/ 5 h 101"/>
                <a:gd name="T106" fmla="*/ 16 w 82"/>
                <a:gd name="T107" fmla="*/ 14 h 101"/>
                <a:gd name="T108" fmla="*/ 13 w 82"/>
                <a:gd name="T109" fmla="*/ 16 h 101"/>
                <a:gd name="T110" fmla="*/ 11 w 82"/>
                <a:gd name="T111" fmla="*/ 18 h 101"/>
                <a:gd name="T112" fmla="*/ 11 w 82"/>
                <a:gd name="T113" fmla="*/ 32 h 101"/>
                <a:gd name="T114" fmla="*/ 11 w 82"/>
                <a:gd name="T115" fmla="*/ 37 h 101"/>
                <a:gd name="T116" fmla="*/ 6 w 82"/>
                <a:gd name="T117" fmla="*/ 39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" h="101">
                  <a:moveTo>
                    <a:pt x="6" y="39"/>
                  </a:moveTo>
                  <a:cubicBezTo>
                    <a:pt x="6" y="39"/>
                    <a:pt x="6" y="40"/>
                    <a:pt x="6" y="41"/>
                  </a:cubicBezTo>
                  <a:cubicBezTo>
                    <a:pt x="5" y="42"/>
                    <a:pt x="4" y="42"/>
                    <a:pt x="4" y="43"/>
                  </a:cubicBezTo>
                  <a:cubicBezTo>
                    <a:pt x="4" y="45"/>
                    <a:pt x="2" y="47"/>
                    <a:pt x="2" y="49"/>
                  </a:cubicBezTo>
                  <a:cubicBezTo>
                    <a:pt x="2" y="50"/>
                    <a:pt x="3" y="51"/>
                    <a:pt x="2" y="51"/>
                  </a:cubicBezTo>
                  <a:cubicBezTo>
                    <a:pt x="2" y="52"/>
                    <a:pt x="0" y="53"/>
                    <a:pt x="1" y="53"/>
                  </a:cubicBezTo>
                  <a:cubicBezTo>
                    <a:pt x="4" y="53"/>
                    <a:pt x="3" y="57"/>
                    <a:pt x="4" y="58"/>
                  </a:cubicBezTo>
                  <a:cubicBezTo>
                    <a:pt x="4" y="59"/>
                    <a:pt x="5" y="59"/>
                    <a:pt x="6" y="60"/>
                  </a:cubicBezTo>
                  <a:cubicBezTo>
                    <a:pt x="6" y="61"/>
                    <a:pt x="6" y="62"/>
                    <a:pt x="6" y="63"/>
                  </a:cubicBezTo>
                  <a:cubicBezTo>
                    <a:pt x="7" y="65"/>
                    <a:pt x="9" y="66"/>
                    <a:pt x="9" y="68"/>
                  </a:cubicBezTo>
                  <a:cubicBezTo>
                    <a:pt x="9" y="69"/>
                    <a:pt x="8" y="74"/>
                    <a:pt x="9" y="74"/>
                  </a:cubicBezTo>
                  <a:cubicBezTo>
                    <a:pt x="12" y="74"/>
                    <a:pt x="13" y="75"/>
                    <a:pt x="15" y="76"/>
                  </a:cubicBezTo>
                  <a:cubicBezTo>
                    <a:pt x="17" y="77"/>
                    <a:pt x="16" y="80"/>
                    <a:pt x="18" y="81"/>
                  </a:cubicBezTo>
                  <a:cubicBezTo>
                    <a:pt x="19" y="82"/>
                    <a:pt x="22" y="82"/>
                    <a:pt x="22" y="84"/>
                  </a:cubicBezTo>
                  <a:cubicBezTo>
                    <a:pt x="22" y="86"/>
                    <a:pt x="25" y="87"/>
                    <a:pt x="26" y="88"/>
                  </a:cubicBezTo>
                  <a:cubicBezTo>
                    <a:pt x="26" y="89"/>
                    <a:pt x="26" y="90"/>
                    <a:pt x="26" y="91"/>
                  </a:cubicBezTo>
                  <a:cubicBezTo>
                    <a:pt x="27" y="91"/>
                    <a:pt x="28" y="92"/>
                    <a:pt x="28" y="92"/>
                  </a:cubicBezTo>
                  <a:cubicBezTo>
                    <a:pt x="29" y="93"/>
                    <a:pt x="30" y="95"/>
                    <a:pt x="32" y="96"/>
                  </a:cubicBezTo>
                  <a:cubicBezTo>
                    <a:pt x="33" y="97"/>
                    <a:pt x="33" y="93"/>
                    <a:pt x="35" y="95"/>
                  </a:cubicBezTo>
                  <a:cubicBezTo>
                    <a:pt x="37" y="96"/>
                    <a:pt x="37" y="94"/>
                    <a:pt x="39" y="94"/>
                  </a:cubicBezTo>
                  <a:cubicBezTo>
                    <a:pt x="41" y="95"/>
                    <a:pt x="42" y="98"/>
                    <a:pt x="44" y="100"/>
                  </a:cubicBezTo>
                  <a:cubicBezTo>
                    <a:pt x="46" y="95"/>
                    <a:pt x="49" y="101"/>
                    <a:pt x="51" y="100"/>
                  </a:cubicBezTo>
                  <a:cubicBezTo>
                    <a:pt x="52" y="99"/>
                    <a:pt x="53" y="98"/>
                    <a:pt x="55" y="98"/>
                  </a:cubicBezTo>
                  <a:cubicBezTo>
                    <a:pt x="56" y="98"/>
                    <a:pt x="58" y="98"/>
                    <a:pt x="59" y="97"/>
                  </a:cubicBezTo>
                  <a:cubicBezTo>
                    <a:pt x="61" y="93"/>
                    <a:pt x="65" y="91"/>
                    <a:pt x="69" y="94"/>
                  </a:cubicBezTo>
                  <a:cubicBezTo>
                    <a:pt x="69" y="93"/>
                    <a:pt x="69" y="92"/>
                    <a:pt x="69" y="91"/>
                  </a:cubicBezTo>
                  <a:cubicBezTo>
                    <a:pt x="69" y="90"/>
                    <a:pt x="66" y="90"/>
                    <a:pt x="66" y="90"/>
                  </a:cubicBezTo>
                  <a:cubicBezTo>
                    <a:pt x="64" y="88"/>
                    <a:pt x="63" y="85"/>
                    <a:pt x="61" y="83"/>
                  </a:cubicBezTo>
                  <a:cubicBezTo>
                    <a:pt x="60" y="82"/>
                    <a:pt x="60" y="81"/>
                    <a:pt x="59" y="80"/>
                  </a:cubicBezTo>
                  <a:cubicBezTo>
                    <a:pt x="58" y="79"/>
                    <a:pt x="57" y="79"/>
                    <a:pt x="56" y="78"/>
                  </a:cubicBezTo>
                  <a:cubicBezTo>
                    <a:pt x="53" y="75"/>
                    <a:pt x="59" y="75"/>
                    <a:pt x="59" y="75"/>
                  </a:cubicBezTo>
                  <a:cubicBezTo>
                    <a:pt x="61" y="74"/>
                    <a:pt x="60" y="69"/>
                    <a:pt x="61" y="67"/>
                  </a:cubicBezTo>
                  <a:cubicBezTo>
                    <a:pt x="61" y="66"/>
                    <a:pt x="61" y="64"/>
                    <a:pt x="62" y="64"/>
                  </a:cubicBezTo>
                  <a:cubicBezTo>
                    <a:pt x="63" y="63"/>
                    <a:pt x="65" y="63"/>
                    <a:pt x="65" y="62"/>
                  </a:cubicBezTo>
                  <a:cubicBezTo>
                    <a:pt x="65" y="61"/>
                    <a:pt x="65" y="60"/>
                    <a:pt x="65" y="58"/>
                  </a:cubicBezTo>
                  <a:cubicBezTo>
                    <a:pt x="65" y="57"/>
                    <a:pt x="66" y="56"/>
                    <a:pt x="67" y="55"/>
                  </a:cubicBezTo>
                  <a:cubicBezTo>
                    <a:pt x="68" y="53"/>
                    <a:pt x="70" y="54"/>
                    <a:pt x="71" y="52"/>
                  </a:cubicBezTo>
                  <a:cubicBezTo>
                    <a:pt x="71" y="50"/>
                    <a:pt x="72" y="48"/>
                    <a:pt x="72" y="45"/>
                  </a:cubicBezTo>
                  <a:cubicBezTo>
                    <a:pt x="72" y="44"/>
                    <a:pt x="72" y="43"/>
                    <a:pt x="72" y="42"/>
                  </a:cubicBezTo>
                  <a:cubicBezTo>
                    <a:pt x="72" y="40"/>
                    <a:pt x="74" y="38"/>
                    <a:pt x="74" y="37"/>
                  </a:cubicBezTo>
                  <a:cubicBezTo>
                    <a:pt x="74" y="33"/>
                    <a:pt x="75" y="30"/>
                    <a:pt x="79" y="29"/>
                  </a:cubicBezTo>
                  <a:cubicBezTo>
                    <a:pt x="80" y="29"/>
                    <a:pt x="81" y="29"/>
                    <a:pt x="82" y="27"/>
                  </a:cubicBezTo>
                  <a:cubicBezTo>
                    <a:pt x="82" y="26"/>
                    <a:pt x="80" y="24"/>
                    <a:pt x="79" y="23"/>
                  </a:cubicBezTo>
                  <a:cubicBezTo>
                    <a:pt x="77" y="21"/>
                    <a:pt x="76" y="19"/>
                    <a:pt x="76" y="17"/>
                  </a:cubicBezTo>
                  <a:cubicBezTo>
                    <a:pt x="76" y="16"/>
                    <a:pt x="75" y="11"/>
                    <a:pt x="76" y="11"/>
                  </a:cubicBezTo>
                  <a:cubicBezTo>
                    <a:pt x="77" y="10"/>
                    <a:pt x="76" y="10"/>
                    <a:pt x="75" y="9"/>
                  </a:cubicBezTo>
                  <a:cubicBezTo>
                    <a:pt x="74" y="8"/>
                    <a:pt x="74" y="7"/>
                    <a:pt x="74" y="5"/>
                  </a:cubicBezTo>
                  <a:cubicBezTo>
                    <a:pt x="72" y="3"/>
                    <a:pt x="69" y="2"/>
                    <a:pt x="68" y="0"/>
                  </a:cubicBezTo>
                  <a:cubicBezTo>
                    <a:pt x="67" y="0"/>
                    <a:pt x="65" y="1"/>
                    <a:pt x="64" y="2"/>
                  </a:cubicBezTo>
                  <a:cubicBezTo>
                    <a:pt x="63" y="5"/>
                    <a:pt x="61" y="3"/>
                    <a:pt x="60" y="5"/>
                  </a:cubicBezTo>
                  <a:cubicBezTo>
                    <a:pt x="59" y="9"/>
                    <a:pt x="58" y="5"/>
                    <a:pt x="56" y="5"/>
                  </a:cubicBezTo>
                  <a:cubicBezTo>
                    <a:pt x="52" y="5"/>
                    <a:pt x="49" y="5"/>
                    <a:pt x="46" y="5"/>
                  </a:cubicBezTo>
                  <a:cubicBezTo>
                    <a:pt x="37" y="5"/>
                    <a:pt x="27" y="5"/>
                    <a:pt x="17" y="5"/>
                  </a:cubicBezTo>
                  <a:cubicBezTo>
                    <a:pt x="15" y="5"/>
                    <a:pt x="16" y="12"/>
                    <a:pt x="16" y="14"/>
                  </a:cubicBezTo>
                  <a:cubicBezTo>
                    <a:pt x="16" y="16"/>
                    <a:pt x="15" y="16"/>
                    <a:pt x="13" y="16"/>
                  </a:cubicBezTo>
                  <a:cubicBezTo>
                    <a:pt x="10" y="16"/>
                    <a:pt x="11" y="16"/>
                    <a:pt x="11" y="18"/>
                  </a:cubicBezTo>
                  <a:cubicBezTo>
                    <a:pt x="11" y="23"/>
                    <a:pt x="11" y="27"/>
                    <a:pt x="11" y="32"/>
                  </a:cubicBezTo>
                  <a:cubicBezTo>
                    <a:pt x="11" y="34"/>
                    <a:pt x="11" y="36"/>
                    <a:pt x="11" y="37"/>
                  </a:cubicBezTo>
                  <a:cubicBezTo>
                    <a:pt x="11" y="39"/>
                    <a:pt x="7" y="38"/>
                    <a:pt x="6" y="3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7" name="Freeform 745">
              <a:extLst>
                <a:ext uri="{FF2B5EF4-FFF2-40B4-BE49-F238E27FC236}">
                  <a16:creationId xmlns:a16="http://schemas.microsoft.com/office/drawing/2014/main" id="{E1B280DE-2926-D447-6F41-6DAEDBA40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56235" y="8182530"/>
              <a:ext cx="299364" cy="270773"/>
            </a:xfrm>
            <a:custGeom>
              <a:avLst/>
              <a:gdLst>
                <a:gd name="T0" fmla="*/ 3 w 32"/>
                <a:gd name="T1" fmla="*/ 19 h 29"/>
                <a:gd name="T2" fmla="*/ 7 w 32"/>
                <a:gd name="T3" fmla="*/ 20 h 29"/>
                <a:gd name="T4" fmla="*/ 7 w 32"/>
                <a:gd name="T5" fmla="*/ 17 h 29"/>
                <a:gd name="T6" fmla="*/ 10 w 32"/>
                <a:gd name="T7" fmla="*/ 19 h 29"/>
                <a:gd name="T8" fmla="*/ 12 w 32"/>
                <a:gd name="T9" fmla="*/ 18 h 29"/>
                <a:gd name="T10" fmla="*/ 14 w 32"/>
                <a:gd name="T11" fmla="*/ 18 h 29"/>
                <a:gd name="T12" fmla="*/ 29 w 32"/>
                <a:gd name="T13" fmla="*/ 29 h 29"/>
                <a:gd name="T14" fmla="*/ 32 w 32"/>
                <a:gd name="T15" fmla="*/ 27 h 29"/>
                <a:gd name="T16" fmla="*/ 24 w 32"/>
                <a:gd name="T17" fmla="*/ 19 h 29"/>
                <a:gd name="T18" fmla="*/ 19 w 32"/>
                <a:gd name="T19" fmla="*/ 16 h 29"/>
                <a:gd name="T20" fmla="*/ 17 w 32"/>
                <a:gd name="T21" fmla="*/ 14 h 29"/>
                <a:gd name="T22" fmla="*/ 17 w 32"/>
                <a:gd name="T23" fmla="*/ 16 h 29"/>
                <a:gd name="T24" fmla="*/ 16 w 32"/>
                <a:gd name="T25" fmla="*/ 14 h 29"/>
                <a:gd name="T26" fmla="*/ 14 w 32"/>
                <a:gd name="T27" fmla="*/ 9 h 29"/>
                <a:gd name="T28" fmla="*/ 10 w 32"/>
                <a:gd name="T29" fmla="*/ 0 h 29"/>
                <a:gd name="T30" fmla="*/ 2 w 32"/>
                <a:gd name="T31" fmla="*/ 7 h 29"/>
                <a:gd name="T32" fmla="*/ 1 w 32"/>
                <a:gd name="T33" fmla="*/ 13 h 29"/>
                <a:gd name="T34" fmla="*/ 0 w 32"/>
                <a:gd name="T35" fmla="*/ 20 h 29"/>
                <a:gd name="T36" fmla="*/ 3 w 32"/>
                <a:gd name="T37" fmla="*/ 1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" h="29">
                  <a:moveTo>
                    <a:pt x="3" y="19"/>
                  </a:moveTo>
                  <a:cubicBezTo>
                    <a:pt x="4" y="19"/>
                    <a:pt x="6" y="21"/>
                    <a:pt x="7" y="20"/>
                  </a:cubicBezTo>
                  <a:cubicBezTo>
                    <a:pt x="7" y="19"/>
                    <a:pt x="6" y="17"/>
                    <a:pt x="7" y="17"/>
                  </a:cubicBezTo>
                  <a:cubicBezTo>
                    <a:pt x="9" y="17"/>
                    <a:pt x="9" y="19"/>
                    <a:pt x="10" y="19"/>
                  </a:cubicBezTo>
                  <a:cubicBezTo>
                    <a:pt x="11" y="19"/>
                    <a:pt x="12" y="18"/>
                    <a:pt x="12" y="18"/>
                  </a:cubicBezTo>
                  <a:cubicBezTo>
                    <a:pt x="13" y="17"/>
                    <a:pt x="14" y="18"/>
                    <a:pt x="14" y="18"/>
                  </a:cubicBezTo>
                  <a:cubicBezTo>
                    <a:pt x="22" y="18"/>
                    <a:pt x="25" y="24"/>
                    <a:pt x="29" y="29"/>
                  </a:cubicBezTo>
                  <a:cubicBezTo>
                    <a:pt x="30" y="29"/>
                    <a:pt x="31" y="28"/>
                    <a:pt x="32" y="27"/>
                  </a:cubicBezTo>
                  <a:cubicBezTo>
                    <a:pt x="29" y="25"/>
                    <a:pt x="26" y="22"/>
                    <a:pt x="24" y="19"/>
                  </a:cubicBezTo>
                  <a:cubicBezTo>
                    <a:pt x="23" y="17"/>
                    <a:pt x="21" y="17"/>
                    <a:pt x="19" y="16"/>
                  </a:cubicBezTo>
                  <a:cubicBezTo>
                    <a:pt x="18" y="16"/>
                    <a:pt x="18" y="14"/>
                    <a:pt x="17" y="14"/>
                  </a:cubicBezTo>
                  <a:cubicBezTo>
                    <a:pt x="16" y="14"/>
                    <a:pt x="17" y="15"/>
                    <a:pt x="17" y="16"/>
                  </a:cubicBezTo>
                  <a:cubicBezTo>
                    <a:pt x="17" y="16"/>
                    <a:pt x="16" y="14"/>
                    <a:pt x="16" y="14"/>
                  </a:cubicBezTo>
                  <a:cubicBezTo>
                    <a:pt x="15" y="12"/>
                    <a:pt x="14" y="11"/>
                    <a:pt x="14" y="9"/>
                  </a:cubicBezTo>
                  <a:cubicBezTo>
                    <a:pt x="13" y="6"/>
                    <a:pt x="13" y="3"/>
                    <a:pt x="10" y="0"/>
                  </a:cubicBezTo>
                  <a:cubicBezTo>
                    <a:pt x="9" y="4"/>
                    <a:pt x="4" y="4"/>
                    <a:pt x="2" y="7"/>
                  </a:cubicBezTo>
                  <a:cubicBezTo>
                    <a:pt x="1" y="9"/>
                    <a:pt x="2" y="11"/>
                    <a:pt x="1" y="13"/>
                  </a:cubicBezTo>
                  <a:cubicBezTo>
                    <a:pt x="0" y="15"/>
                    <a:pt x="0" y="17"/>
                    <a:pt x="0" y="20"/>
                  </a:cubicBezTo>
                  <a:cubicBezTo>
                    <a:pt x="1" y="19"/>
                    <a:pt x="2" y="19"/>
                    <a:pt x="3" y="1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8" name="Freeform 746">
              <a:extLst>
                <a:ext uri="{FF2B5EF4-FFF2-40B4-BE49-F238E27FC236}">
                  <a16:creationId xmlns:a16="http://schemas.microsoft.com/office/drawing/2014/main" id="{610C47EF-0C38-483C-0B90-C2B4C5A30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00180" y="8313140"/>
              <a:ext cx="691082" cy="573398"/>
            </a:xfrm>
            <a:custGeom>
              <a:avLst/>
              <a:gdLst>
                <a:gd name="T0" fmla="*/ 70 w 74"/>
                <a:gd name="T1" fmla="*/ 38 h 61"/>
                <a:gd name="T2" fmla="*/ 57 w 74"/>
                <a:gd name="T3" fmla="*/ 33 h 61"/>
                <a:gd name="T4" fmla="*/ 51 w 74"/>
                <a:gd name="T5" fmla="*/ 29 h 61"/>
                <a:gd name="T6" fmla="*/ 48 w 74"/>
                <a:gd name="T7" fmla="*/ 24 h 61"/>
                <a:gd name="T8" fmla="*/ 51 w 74"/>
                <a:gd name="T9" fmla="*/ 20 h 61"/>
                <a:gd name="T10" fmla="*/ 45 w 74"/>
                <a:gd name="T11" fmla="*/ 23 h 61"/>
                <a:gd name="T12" fmla="*/ 44 w 74"/>
                <a:gd name="T13" fmla="*/ 18 h 61"/>
                <a:gd name="T14" fmla="*/ 44 w 74"/>
                <a:gd name="T15" fmla="*/ 12 h 61"/>
                <a:gd name="T16" fmla="*/ 37 w 74"/>
                <a:gd name="T17" fmla="*/ 5 h 61"/>
                <a:gd name="T18" fmla="*/ 28 w 74"/>
                <a:gd name="T19" fmla="*/ 4 h 61"/>
                <a:gd name="T20" fmla="*/ 24 w 74"/>
                <a:gd name="T21" fmla="*/ 5 h 61"/>
                <a:gd name="T22" fmla="*/ 21 w 74"/>
                <a:gd name="T23" fmla="*/ 5 h 61"/>
                <a:gd name="T24" fmla="*/ 18 w 74"/>
                <a:gd name="T25" fmla="*/ 5 h 61"/>
                <a:gd name="T26" fmla="*/ 17 w 74"/>
                <a:gd name="T27" fmla="*/ 8 h 61"/>
                <a:gd name="T28" fmla="*/ 15 w 74"/>
                <a:gd name="T29" fmla="*/ 13 h 61"/>
                <a:gd name="T30" fmla="*/ 12 w 74"/>
                <a:gd name="T31" fmla="*/ 14 h 61"/>
                <a:gd name="T32" fmla="*/ 10 w 74"/>
                <a:gd name="T33" fmla="*/ 18 h 61"/>
                <a:gd name="T34" fmla="*/ 10 w 74"/>
                <a:gd name="T35" fmla="*/ 23 h 61"/>
                <a:gd name="T36" fmla="*/ 5 w 74"/>
                <a:gd name="T37" fmla="*/ 34 h 61"/>
                <a:gd name="T38" fmla="*/ 1 w 74"/>
                <a:gd name="T39" fmla="*/ 35 h 61"/>
                <a:gd name="T40" fmla="*/ 2 w 74"/>
                <a:gd name="T41" fmla="*/ 38 h 61"/>
                <a:gd name="T42" fmla="*/ 9 w 74"/>
                <a:gd name="T43" fmla="*/ 47 h 61"/>
                <a:gd name="T44" fmla="*/ 13 w 74"/>
                <a:gd name="T45" fmla="*/ 50 h 61"/>
                <a:gd name="T46" fmla="*/ 14 w 74"/>
                <a:gd name="T47" fmla="*/ 54 h 61"/>
                <a:gd name="T48" fmla="*/ 20 w 74"/>
                <a:gd name="T49" fmla="*/ 55 h 61"/>
                <a:gd name="T50" fmla="*/ 25 w 74"/>
                <a:gd name="T51" fmla="*/ 59 h 61"/>
                <a:gd name="T52" fmla="*/ 33 w 74"/>
                <a:gd name="T53" fmla="*/ 60 h 61"/>
                <a:gd name="T54" fmla="*/ 39 w 74"/>
                <a:gd name="T55" fmla="*/ 57 h 61"/>
                <a:gd name="T56" fmla="*/ 47 w 74"/>
                <a:gd name="T57" fmla="*/ 56 h 61"/>
                <a:gd name="T58" fmla="*/ 54 w 74"/>
                <a:gd name="T59" fmla="*/ 53 h 61"/>
                <a:gd name="T60" fmla="*/ 59 w 74"/>
                <a:gd name="T61" fmla="*/ 53 h 61"/>
                <a:gd name="T62" fmla="*/ 74 w 74"/>
                <a:gd name="T63" fmla="*/ 38 h 61"/>
                <a:gd name="T64" fmla="*/ 70 w 74"/>
                <a:gd name="T65" fmla="*/ 3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4" h="61">
                  <a:moveTo>
                    <a:pt x="70" y="38"/>
                  </a:moveTo>
                  <a:cubicBezTo>
                    <a:pt x="65" y="36"/>
                    <a:pt x="61" y="35"/>
                    <a:pt x="57" y="33"/>
                  </a:cubicBezTo>
                  <a:cubicBezTo>
                    <a:pt x="54" y="32"/>
                    <a:pt x="53" y="31"/>
                    <a:pt x="51" y="29"/>
                  </a:cubicBezTo>
                  <a:cubicBezTo>
                    <a:pt x="50" y="28"/>
                    <a:pt x="49" y="26"/>
                    <a:pt x="48" y="24"/>
                  </a:cubicBezTo>
                  <a:cubicBezTo>
                    <a:pt x="48" y="23"/>
                    <a:pt x="51" y="21"/>
                    <a:pt x="51" y="20"/>
                  </a:cubicBezTo>
                  <a:cubicBezTo>
                    <a:pt x="49" y="21"/>
                    <a:pt x="47" y="22"/>
                    <a:pt x="45" y="23"/>
                  </a:cubicBezTo>
                  <a:cubicBezTo>
                    <a:pt x="43" y="23"/>
                    <a:pt x="43" y="19"/>
                    <a:pt x="44" y="18"/>
                  </a:cubicBezTo>
                  <a:cubicBezTo>
                    <a:pt x="47" y="15"/>
                    <a:pt x="46" y="15"/>
                    <a:pt x="44" y="12"/>
                  </a:cubicBezTo>
                  <a:cubicBezTo>
                    <a:pt x="42" y="10"/>
                    <a:pt x="40" y="6"/>
                    <a:pt x="37" y="5"/>
                  </a:cubicBezTo>
                  <a:cubicBezTo>
                    <a:pt x="35" y="5"/>
                    <a:pt x="30" y="3"/>
                    <a:pt x="28" y="4"/>
                  </a:cubicBezTo>
                  <a:cubicBezTo>
                    <a:pt x="26" y="7"/>
                    <a:pt x="24" y="0"/>
                    <a:pt x="24" y="5"/>
                  </a:cubicBezTo>
                  <a:cubicBezTo>
                    <a:pt x="24" y="7"/>
                    <a:pt x="22" y="6"/>
                    <a:pt x="21" y="5"/>
                  </a:cubicBezTo>
                  <a:cubicBezTo>
                    <a:pt x="20" y="5"/>
                    <a:pt x="19" y="5"/>
                    <a:pt x="18" y="5"/>
                  </a:cubicBezTo>
                  <a:cubicBezTo>
                    <a:pt x="16" y="6"/>
                    <a:pt x="17" y="6"/>
                    <a:pt x="17" y="8"/>
                  </a:cubicBezTo>
                  <a:cubicBezTo>
                    <a:pt x="17" y="9"/>
                    <a:pt x="16" y="12"/>
                    <a:pt x="15" y="13"/>
                  </a:cubicBezTo>
                  <a:cubicBezTo>
                    <a:pt x="15" y="14"/>
                    <a:pt x="12" y="13"/>
                    <a:pt x="12" y="14"/>
                  </a:cubicBezTo>
                  <a:cubicBezTo>
                    <a:pt x="12" y="16"/>
                    <a:pt x="10" y="17"/>
                    <a:pt x="10" y="18"/>
                  </a:cubicBezTo>
                  <a:cubicBezTo>
                    <a:pt x="10" y="19"/>
                    <a:pt x="11" y="22"/>
                    <a:pt x="10" y="23"/>
                  </a:cubicBezTo>
                  <a:cubicBezTo>
                    <a:pt x="4" y="24"/>
                    <a:pt x="6" y="30"/>
                    <a:pt x="5" y="34"/>
                  </a:cubicBezTo>
                  <a:cubicBezTo>
                    <a:pt x="4" y="35"/>
                    <a:pt x="3" y="35"/>
                    <a:pt x="1" y="35"/>
                  </a:cubicBezTo>
                  <a:cubicBezTo>
                    <a:pt x="0" y="36"/>
                    <a:pt x="0" y="38"/>
                    <a:pt x="2" y="38"/>
                  </a:cubicBezTo>
                  <a:cubicBezTo>
                    <a:pt x="5" y="39"/>
                    <a:pt x="8" y="45"/>
                    <a:pt x="9" y="47"/>
                  </a:cubicBezTo>
                  <a:cubicBezTo>
                    <a:pt x="10" y="49"/>
                    <a:pt x="11" y="49"/>
                    <a:pt x="13" y="50"/>
                  </a:cubicBezTo>
                  <a:cubicBezTo>
                    <a:pt x="14" y="51"/>
                    <a:pt x="13" y="53"/>
                    <a:pt x="14" y="54"/>
                  </a:cubicBezTo>
                  <a:cubicBezTo>
                    <a:pt x="16" y="56"/>
                    <a:pt x="18" y="54"/>
                    <a:pt x="20" y="55"/>
                  </a:cubicBezTo>
                  <a:cubicBezTo>
                    <a:pt x="21" y="56"/>
                    <a:pt x="23" y="58"/>
                    <a:pt x="25" y="59"/>
                  </a:cubicBezTo>
                  <a:cubicBezTo>
                    <a:pt x="27" y="59"/>
                    <a:pt x="31" y="61"/>
                    <a:pt x="33" y="60"/>
                  </a:cubicBezTo>
                  <a:cubicBezTo>
                    <a:pt x="35" y="58"/>
                    <a:pt x="36" y="56"/>
                    <a:pt x="39" y="57"/>
                  </a:cubicBezTo>
                  <a:cubicBezTo>
                    <a:pt x="42" y="58"/>
                    <a:pt x="45" y="57"/>
                    <a:pt x="47" y="56"/>
                  </a:cubicBezTo>
                  <a:cubicBezTo>
                    <a:pt x="49" y="54"/>
                    <a:pt x="51" y="53"/>
                    <a:pt x="54" y="53"/>
                  </a:cubicBezTo>
                  <a:cubicBezTo>
                    <a:pt x="55" y="53"/>
                    <a:pt x="59" y="53"/>
                    <a:pt x="59" y="53"/>
                  </a:cubicBezTo>
                  <a:cubicBezTo>
                    <a:pt x="64" y="48"/>
                    <a:pt x="69" y="43"/>
                    <a:pt x="74" y="38"/>
                  </a:cubicBezTo>
                  <a:cubicBezTo>
                    <a:pt x="73" y="38"/>
                    <a:pt x="71" y="38"/>
                    <a:pt x="70" y="3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59" name="Freeform 747">
              <a:extLst>
                <a:ext uri="{FF2B5EF4-FFF2-40B4-BE49-F238E27FC236}">
                  <a16:creationId xmlns:a16="http://schemas.microsoft.com/office/drawing/2014/main" id="{EB0EC630-A0E4-A531-8679-5C0E3AE32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35213" y="8481973"/>
              <a:ext cx="812103" cy="777272"/>
            </a:xfrm>
            <a:custGeom>
              <a:avLst/>
              <a:gdLst>
                <a:gd name="T0" fmla="*/ 86 w 87"/>
                <a:gd name="T1" fmla="*/ 1 h 83"/>
                <a:gd name="T2" fmla="*/ 83 w 87"/>
                <a:gd name="T3" fmla="*/ 0 h 83"/>
                <a:gd name="T4" fmla="*/ 79 w 87"/>
                <a:gd name="T5" fmla="*/ 3 h 83"/>
                <a:gd name="T6" fmla="*/ 71 w 87"/>
                <a:gd name="T7" fmla="*/ 3 h 83"/>
                <a:gd name="T8" fmla="*/ 69 w 87"/>
                <a:gd name="T9" fmla="*/ 4 h 83"/>
                <a:gd name="T10" fmla="*/ 68 w 87"/>
                <a:gd name="T11" fmla="*/ 3 h 83"/>
                <a:gd name="T12" fmla="*/ 63 w 87"/>
                <a:gd name="T13" fmla="*/ 6 h 83"/>
                <a:gd name="T14" fmla="*/ 58 w 87"/>
                <a:gd name="T15" fmla="*/ 5 h 83"/>
                <a:gd name="T16" fmla="*/ 53 w 87"/>
                <a:gd name="T17" fmla="*/ 7 h 83"/>
                <a:gd name="T18" fmla="*/ 47 w 87"/>
                <a:gd name="T19" fmla="*/ 2 h 83"/>
                <a:gd name="T20" fmla="*/ 44 w 87"/>
                <a:gd name="T21" fmla="*/ 6 h 83"/>
                <a:gd name="T22" fmla="*/ 48 w 87"/>
                <a:gd name="T23" fmla="*/ 12 h 83"/>
                <a:gd name="T24" fmla="*/ 56 w 87"/>
                <a:gd name="T25" fmla="*/ 16 h 83"/>
                <a:gd name="T26" fmla="*/ 70 w 87"/>
                <a:gd name="T27" fmla="*/ 20 h 83"/>
                <a:gd name="T28" fmla="*/ 63 w 87"/>
                <a:gd name="T29" fmla="*/ 27 h 83"/>
                <a:gd name="T30" fmla="*/ 58 w 87"/>
                <a:gd name="T31" fmla="*/ 33 h 83"/>
                <a:gd name="T32" fmla="*/ 55 w 87"/>
                <a:gd name="T33" fmla="*/ 35 h 83"/>
                <a:gd name="T34" fmla="*/ 48 w 87"/>
                <a:gd name="T35" fmla="*/ 35 h 83"/>
                <a:gd name="T36" fmla="*/ 42 w 87"/>
                <a:gd name="T37" fmla="*/ 38 h 83"/>
                <a:gd name="T38" fmla="*/ 36 w 87"/>
                <a:gd name="T39" fmla="*/ 39 h 83"/>
                <a:gd name="T40" fmla="*/ 32 w 87"/>
                <a:gd name="T41" fmla="*/ 39 h 83"/>
                <a:gd name="T42" fmla="*/ 26 w 87"/>
                <a:gd name="T43" fmla="*/ 42 h 83"/>
                <a:gd name="T44" fmla="*/ 21 w 87"/>
                <a:gd name="T45" fmla="*/ 41 h 83"/>
                <a:gd name="T46" fmla="*/ 16 w 87"/>
                <a:gd name="T47" fmla="*/ 37 h 83"/>
                <a:gd name="T48" fmla="*/ 11 w 87"/>
                <a:gd name="T49" fmla="*/ 37 h 83"/>
                <a:gd name="T50" fmla="*/ 7 w 87"/>
                <a:gd name="T51" fmla="*/ 34 h 83"/>
                <a:gd name="T52" fmla="*/ 0 w 87"/>
                <a:gd name="T53" fmla="*/ 39 h 83"/>
                <a:gd name="T54" fmla="*/ 3 w 87"/>
                <a:gd name="T55" fmla="*/ 41 h 83"/>
                <a:gd name="T56" fmla="*/ 4 w 87"/>
                <a:gd name="T57" fmla="*/ 45 h 83"/>
                <a:gd name="T58" fmla="*/ 3 w 87"/>
                <a:gd name="T59" fmla="*/ 54 h 83"/>
                <a:gd name="T60" fmla="*/ 0 w 87"/>
                <a:gd name="T61" fmla="*/ 58 h 83"/>
                <a:gd name="T62" fmla="*/ 3 w 87"/>
                <a:gd name="T63" fmla="*/ 60 h 83"/>
                <a:gd name="T64" fmla="*/ 1 w 87"/>
                <a:gd name="T65" fmla="*/ 65 h 83"/>
                <a:gd name="T66" fmla="*/ 4 w 87"/>
                <a:gd name="T67" fmla="*/ 66 h 83"/>
                <a:gd name="T68" fmla="*/ 15 w 87"/>
                <a:gd name="T69" fmla="*/ 73 h 83"/>
                <a:gd name="T70" fmla="*/ 19 w 87"/>
                <a:gd name="T71" fmla="*/ 77 h 83"/>
                <a:gd name="T72" fmla="*/ 26 w 87"/>
                <a:gd name="T73" fmla="*/ 83 h 83"/>
                <a:gd name="T74" fmla="*/ 30 w 87"/>
                <a:gd name="T75" fmla="*/ 76 h 83"/>
                <a:gd name="T76" fmla="*/ 33 w 87"/>
                <a:gd name="T77" fmla="*/ 72 h 83"/>
                <a:gd name="T78" fmla="*/ 35 w 87"/>
                <a:gd name="T79" fmla="*/ 69 h 83"/>
                <a:gd name="T80" fmla="*/ 40 w 87"/>
                <a:gd name="T81" fmla="*/ 65 h 83"/>
                <a:gd name="T82" fmla="*/ 59 w 87"/>
                <a:gd name="T83" fmla="*/ 48 h 83"/>
                <a:gd name="T84" fmla="*/ 77 w 87"/>
                <a:gd name="T85" fmla="*/ 24 h 83"/>
                <a:gd name="T86" fmla="*/ 84 w 87"/>
                <a:gd name="T87" fmla="*/ 14 h 83"/>
                <a:gd name="T88" fmla="*/ 86 w 87"/>
                <a:gd name="T89" fmla="*/ 7 h 83"/>
                <a:gd name="T90" fmla="*/ 86 w 87"/>
                <a:gd name="T91" fmla="*/ 1 h 83"/>
                <a:gd name="T92" fmla="*/ 86 w 87"/>
                <a:gd name="T93" fmla="*/ 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7" h="83">
                  <a:moveTo>
                    <a:pt x="86" y="1"/>
                  </a:moveTo>
                  <a:cubicBezTo>
                    <a:pt x="87" y="0"/>
                    <a:pt x="84" y="0"/>
                    <a:pt x="83" y="0"/>
                  </a:cubicBezTo>
                  <a:cubicBezTo>
                    <a:pt x="82" y="1"/>
                    <a:pt x="81" y="2"/>
                    <a:pt x="79" y="3"/>
                  </a:cubicBezTo>
                  <a:cubicBezTo>
                    <a:pt x="77" y="3"/>
                    <a:pt x="74" y="3"/>
                    <a:pt x="71" y="3"/>
                  </a:cubicBezTo>
                  <a:cubicBezTo>
                    <a:pt x="71" y="4"/>
                    <a:pt x="70" y="4"/>
                    <a:pt x="69" y="4"/>
                  </a:cubicBezTo>
                  <a:cubicBezTo>
                    <a:pt x="68" y="4"/>
                    <a:pt x="68" y="3"/>
                    <a:pt x="68" y="3"/>
                  </a:cubicBezTo>
                  <a:cubicBezTo>
                    <a:pt x="66" y="4"/>
                    <a:pt x="65" y="6"/>
                    <a:pt x="63" y="6"/>
                  </a:cubicBezTo>
                  <a:cubicBezTo>
                    <a:pt x="61" y="6"/>
                    <a:pt x="61" y="5"/>
                    <a:pt x="58" y="5"/>
                  </a:cubicBezTo>
                  <a:cubicBezTo>
                    <a:pt x="57" y="6"/>
                    <a:pt x="55" y="8"/>
                    <a:pt x="53" y="7"/>
                  </a:cubicBezTo>
                  <a:cubicBezTo>
                    <a:pt x="50" y="6"/>
                    <a:pt x="49" y="5"/>
                    <a:pt x="47" y="2"/>
                  </a:cubicBezTo>
                  <a:cubicBezTo>
                    <a:pt x="47" y="3"/>
                    <a:pt x="44" y="5"/>
                    <a:pt x="44" y="6"/>
                  </a:cubicBezTo>
                  <a:cubicBezTo>
                    <a:pt x="45" y="8"/>
                    <a:pt x="46" y="10"/>
                    <a:pt x="48" y="12"/>
                  </a:cubicBezTo>
                  <a:cubicBezTo>
                    <a:pt x="50" y="14"/>
                    <a:pt x="53" y="15"/>
                    <a:pt x="56" y="16"/>
                  </a:cubicBezTo>
                  <a:cubicBezTo>
                    <a:pt x="61" y="18"/>
                    <a:pt x="65" y="20"/>
                    <a:pt x="70" y="20"/>
                  </a:cubicBezTo>
                  <a:cubicBezTo>
                    <a:pt x="68" y="22"/>
                    <a:pt x="65" y="25"/>
                    <a:pt x="63" y="27"/>
                  </a:cubicBezTo>
                  <a:cubicBezTo>
                    <a:pt x="61" y="29"/>
                    <a:pt x="59" y="31"/>
                    <a:pt x="58" y="33"/>
                  </a:cubicBezTo>
                  <a:cubicBezTo>
                    <a:pt x="57" y="33"/>
                    <a:pt x="56" y="35"/>
                    <a:pt x="55" y="35"/>
                  </a:cubicBezTo>
                  <a:cubicBezTo>
                    <a:pt x="53" y="36"/>
                    <a:pt x="50" y="34"/>
                    <a:pt x="48" y="35"/>
                  </a:cubicBezTo>
                  <a:cubicBezTo>
                    <a:pt x="46" y="35"/>
                    <a:pt x="44" y="37"/>
                    <a:pt x="42" y="38"/>
                  </a:cubicBezTo>
                  <a:cubicBezTo>
                    <a:pt x="40" y="39"/>
                    <a:pt x="38" y="40"/>
                    <a:pt x="36" y="39"/>
                  </a:cubicBezTo>
                  <a:cubicBezTo>
                    <a:pt x="35" y="39"/>
                    <a:pt x="33" y="38"/>
                    <a:pt x="32" y="39"/>
                  </a:cubicBezTo>
                  <a:cubicBezTo>
                    <a:pt x="29" y="41"/>
                    <a:pt x="29" y="43"/>
                    <a:pt x="26" y="42"/>
                  </a:cubicBezTo>
                  <a:cubicBezTo>
                    <a:pt x="24" y="41"/>
                    <a:pt x="22" y="41"/>
                    <a:pt x="21" y="41"/>
                  </a:cubicBezTo>
                  <a:cubicBezTo>
                    <a:pt x="19" y="40"/>
                    <a:pt x="17" y="38"/>
                    <a:pt x="16" y="37"/>
                  </a:cubicBezTo>
                  <a:cubicBezTo>
                    <a:pt x="15" y="37"/>
                    <a:pt x="12" y="38"/>
                    <a:pt x="11" y="37"/>
                  </a:cubicBezTo>
                  <a:cubicBezTo>
                    <a:pt x="10" y="36"/>
                    <a:pt x="8" y="34"/>
                    <a:pt x="7" y="34"/>
                  </a:cubicBezTo>
                  <a:cubicBezTo>
                    <a:pt x="3" y="35"/>
                    <a:pt x="2" y="36"/>
                    <a:pt x="0" y="39"/>
                  </a:cubicBezTo>
                  <a:cubicBezTo>
                    <a:pt x="0" y="40"/>
                    <a:pt x="3" y="40"/>
                    <a:pt x="3" y="41"/>
                  </a:cubicBezTo>
                  <a:cubicBezTo>
                    <a:pt x="3" y="43"/>
                    <a:pt x="3" y="44"/>
                    <a:pt x="4" y="45"/>
                  </a:cubicBezTo>
                  <a:cubicBezTo>
                    <a:pt x="6" y="47"/>
                    <a:pt x="5" y="52"/>
                    <a:pt x="3" y="54"/>
                  </a:cubicBezTo>
                  <a:cubicBezTo>
                    <a:pt x="2" y="55"/>
                    <a:pt x="1" y="56"/>
                    <a:pt x="0" y="58"/>
                  </a:cubicBezTo>
                  <a:cubicBezTo>
                    <a:pt x="0" y="61"/>
                    <a:pt x="2" y="59"/>
                    <a:pt x="3" y="60"/>
                  </a:cubicBezTo>
                  <a:cubicBezTo>
                    <a:pt x="3" y="60"/>
                    <a:pt x="0" y="64"/>
                    <a:pt x="1" y="65"/>
                  </a:cubicBezTo>
                  <a:cubicBezTo>
                    <a:pt x="2" y="65"/>
                    <a:pt x="3" y="66"/>
                    <a:pt x="4" y="66"/>
                  </a:cubicBezTo>
                  <a:cubicBezTo>
                    <a:pt x="8" y="69"/>
                    <a:pt x="12" y="71"/>
                    <a:pt x="15" y="73"/>
                  </a:cubicBezTo>
                  <a:cubicBezTo>
                    <a:pt x="18" y="74"/>
                    <a:pt x="19" y="74"/>
                    <a:pt x="19" y="77"/>
                  </a:cubicBezTo>
                  <a:cubicBezTo>
                    <a:pt x="19" y="79"/>
                    <a:pt x="25" y="82"/>
                    <a:pt x="26" y="83"/>
                  </a:cubicBezTo>
                  <a:cubicBezTo>
                    <a:pt x="28" y="80"/>
                    <a:pt x="29" y="78"/>
                    <a:pt x="30" y="76"/>
                  </a:cubicBezTo>
                  <a:cubicBezTo>
                    <a:pt x="30" y="74"/>
                    <a:pt x="31" y="72"/>
                    <a:pt x="33" y="72"/>
                  </a:cubicBezTo>
                  <a:cubicBezTo>
                    <a:pt x="34" y="71"/>
                    <a:pt x="34" y="70"/>
                    <a:pt x="35" y="69"/>
                  </a:cubicBezTo>
                  <a:cubicBezTo>
                    <a:pt x="37" y="68"/>
                    <a:pt x="38" y="67"/>
                    <a:pt x="40" y="65"/>
                  </a:cubicBezTo>
                  <a:cubicBezTo>
                    <a:pt x="45" y="57"/>
                    <a:pt x="52" y="53"/>
                    <a:pt x="59" y="48"/>
                  </a:cubicBezTo>
                  <a:cubicBezTo>
                    <a:pt x="68" y="42"/>
                    <a:pt x="73" y="33"/>
                    <a:pt x="77" y="24"/>
                  </a:cubicBezTo>
                  <a:cubicBezTo>
                    <a:pt x="79" y="20"/>
                    <a:pt x="82" y="18"/>
                    <a:pt x="84" y="14"/>
                  </a:cubicBezTo>
                  <a:cubicBezTo>
                    <a:pt x="85" y="12"/>
                    <a:pt x="85" y="9"/>
                    <a:pt x="86" y="7"/>
                  </a:cubicBezTo>
                  <a:cubicBezTo>
                    <a:pt x="86" y="6"/>
                    <a:pt x="85" y="2"/>
                    <a:pt x="86" y="1"/>
                  </a:cubicBezTo>
                  <a:cubicBezTo>
                    <a:pt x="86" y="1"/>
                    <a:pt x="86" y="1"/>
                    <a:pt x="86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0" name="Freeform 748">
              <a:extLst>
                <a:ext uri="{FF2B5EF4-FFF2-40B4-BE49-F238E27FC236}">
                  <a16:creationId xmlns:a16="http://schemas.microsoft.com/office/drawing/2014/main" id="{62135DE0-80C4-64E5-AECC-88927268F0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01457" y="8437375"/>
              <a:ext cx="82803" cy="101936"/>
            </a:xfrm>
            <a:custGeom>
              <a:avLst/>
              <a:gdLst>
                <a:gd name="T0" fmla="*/ 3 w 9"/>
                <a:gd name="T1" fmla="*/ 2 h 11"/>
                <a:gd name="T2" fmla="*/ 1 w 9"/>
                <a:gd name="T3" fmla="*/ 5 h 11"/>
                <a:gd name="T4" fmla="*/ 0 w 9"/>
                <a:gd name="T5" fmla="*/ 10 h 11"/>
                <a:gd name="T6" fmla="*/ 8 w 9"/>
                <a:gd name="T7" fmla="*/ 7 h 11"/>
                <a:gd name="T8" fmla="*/ 4 w 9"/>
                <a:gd name="T9" fmla="*/ 6 h 11"/>
                <a:gd name="T10" fmla="*/ 8 w 9"/>
                <a:gd name="T11" fmla="*/ 3 h 11"/>
                <a:gd name="T12" fmla="*/ 3 w 9"/>
                <a:gd name="T13" fmla="*/ 2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11">
                  <a:moveTo>
                    <a:pt x="3" y="2"/>
                  </a:moveTo>
                  <a:cubicBezTo>
                    <a:pt x="2" y="3"/>
                    <a:pt x="1" y="4"/>
                    <a:pt x="1" y="5"/>
                  </a:cubicBezTo>
                  <a:cubicBezTo>
                    <a:pt x="0" y="5"/>
                    <a:pt x="0" y="9"/>
                    <a:pt x="0" y="10"/>
                  </a:cubicBezTo>
                  <a:cubicBezTo>
                    <a:pt x="2" y="11"/>
                    <a:pt x="7" y="7"/>
                    <a:pt x="8" y="7"/>
                  </a:cubicBezTo>
                  <a:cubicBezTo>
                    <a:pt x="8" y="6"/>
                    <a:pt x="5" y="5"/>
                    <a:pt x="4" y="6"/>
                  </a:cubicBezTo>
                  <a:cubicBezTo>
                    <a:pt x="5" y="5"/>
                    <a:pt x="9" y="4"/>
                    <a:pt x="8" y="3"/>
                  </a:cubicBezTo>
                  <a:cubicBezTo>
                    <a:pt x="7" y="0"/>
                    <a:pt x="5" y="0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1" name="Freeform 749">
              <a:extLst>
                <a:ext uri="{FF2B5EF4-FFF2-40B4-BE49-F238E27FC236}">
                  <a16:creationId xmlns:a16="http://schemas.microsoft.com/office/drawing/2014/main" id="{48EB48C8-3214-0651-6184-D328926A0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0947" y="8848311"/>
              <a:ext cx="242036" cy="261215"/>
            </a:xfrm>
            <a:custGeom>
              <a:avLst/>
              <a:gdLst>
                <a:gd name="T0" fmla="*/ 22 w 26"/>
                <a:gd name="T1" fmla="*/ 18 h 28"/>
                <a:gd name="T2" fmla="*/ 25 w 26"/>
                <a:gd name="T3" fmla="*/ 14 h 28"/>
                <a:gd name="T4" fmla="*/ 26 w 26"/>
                <a:gd name="T5" fmla="*/ 8 h 28"/>
                <a:gd name="T6" fmla="*/ 24 w 26"/>
                <a:gd name="T7" fmla="*/ 3 h 28"/>
                <a:gd name="T8" fmla="*/ 21 w 26"/>
                <a:gd name="T9" fmla="*/ 0 h 28"/>
                <a:gd name="T10" fmla="*/ 16 w 26"/>
                <a:gd name="T11" fmla="*/ 1 h 28"/>
                <a:gd name="T12" fmla="*/ 12 w 26"/>
                <a:gd name="T13" fmla="*/ 3 h 28"/>
                <a:gd name="T14" fmla="*/ 6 w 26"/>
                <a:gd name="T15" fmla="*/ 2 h 28"/>
                <a:gd name="T16" fmla="*/ 7 w 26"/>
                <a:gd name="T17" fmla="*/ 8 h 28"/>
                <a:gd name="T18" fmla="*/ 6 w 26"/>
                <a:gd name="T19" fmla="*/ 12 h 28"/>
                <a:gd name="T20" fmla="*/ 2 w 26"/>
                <a:gd name="T21" fmla="*/ 16 h 28"/>
                <a:gd name="T22" fmla="*/ 0 w 26"/>
                <a:gd name="T23" fmla="*/ 22 h 28"/>
                <a:gd name="T24" fmla="*/ 0 w 26"/>
                <a:gd name="T25" fmla="*/ 27 h 28"/>
                <a:gd name="T26" fmla="*/ 4 w 26"/>
                <a:gd name="T27" fmla="*/ 26 h 28"/>
                <a:gd name="T28" fmla="*/ 11 w 26"/>
                <a:gd name="T29" fmla="*/ 25 h 28"/>
                <a:gd name="T30" fmla="*/ 14 w 26"/>
                <a:gd name="T31" fmla="*/ 20 h 28"/>
                <a:gd name="T32" fmla="*/ 21 w 26"/>
                <a:gd name="T33" fmla="*/ 20 h 28"/>
                <a:gd name="T34" fmla="*/ 22 w 26"/>
                <a:gd name="T35" fmla="*/ 18 h 28"/>
                <a:gd name="T36" fmla="*/ 22 w 26"/>
                <a:gd name="T37" fmla="*/ 1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" h="28">
                  <a:moveTo>
                    <a:pt x="22" y="18"/>
                  </a:moveTo>
                  <a:cubicBezTo>
                    <a:pt x="22" y="16"/>
                    <a:pt x="24" y="15"/>
                    <a:pt x="25" y="14"/>
                  </a:cubicBezTo>
                  <a:cubicBezTo>
                    <a:pt x="26" y="13"/>
                    <a:pt x="26" y="10"/>
                    <a:pt x="26" y="8"/>
                  </a:cubicBezTo>
                  <a:cubicBezTo>
                    <a:pt x="26" y="6"/>
                    <a:pt x="24" y="5"/>
                    <a:pt x="24" y="3"/>
                  </a:cubicBezTo>
                  <a:cubicBezTo>
                    <a:pt x="24" y="1"/>
                    <a:pt x="22" y="1"/>
                    <a:pt x="21" y="0"/>
                  </a:cubicBezTo>
                  <a:cubicBezTo>
                    <a:pt x="20" y="1"/>
                    <a:pt x="18" y="0"/>
                    <a:pt x="16" y="1"/>
                  </a:cubicBezTo>
                  <a:cubicBezTo>
                    <a:pt x="15" y="2"/>
                    <a:pt x="13" y="4"/>
                    <a:pt x="12" y="3"/>
                  </a:cubicBezTo>
                  <a:cubicBezTo>
                    <a:pt x="10" y="1"/>
                    <a:pt x="7" y="0"/>
                    <a:pt x="6" y="2"/>
                  </a:cubicBezTo>
                  <a:cubicBezTo>
                    <a:pt x="5" y="4"/>
                    <a:pt x="6" y="7"/>
                    <a:pt x="7" y="8"/>
                  </a:cubicBezTo>
                  <a:cubicBezTo>
                    <a:pt x="8" y="10"/>
                    <a:pt x="7" y="10"/>
                    <a:pt x="6" y="12"/>
                  </a:cubicBezTo>
                  <a:cubicBezTo>
                    <a:pt x="5" y="14"/>
                    <a:pt x="3" y="15"/>
                    <a:pt x="2" y="16"/>
                  </a:cubicBezTo>
                  <a:cubicBezTo>
                    <a:pt x="1" y="18"/>
                    <a:pt x="0" y="19"/>
                    <a:pt x="0" y="22"/>
                  </a:cubicBezTo>
                  <a:cubicBezTo>
                    <a:pt x="0" y="23"/>
                    <a:pt x="1" y="25"/>
                    <a:pt x="0" y="27"/>
                  </a:cubicBezTo>
                  <a:cubicBezTo>
                    <a:pt x="2" y="28"/>
                    <a:pt x="2" y="27"/>
                    <a:pt x="4" y="26"/>
                  </a:cubicBezTo>
                  <a:cubicBezTo>
                    <a:pt x="6" y="25"/>
                    <a:pt x="9" y="25"/>
                    <a:pt x="11" y="25"/>
                  </a:cubicBezTo>
                  <a:cubicBezTo>
                    <a:pt x="10" y="22"/>
                    <a:pt x="12" y="21"/>
                    <a:pt x="14" y="20"/>
                  </a:cubicBezTo>
                  <a:cubicBezTo>
                    <a:pt x="16" y="19"/>
                    <a:pt x="20" y="17"/>
                    <a:pt x="21" y="20"/>
                  </a:cubicBezTo>
                  <a:cubicBezTo>
                    <a:pt x="21" y="19"/>
                    <a:pt x="21" y="18"/>
                    <a:pt x="22" y="18"/>
                  </a:cubicBezTo>
                  <a:cubicBezTo>
                    <a:pt x="22" y="16"/>
                    <a:pt x="21" y="18"/>
                    <a:pt x="22" y="18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2" name="Freeform 750">
              <a:extLst>
                <a:ext uri="{FF2B5EF4-FFF2-40B4-BE49-F238E27FC236}">
                  <a16:creationId xmlns:a16="http://schemas.microsoft.com/office/drawing/2014/main" id="{CCC320BE-D9A5-6A2D-4B38-0E086EE337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12283" y="9147751"/>
              <a:ext cx="92356" cy="92380"/>
            </a:xfrm>
            <a:custGeom>
              <a:avLst/>
              <a:gdLst>
                <a:gd name="T0" fmla="*/ 1 w 10"/>
                <a:gd name="T1" fmla="*/ 6 h 10"/>
                <a:gd name="T2" fmla="*/ 3 w 10"/>
                <a:gd name="T3" fmla="*/ 10 h 10"/>
                <a:gd name="T4" fmla="*/ 9 w 10"/>
                <a:gd name="T5" fmla="*/ 5 h 10"/>
                <a:gd name="T6" fmla="*/ 8 w 10"/>
                <a:gd name="T7" fmla="*/ 0 h 10"/>
                <a:gd name="T8" fmla="*/ 4 w 10"/>
                <a:gd name="T9" fmla="*/ 1 h 10"/>
                <a:gd name="T10" fmla="*/ 0 w 10"/>
                <a:gd name="T11" fmla="*/ 1 h 10"/>
                <a:gd name="T12" fmla="*/ 1 w 10"/>
                <a:gd name="T13" fmla="*/ 6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10">
                  <a:moveTo>
                    <a:pt x="1" y="6"/>
                  </a:moveTo>
                  <a:cubicBezTo>
                    <a:pt x="2" y="7"/>
                    <a:pt x="2" y="9"/>
                    <a:pt x="3" y="10"/>
                  </a:cubicBezTo>
                  <a:cubicBezTo>
                    <a:pt x="5" y="9"/>
                    <a:pt x="7" y="7"/>
                    <a:pt x="9" y="5"/>
                  </a:cubicBezTo>
                  <a:cubicBezTo>
                    <a:pt x="10" y="3"/>
                    <a:pt x="5" y="4"/>
                    <a:pt x="8" y="0"/>
                  </a:cubicBezTo>
                  <a:cubicBezTo>
                    <a:pt x="7" y="0"/>
                    <a:pt x="3" y="0"/>
                    <a:pt x="4" y="1"/>
                  </a:cubicBezTo>
                  <a:cubicBezTo>
                    <a:pt x="5" y="3"/>
                    <a:pt x="1" y="2"/>
                    <a:pt x="0" y="1"/>
                  </a:cubicBezTo>
                  <a:cubicBezTo>
                    <a:pt x="0" y="3"/>
                    <a:pt x="1" y="4"/>
                    <a:pt x="1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3" name="Freeform 751">
              <a:extLst>
                <a:ext uri="{FF2B5EF4-FFF2-40B4-BE49-F238E27FC236}">
                  <a16:creationId xmlns:a16="http://schemas.microsoft.com/office/drawing/2014/main" id="{FD309C4D-50BB-12E8-485B-6952AB124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12283" y="9090413"/>
              <a:ext cx="101909" cy="86010"/>
            </a:xfrm>
            <a:custGeom>
              <a:avLst/>
              <a:gdLst>
                <a:gd name="T0" fmla="*/ 3 w 11"/>
                <a:gd name="T1" fmla="*/ 1 h 9"/>
                <a:gd name="T2" fmla="*/ 0 w 11"/>
                <a:gd name="T3" fmla="*/ 7 h 9"/>
                <a:gd name="T4" fmla="*/ 4 w 11"/>
                <a:gd name="T5" fmla="*/ 7 h 9"/>
                <a:gd name="T6" fmla="*/ 8 w 11"/>
                <a:gd name="T7" fmla="*/ 6 h 9"/>
                <a:gd name="T8" fmla="*/ 7 w 11"/>
                <a:gd name="T9" fmla="*/ 0 h 9"/>
                <a:gd name="T10" fmla="*/ 3 w 11"/>
                <a:gd name="T11" fmla="*/ 1 h 9"/>
                <a:gd name="T12" fmla="*/ 3 w 11"/>
                <a:gd name="T13" fmla="*/ 1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" h="9">
                  <a:moveTo>
                    <a:pt x="3" y="1"/>
                  </a:moveTo>
                  <a:cubicBezTo>
                    <a:pt x="1" y="2"/>
                    <a:pt x="0" y="5"/>
                    <a:pt x="0" y="7"/>
                  </a:cubicBezTo>
                  <a:cubicBezTo>
                    <a:pt x="1" y="8"/>
                    <a:pt x="5" y="9"/>
                    <a:pt x="4" y="7"/>
                  </a:cubicBezTo>
                  <a:cubicBezTo>
                    <a:pt x="3" y="6"/>
                    <a:pt x="7" y="6"/>
                    <a:pt x="8" y="6"/>
                  </a:cubicBezTo>
                  <a:cubicBezTo>
                    <a:pt x="11" y="5"/>
                    <a:pt x="8" y="1"/>
                    <a:pt x="7" y="0"/>
                  </a:cubicBezTo>
                  <a:cubicBezTo>
                    <a:pt x="5" y="1"/>
                    <a:pt x="5" y="2"/>
                    <a:pt x="3" y="1"/>
                  </a:cubicBezTo>
                  <a:cubicBezTo>
                    <a:pt x="2" y="1"/>
                    <a:pt x="4" y="1"/>
                    <a:pt x="3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4" name="Freeform 752">
              <a:extLst>
                <a:ext uri="{FF2B5EF4-FFF2-40B4-BE49-F238E27FC236}">
                  <a16:creationId xmlns:a16="http://schemas.microsoft.com/office/drawing/2014/main" id="{851510A8-F30D-724F-9C09-795D8878A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31393" y="9061741"/>
              <a:ext cx="503185" cy="544729"/>
            </a:xfrm>
            <a:custGeom>
              <a:avLst/>
              <a:gdLst>
                <a:gd name="T0" fmla="*/ 41 w 54"/>
                <a:gd name="T1" fmla="*/ 13 h 58"/>
                <a:gd name="T2" fmla="*/ 23 w 54"/>
                <a:gd name="T3" fmla="*/ 3 h 58"/>
                <a:gd name="T4" fmla="*/ 17 w 54"/>
                <a:gd name="T5" fmla="*/ 7 h 58"/>
                <a:gd name="T6" fmla="*/ 21 w 54"/>
                <a:gd name="T7" fmla="*/ 9 h 58"/>
                <a:gd name="T8" fmla="*/ 17 w 54"/>
                <a:gd name="T9" fmla="*/ 9 h 58"/>
                <a:gd name="T10" fmla="*/ 13 w 54"/>
                <a:gd name="T11" fmla="*/ 10 h 58"/>
                <a:gd name="T12" fmla="*/ 11 w 54"/>
                <a:gd name="T13" fmla="*/ 8 h 58"/>
                <a:gd name="T14" fmla="*/ 12 w 54"/>
                <a:gd name="T15" fmla="*/ 4 h 58"/>
                <a:gd name="T16" fmla="*/ 5 w 54"/>
                <a:gd name="T17" fmla="*/ 3 h 58"/>
                <a:gd name="T18" fmla="*/ 7 w 54"/>
                <a:gd name="T19" fmla="*/ 8 h 58"/>
                <a:gd name="T20" fmla="*/ 5 w 54"/>
                <a:gd name="T21" fmla="*/ 12 h 58"/>
                <a:gd name="T22" fmla="*/ 6 w 54"/>
                <a:gd name="T23" fmla="*/ 16 h 58"/>
                <a:gd name="T24" fmla="*/ 2 w 54"/>
                <a:gd name="T25" fmla="*/ 18 h 58"/>
                <a:gd name="T26" fmla="*/ 1 w 54"/>
                <a:gd name="T27" fmla="*/ 21 h 58"/>
                <a:gd name="T28" fmla="*/ 5 w 54"/>
                <a:gd name="T29" fmla="*/ 33 h 58"/>
                <a:gd name="T30" fmla="*/ 12 w 54"/>
                <a:gd name="T31" fmla="*/ 42 h 58"/>
                <a:gd name="T32" fmla="*/ 15 w 54"/>
                <a:gd name="T33" fmla="*/ 43 h 58"/>
                <a:gd name="T34" fmla="*/ 17 w 54"/>
                <a:gd name="T35" fmla="*/ 45 h 58"/>
                <a:gd name="T36" fmla="*/ 24 w 54"/>
                <a:gd name="T37" fmla="*/ 47 h 58"/>
                <a:gd name="T38" fmla="*/ 25 w 54"/>
                <a:gd name="T39" fmla="*/ 53 h 58"/>
                <a:gd name="T40" fmla="*/ 27 w 54"/>
                <a:gd name="T41" fmla="*/ 55 h 58"/>
                <a:gd name="T42" fmla="*/ 30 w 54"/>
                <a:gd name="T43" fmla="*/ 55 h 58"/>
                <a:gd name="T44" fmla="*/ 33 w 54"/>
                <a:gd name="T45" fmla="*/ 56 h 58"/>
                <a:gd name="T46" fmla="*/ 36 w 54"/>
                <a:gd name="T47" fmla="*/ 55 h 58"/>
                <a:gd name="T48" fmla="*/ 42 w 54"/>
                <a:gd name="T49" fmla="*/ 55 h 58"/>
                <a:gd name="T50" fmla="*/ 46 w 54"/>
                <a:gd name="T51" fmla="*/ 54 h 58"/>
                <a:gd name="T52" fmla="*/ 54 w 54"/>
                <a:gd name="T53" fmla="*/ 49 h 58"/>
                <a:gd name="T54" fmla="*/ 49 w 54"/>
                <a:gd name="T55" fmla="*/ 36 h 58"/>
                <a:gd name="T56" fmla="*/ 49 w 54"/>
                <a:gd name="T57" fmla="*/ 32 h 58"/>
                <a:gd name="T58" fmla="*/ 46 w 54"/>
                <a:gd name="T59" fmla="*/ 28 h 58"/>
                <a:gd name="T60" fmla="*/ 48 w 54"/>
                <a:gd name="T61" fmla="*/ 20 h 58"/>
                <a:gd name="T62" fmla="*/ 45 w 54"/>
                <a:gd name="T63" fmla="*/ 18 h 58"/>
                <a:gd name="T64" fmla="*/ 41 w 54"/>
                <a:gd name="T65" fmla="*/ 16 h 58"/>
                <a:gd name="T66" fmla="*/ 41 w 54"/>
                <a:gd name="T67" fmla="*/ 1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4" h="58">
                  <a:moveTo>
                    <a:pt x="41" y="13"/>
                  </a:moveTo>
                  <a:cubicBezTo>
                    <a:pt x="35" y="9"/>
                    <a:pt x="29" y="6"/>
                    <a:pt x="23" y="3"/>
                  </a:cubicBezTo>
                  <a:cubicBezTo>
                    <a:pt x="22" y="5"/>
                    <a:pt x="19" y="7"/>
                    <a:pt x="17" y="7"/>
                  </a:cubicBezTo>
                  <a:cubicBezTo>
                    <a:pt x="17" y="7"/>
                    <a:pt x="21" y="8"/>
                    <a:pt x="21" y="9"/>
                  </a:cubicBezTo>
                  <a:cubicBezTo>
                    <a:pt x="20" y="10"/>
                    <a:pt x="18" y="9"/>
                    <a:pt x="17" y="9"/>
                  </a:cubicBezTo>
                  <a:cubicBezTo>
                    <a:pt x="15" y="8"/>
                    <a:pt x="15" y="9"/>
                    <a:pt x="13" y="10"/>
                  </a:cubicBezTo>
                  <a:cubicBezTo>
                    <a:pt x="13" y="10"/>
                    <a:pt x="11" y="9"/>
                    <a:pt x="11" y="8"/>
                  </a:cubicBezTo>
                  <a:cubicBezTo>
                    <a:pt x="10" y="7"/>
                    <a:pt x="11" y="5"/>
                    <a:pt x="12" y="4"/>
                  </a:cubicBezTo>
                  <a:cubicBezTo>
                    <a:pt x="13" y="0"/>
                    <a:pt x="7" y="2"/>
                    <a:pt x="5" y="3"/>
                  </a:cubicBezTo>
                  <a:cubicBezTo>
                    <a:pt x="6" y="4"/>
                    <a:pt x="8" y="7"/>
                    <a:pt x="7" y="8"/>
                  </a:cubicBezTo>
                  <a:cubicBezTo>
                    <a:pt x="7" y="9"/>
                    <a:pt x="3" y="12"/>
                    <a:pt x="5" y="12"/>
                  </a:cubicBezTo>
                  <a:cubicBezTo>
                    <a:pt x="8" y="13"/>
                    <a:pt x="7" y="14"/>
                    <a:pt x="6" y="16"/>
                  </a:cubicBezTo>
                  <a:cubicBezTo>
                    <a:pt x="5" y="16"/>
                    <a:pt x="3" y="17"/>
                    <a:pt x="2" y="18"/>
                  </a:cubicBezTo>
                  <a:cubicBezTo>
                    <a:pt x="0" y="19"/>
                    <a:pt x="1" y="19"/>
                    <a:pt x="1" y="21"/>
                  </a:cubicBezTo>
                  <a:cubicBezTo>
                    <a:pt x="2" y="26"/>
                    <a:pt x="4" y="29"/>
                    <a:pt x="5" y="33"/>
                  </a:cubicBezTo>
                  <a:cubicBezTo>
                    <a:pt x="5" y="38"/>
                    <a:pt x="9" y="40"/>
                    <a:pt x="12" y="42"/>
                  </a:cubicBezTo>
                  <a:cubicBezTo>
                    <a:pt x="13" y="43"/>
                    <a:pt x="14" y="43"/>
                    <a:pt x="15" y="43"/>
                  </a:cubicBezTo>
                  <a:cubicBezTo>
                    <a:pt x="16" y="43"/>
                    <a:pt x="16" y="44"/>
                    <a:pt x="17" y="45"/>
                  </a:cubicBezTo>
                  <a:cubicBezTo>
                    <a:pt x="19" y="45"/>
                    <a:pt x="22" y="45"/>
                    <a:pt x="24" y="47"/>
                  </a:cubicBezTo>
                  <a:cubicBezTo>
                    <a:pt x="25" y="48"/>
                    <a:pt x="25" y="51"/>
                    <a:pt x="25" y="53"/>
                  </a:cubicBezTo>
                  <a:cubicBezTo>
                    <a:pt x="26" y="54"/>
                    <a:pt x="25" y="55"/>
                    <a:pt x="27" y="55"/>
                  </a:cubicBezTo>
                  <a:cubicBezTo>
                    <a:pt x="28" y="55"/>
                    <a:pt x="29" y="55"/>
                    <a:pt x="30" y="55"/>
                  </a:cubicBezTo>
                  <a:cubicBezTo>
                    <a:pt x="31" y="55"/>
                    <a:pt x="32" y="55"/>
                    <a:pt x="33" y="56"/>
                  </a:cubicBezTo>
                  <a:cubicBezTo>
                    <a:pt x="34" y="57"/>
                    <a:pt x="35" y="56"/>
                    <a:pt x="36" y="55"/>
                  </a:cubicBezTo>
                  <a:cubicBezTo>
                    <a:pt x="38" y="54"/>
                    <a:pt x="40" y="58"/>
                    <a:pt x="42" y="55"/>
                  </a:cubicBezTo>
                  <a:cubicBezTo>
                    <a:pt x="42" y="53"/>
                    <a:pt x="45" y="54"/>
                    <a:pt x="46" y="54"/>
                  </a:cubicBezTo>
                  <a:cubicBezTo>
                    <a:pt x="49" y="53"/>
                    <a:pt x="51" y="51"/>
                    <a:pt x="54" y="49"/>
                  </a:cubicBezTo>
                  <a:cubicBezTo>
                    <a:pt x="49" y="46"/>
                    <a:pt x="49" y="42"/>
                    <a:pt x="49" y="36"/>
                  </a:cubicBezTo>
                  <a:cubicBezTo>
                    <a:pt x="48" y="35"/>
                    <a:pt x="50" y="33"/>
                    <a:pt x="49" y="32"/>
                  </a:cubicBezTo>
                  <a:cubicBezTo>
                    <a:pt x="48" y="31"/>
                    <a:pt x="46" y="30"/>
                    <a:pt x="46" y="28"/>
                  </a:cubicBezTo>
                  <a:cubicBezTo>
                    <a:pt x="46" y="27"/>
                    <a:pt x="48" y="20"/>
                    <a:pt x="48" y="20"/>
                  </a:cubicBezTo>
                  <a:cubicBezTo>
                    <a:pt x="47" y="20"/>
                    <a:pt x="46" y="19"/>
                    <a:pt x="45" y="18"/>
                  </a:cubicBezTo>
                  <a:cubicBezTo>
                    <a:pt x="44" y="17"/>
                    <a:pt x="43" y="17"/>
                    <a:pt x="41" y="16"/>
                  </a:cubicBezTo>
                  <a:cubicBezTo>
                    <a:pt x="41" y="15"/>
                    <a:pt x="41" y="14"/>
                    <a:pt x="41" y="1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5" name="Freeform 753">
              <a:extLst>
                <a:ext uri="{FF2B5EF4-FFF2-40B4-BE49-F238E27FC236}">
                  <a16:creationId xmlns:a16="http://schemas.microsoft.com/office/drawing/2014/main" id="{9EB3F419-D339-9CA8-D166-E4AA042D7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17381" y="8931134"/>
              <a:ext cx="251592" cy="289887"/>
            </a:xfrm>
            <a:custGeom>
              <a:avLst/>
              <a:gdLst>
                <a:gd name="T0" fmla="*/ 15 w 27"/>
                <a:gd name="T1" fmla="*/ 29 h 31"/>
                <a:gd name="T2" fmla="*/ 15 w 27"/>
                <a:gd name="T3" fmla="*/ 24 h 31"/>
                <a:gd name="T4" fmla="*/ 17 w 27"/>
                <a:gd name="T5" fmla="*/ 24 h 31"/>
                <a:gd name="T6" fmla="*/ 19 w 27"/>
                <a:gd name="T7" fmla="*/ 21 h 31"/>
                <a:gd name="T8" fmla="*/ 21 w 27"/>
                <a:gd name="T9" fmla="*/ 24 h 31"/>
                <a:gd name="T10" fmla="*/ 24 w 27"/>
                <a:gd name="T11" fmla="*/ 23 h 31"/>
                <a:gd name="T12" fmla="*/ 26 w 27"/>
                <a:gd name="T13" fmla="*/ 24 h 31"/>
                <a:gd name="T14" fmla="*/ 26 w 27"/>
                <a:gd name="T15" fmla="*/ 21 h 31"/>
                <a:gd name="T16" fmla="*/ 26 w 27"/>
                <a:gd name="T17" fmla="*/ 14 h 31"/>
                <a:gd name="T18" fmla="*/ 25 w 27"/>
                <a:gd name="T19" fmla="*/ 11 h 31"/>
                <a:gd name="T20" fmla="*/ 26 w 27"/>
                <a:gd name="T21" fmla="*/ 6 h 31"/>
                <a:gd name="T22" fmla="*/ 21 w 27"/>
                <a:gd name="T23" fmla="*/ 4 h 31"/>
                <a:gd name="T24" fmla="*/ 19 w 27"/>
                <a:gd name="T25" fmla="*/ 0 h 31"/>
                <a:gd name="T26" fmla="*/ 14 w 27"/>
                <a:gd name="T27" fmla="*/ 0 h 31"/>
                <a:gd name="T28" fmla="*/ 11 w 27"/>
                <a:gd name="T29" fmla="*/ 7 h 31"/>
                <a:gd name="T30" fmla="*/ 5 w 27"/>
                <a:gd name="T31" fmla="*/ 7 h 31"/>
                <a:gd name="T32" fmla="*/ 4 w 27"/>
                <a:gd name="T33" fmla="*/ 7 h 31"/>
                <a:gd name="T34" fmla="*/ 4 w 27"/>
                <a:gd name="T35" fmla="*/ 10 h 31"/>
                <a:gd name="T36" fmla="*/ 0 w 27"/>
                <a:gd name="T37" fmla="*/ 16 h 31"/>
                <a:gd name="T38" fmla="*/ 4 w 27"/>
                <a:gd name="T39" fmla="*/ 23 h 31"/>
                <a:gd name="T40" fmla="*/ 9 w 27"/>
                <a:gd name="T41" fmla="*/ 28 h 31"/>
                <a:gd name="T42" fmla="*/ 11 w 27"/>
                <a:gd name="T43" fmla="*/ 31 h 31"/>
                <a:gd name="T44" fmla="*/ 15 w 27"/>
                <a:gd name="T45" fmla="*/ 29 h 31"/>
                <a:gd name="T46" fmla="*/ 15 w 27"/>
                <a:gd name="T47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" h="31">
                  <a:moveTo>
                    <a:pt x="15" y="29"/>
                  </a:moveTo>
                  <a:cubicBezTo>
                    <a:pt x="15" y="28"/>
                    <a:pt x="13" y="24"/>
                    <a:pt x="15" y="24"/>
                  </a:cubicBezTo>
                  <a:cubicBezTo>
                    <a:pt x="15" y="24"/>
                    <a:pt x="17" y="24"/>
                    <a:pt x="17" y="24"/>
                  </a:cubicBezTo>
                  <a:cubicBezTo>
                    <a:pt x="18" y="23"/>
                    <a:pt x="18" y="21"/>
                    <a:pt x="19" y="21"/>
                  </a:cubicBezTo>
                  <a:cubicBezTo>
                    <a:pt x="20" y="22"/>
                    <a:pt x="21" y="23"/>
                    <a:pt x="21" y="24"/>
                  </a:cubicBezTo>
                  <a:cubicBezTo>
                    <a:pt x="22" y="25"/>
                    <a:pt x="22" y="23"/>
                    <a:pt x="24" y="23"/>
                  </a:cubicBezTo>
                  <a:cubicBezTo>
                    <a:pt x="24" y="23"/>
                    <a:pt x="26" y="25"/>
                    <a:pt x="26" y="24"/>
                  </a:cubicBezTo>
                  <a:cubicBezTo>
                    <a:pt x="26" y="23"/>
                    <a:pt x="26" y="22"/>
                    <a:pt x="26" y="21"/>
                  </a:cubicBezTo>
                  <a:cubicBezTo>
                    <a:pt x="27" y="19"/>
                    <a:pt x="27" y="16"/>
                    <a:pt x="26" y="14"/>
                  </a:cubicBezTo>
                  <a:cubicBezTo>
                    <a:pt x="25" y="13"/>
                    <a:pt x="25" y="12"/>
                    <a:pt x="25" y="11"/>
                  </a:cubicBezTo>
                  <a:cubicBezTo>
                    <a:pt x="25" y="9"/>
                    <a:pt x="27" y="8"/>
                    <a:pt x="26" y="6"/>
                  </a:cubicBezTo>
                  <a:cubicBezTo>
                    <a:pt x="25" y="3"/>
                    <a:pt x="21" y="7"/>
                    <a:pt x="21" y="4"/>
                  </a:cubicBezTo>
                  <a:cubicBezTo>
                    <a:pt x="21" y="2"/>
                    <a:pt x="22" y="0"/>
                    <a:pt x="19" y="0"/>
                  </a:cubicBezTo>
                  <a:cubicBezTo>
                    <a:pt x="18" y="0"/>
                    <a:pt x="16" y="0"/>
                    <a:pt x="14" y="0"/>
                  </a:cubicBezTo>
                  <a:cubicBezTo>
                    <a:pt x="10" y="0"/>
                    <a:pt x="15" y="7"/>
                    <a:pt x="11" y="7"/>
                  </a:cubicBezTo>
                  <a:cubicBezTo>
                    <a:pt x="9" y="7"/>
                    <a:pt x="7" y="7"/>
                    <a:pt x="5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9"/>
                    <a:pt x="4" y="9"/>
                    <a:pt x="4" y="10"/>
                  </a:cubicBezTo>
                  <a:cubicBezTo>
                    <a:pt x="4" y="12"/>
                    <a:pt x="0" y="14"/>
                    <a:pt x="0" y="16"/>
                  </a:cubicBezTo>
                  <a:cubicBezTo>
                    <a:pt x="1" y="18"/>
                    <a:pt x="3" y="21"/>
                    <a:pt x="4" y="23"/>
                  </a:cubicBezTo>
                  <a:cubicBezTo>
                    <a:pt x="6" y="24"/>
                    <a:pt x="7" y="26"/>
                    <a:pt x="9" y="28"/>
                  </a:cubicBezTo>
                  <a:cubicBezTo>
                    <a:pt x="10" y="29"/>
                    <a:pt x="11" y="30"/>
                    <a:pt x="11" y="31"/>
                  </a:cubicBezTo>
                  <a:cubicBezTo>
                    <a:pt x="12" y="30"/>
                    <a:pt x="14" y="30"/>
                    <a:pt x="15" y="29"/>
                  </a:cubicBezTo>
                  <a:cubicBezTo>
                    <a:pt x="15" y="29"/>
                    <a:pt x="14" y="30"/>
                    <a:pt x="15" y="29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6" name="Freeform 754">
              <a:extLst>
                <a:ext uri="{FF2B5EF4-FFF2-40B4-BE49-F238E27FC236}">
                  <a16:creationId xmlns:a16="http://schemas.microsoft.com/office/drawing/2014/main" id="{517CB49A-7D61-42AD-5F0E-D5D10CF68D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33302" y="8931134"/>
              <a:ext cx="105096" cy="66896"/>
            </a:xfrm>
            <a:custGeom>
              <a:avLst/>
              <a:gdLst>
                <a:gd name="T0" fmla="*/ 11 w 11"/>
                <a:gd name="T1" fmla="*/ 7 h 7"/>
                <a:gd name="T2" fmla="*/ 11 w 11"/>
                <a:gd name="T3" fmla="*/ 0 h 7"/>
                <a:gd name="T4" fmla="*/ 3 w 11"/>
                <a:gd name="T5" fmla="*/ 1 h 7"/>
                <a:gd name="T6" fmla="*/ 0 w 11"/>
                <a:gd name="T7" fmla="*/ 4 h 7"/>
                <a:gd name="T8" fmla="*/ 2 w 11"/>
                <a:gd name="T9" fmla="*/ 7 h 7"/>
                <a:gd name="T10" fmla="*/ 11 w 11"/>
                <a:gd name="T11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7">
                  <a:moveTo>
                    <a:pt x="11" y="7"/>
                  </a:moveTo>
                  <a:cubicBezTo>
                    <a:pt x="11" y="5"/>
                    <a:pt x="11" y="2"/>
                    <a:pt x="11" y="0"/>
                  </a:cubicBezTo>
                  <a:cubicBezTo>
                    <a:pt x="8" y="0"/>
                    <a:pt x="6" y="1"/>
                    <a:pt x="3" y="1"/>
                  </a:cubicBezTo>
                  <a:cubicBezTo>
                    <a:pt x="4" y="2"/>
                    <a:pt x="1" y="3"/>
                    <a:pt x="0" y="4"/>
                  </a:cubicBezTo>
                  <a:cubicBezTo>
                    <a:pt x="0" y="5"/>
                    <a:pt x="2" y="6"/>
                    <a:pt x="2" y="7"/>
                  </a:cubicBezTo>
                  <a:lnTo>
                    <a:pt x="11" y="7"/>
                  </a:ln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7" name="Freeform 755">
              <a:extLst>
                <a:ext uri="{FF2B5EF4-FFF2-40B4-BE49-F238E27FC236}">
                  <a16:creationId xmlns:a16="http://schemas.microsoft.com/office/drawing/2014/main" id="{E5A59D93-24FA-56CE-7AFC-361D0A4CAA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98269" y="8427819"/>
              <a:ext cx="343949" cy="531986"/>
            </a:xfrm>
            <a:custGeom>
              <a:avLst/>
              <a:gdLst>
                <a:gd name="T0" fmla="*/ 29 w 37"/>
                <a:gd name="T1" fmla="*/ 55 h 57"/>
                <a:gd name="T2" fmla="*/ 37 w 37"/>
                <a:gd name="T3" fmla="*/ 55 h 57"/>
                <a:gd name="T4" fmla="*/ 33 w 37"/>
                <a:gd name="T5" fmla="*/ 48 h 57"/>
                <a:gd name="T6" fmla="*/ 32 w 37"/>
                <a:gd name="T7" fmla="*/ 44 h 57"/>
                <a:gd name="T8" fmla="*/ 30 w 37"/>
                <a:gd name="T9" fmla="*/ 40 h 57"/>
                <a:gd name="T10" fmla="*/ 32 w 37"/>
                <a:gd name="T11" fmla="*/ 32 h 57"/>
                <a:gd name="T12" fmla="*/ 34 w 37"/>
                <a:gd name="T13" fmla="*/ 27 h 57"/>
                <a:gd name="T14" fmla="*/ 31 w 37"/>
                <a:gd name="T15" fmla="*/ 21 h 57"/>
                <a:gd name="T16" fmla="*/ 28 w 37"/>
                <a:gd name="T17" fmla="*/ 16 h 57"/>
                <a:gd name="T18" fmla="*/ 34 w 37"/>
                <a:gd name="T19" fmla="*/ 16 h 57"/>
                <a:gd name="T20" fmla="*/ 32 w 37"/>
                <a:gd name="T21" fmla="*/ 6 h 57"/>
                <a:gd name="T22" fmla="*/ 30 w 37"/>
                <a:gd name="T23" fmla="*/ 2 h 57"/>
                <a:gd name="T24" fmla="*/ 27 w 37"/>
                <a:gd name="T25" fmla="*/ 0 h 57"/>
                <a:gd name="T26" fmla="*/ 28 w 37"/>
                <a:gd name="T27" fmla="*/ 9 h 57"/>
                <a:gd name="T28" fmla="*/ 23 w 37"/>
                <a:gd name="T29" fmla="*/ 18 h 57"/>
                <a:gd name="T30" fmla="*/ 21 w 37"/>
                <a:gd name="T31" fmla="*/ 22 h 57"/>
                <a:gd name="T32" fmla="*/ 18 w 37"/>
                <a:gd name="T33" fmla="*/ 27 h 57"/>
                <a:gd name="T34" fmla="*/ 15 w 37"/>
                <a:gd name="T35" fmla="*/ 33 h 57"/>
                <a:gd name="T36" fmla="*/ 11 w 37"/>
                <a:gd name="T37" fmla="*/ 31 h 57"/>
                <a:gd name="T38" fmla="*/ 2 w 37"/>
                <a:gd name="T39" fmla="*/ 39 h 57"/>
                <a:gd name="T40" fmla="*/ 1 w 37"/>
                <a:gd name="T41" fmla="*/ 42 h 57"/>
                <a:gd name="T42" fmla="*/ 4 w 37"/>
                <a:gd name="T43" fmla="*/ 45 h 57"/>
                <a:gd name="T44" fmla="*/ 5 w 37"/>
                <a:gd name="T45" fmla="*/ 45 h 57"/>
                <a:gd name="T46" fmla="*/ 7 w 37"/>
                <a:gd name="T47" fmla="*/ 48 h 57"/>
                <a:gd name="T48" fmla="*/ 7 w 37"/>
                <a:gd name="T49" fmla="*/ 55 h 57"/>
                <a:gd name="T50" fmla="*/ 16 w 37"/>
                <a:gd name="T51" fmla="*/ 54 h 57"/>
                <a:gd name="T52" fmla="*/ 29 w 37"/>
                <a:gd name="T53" fmla="*/ 55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7" h="57">
                  <a:moveTo>
                    <a:pt x="29" y="55"/>
                  </a:moveTo>
                  <a:cubicBezTo>
                    <a:pt x="32" y="55"/>
                    <a:pt x="35" y="57"/>
                    <a:pt x="37" y="55"/>
                  </a:cubicBezTo>
                  <a:cubicBezTo>
                    <a:pt x="37" y="51"/>
                    <a:pt x="35" y="50"/>
                    <a:pt x="33" y="48"/>
                  </a:cubicBezTo>
                  <a:cubicBezTo>
                    <a:pt x="32" y="47"/>
                    <a:pt x="32" y="46"/>
                    <a:pt x="32" y="44"/>
                  </a:cubicBezTo>
                  <a:cubicBezTo>
                    <a:pt x="31" y="43"/>
                    <a:pt x="30" y="42"/>
                    <a:pt x="30" y="40"/>
                  </a:cubicBezTo>
                  <a:cubicBezTo>
                    <a:pt x="29" y="36"/>
                    <a:pt x="31" y="35"/>
                    <a:pt x="32" y="32"/>
                  </a:cubicBezTo>
                  <a:cubicBezTo>
                    <a:pt x="33" y="30"/>
                    <a:pt x="34" y="29"/>
                    <a:pt x="34" y="27"/>
                  </a:cubicBezTo>
                  <a:cubicBezTo>
                    <a:pt x="33" y="25"/>
                    <a:pt x="33" y="23"/>
                    <a:pt x="31" y="21"/>
                  </a:cubicBezTo>
                  <a:cubicBezTo>
                    <a:pt x="31" y="21"/>
                    <a:pt x="26" y="18"/>
                    <a:pt x="28" y="16"/>
                  </a:cubicBezTo>
                  <a:cubicBezTo>
                    <a:pt x="29" y="15"/>
                    <a:pt x="32" y="16"/>
                    <a:pt x="34" y="16"/>
                  </a:cubicBezTo>
                  <a:cubicBezTo>
                    <a:pt x="32" y="12"/>
                    <a:pt x="32" y="10"/>
                    <a:pt x="32" y="6"/>
                  </a:cubicBezTo>
                  <a:cubicBezTo>
                    <a:pt x="32" y="5"/>
                    <a:pt x="32" y="3"/>
                    <a:pt x="30" y="2"/>
                  </a:cubicBezTo>
                  <a:cubicBezTo>
                    <a:pt x="30" y="1"/>
                    <a:pt x="27" y="0"/>
                    <a:pt x="27" y="0"/>
                  </a:cubicBezTo>
                  <a:cubicBezTo>
                    <a:pt x="27" y="2"/>
                    <a:pt x="33" y="7"/>
                    <a:pt x="28" y="9"/>
                  </a:cubicBezTo>
                  <a:cubicBezTo>
                    <a:pt x="25" y="11"/>
                    <a:pt x="24" y="14"/>
                    <a:pt x="23" y="18"/>
                  </a:cubicBezTo>
                  <a:cubicBezTo>
                    <a:pt x="22" y="19"/>
                    <a:pt x="22" y="22"/>
                    <a:pt x="21" y="22"/>
                  </a:cubicBezTo>
                  <a:cubicBezTo>
                    <a:pt x="19" y="23"/>
                    <a:pt x="19" y="25"/>
                    <a:pt x="18" y="27"/>
                  </a:cubicBezTo>
                  <a:cubicBezTo>
                    <a:pt x="17" y="29"/>
                    <a:pt x="16" y="31"/>
                    <a:pt x="15" y="33"/>
                  </a:cubicBezTo>
                  <a:cubicBezTo>
                    <a:pt x="13" y="35"/>
                    <a:pt x="12" y="31"/>
                    <a:pt x="11" y="31"/>
                  </a:cubicBezTo>
                  <a:cubicBezTo>
                    <a:pt x="6" y="31"/>
                    <a:pt x="3" y="35"/>
                    <a:pt x="2" y="39"/>
                  </a:cubicBezTo>
                  <a:cubicBezTo>
                    <a:pt x="2" y="40"/>
                    <a:pt x="0" y="41"/>
                    <a:pt x="1" y="42"/>
                  </a:cubicBezTo>
                  <a:cubicBezTo>
                    <a:pt x="2" y="43"/>
                    <a:pt x="3" y="44"/>
                    <a:pt x="4" y="45"/>
                  </a:cubicBezTo>
                  <a:cubicBezTo>
                    <a:pt x="4" y="46"/>
                    <a:pt x="5" y="44"/>
                    <a:pt x="5" y="45"/>
                  </a:cubicBezTo>
                  <a:cubicBezTo>
                    <a:pt x="6" y="46"/>
                    <a:pt x="7" y="47"/>
                    <a:pt x="7" y="48"/>
                  </a:cubicBezTo>
                  <a:cubicBezTo>
                    <a:pt x="8" y="50"/>
                    <a:pt x="7" y="53"/>
                    <a:pt x="7" y="55"/>
                  </a:cubicBezTo>
                  <a:cubicBezTo>
                    <a:pt x="10" y="54"/>
                    <a:pt x="13" y="54"/>
                    <a:pt x="16" y="54"/>
                  </a:cubicBezTo>
                  <a:cubicBezTo>
                    <a:pt x="20" y="54"/>
                    <a:pt x="25" y="55"/>
                    <a:pt x="29" y="5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8" name="Freeform 756">
              <a:extLst>
                <a:ext uri="{FF2B5EF4-FFF2-40B4-BE49-F238E27FC236}">
                  <a16:creationId xmlns:a16="http://schemas.microsoft.com/office/drawing/2014/main" id="{DCE9725D-1AAF-0718-B5C0-68010DE6B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32030" y="8453303"/>
              <a:ext cx="140127" cy="289887"/>
            </a:xfrm>
            <a:custGeom>
              <a:avLst/>
              <a:gdLst>
                <a:gd name="T0" fmla="*/ 11 w 15"/>
                <a:gd name="T1" fmla="*/ 0 h 31"/>
                <a:gd name="T2" fmla="*/ 9 w 15"/>
                <a:gd name="T3" fmla="*/ 4 h 31"/>
                <a:gd name="T4" fmla="*/ 4 w 15"/>
                <a:gd name="T5" fmla="*/ 5 h 31"/>
                <a:gd name="T6" fmla="*/ 1 w 15"/>
                <a:gd name="T7" fmla="*/ 8 h 31"/>
                <a:gd name="T8" fmla="*/ 3 w 15"/>
                <a:gd name="T9" fmla="*/ 13 h 31"/>
                <a:gd name="T10" fmla="*/ 6 w 15"/>
                <a:gd name="T11" fmla="*/ 31 h 31"/>
                <a:gd name="T12" fmla="*/ 11 w 15"/>
                <a:gd name="T13" fmla="*/ 30 h 31"/>
                <a:gd name="T14" fmla="*/ 11 w 15"/>
                <a:gd name="T15" fmla="*/ 27 h 31"/>
                <a:gd name="T16" fmla="*/ 11 w 15"/>
                <a:gd name="T17" fmla="*/ 18 h 31"/>
                <a:gd name="T18" fmla="*/ 15 w 15"/>
                <a:gd name="T19" fmla="*/ 9 h 31"/>
                <a:gd name="T20" fmla="*/ 14 w 15"/>
                <a:gd name="T21" fmla="*/ 3 h 31"/>
                <a:gd name="T22" fmla="*/ 11 w 15"/>
                <a:gd name="T23" fmla="*/ 0 h 31"/>
                <a:gd name="T24" fmla="*/ 11 w 15"/>
                <a:gd name="T2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" h="31">
                  <a:moveTo>
                    <a:pt x="11" y="0"/>
                  </a:moveTo>
                  <a:cubicBezTo>
                    <a:pt x="9" y="2"/>
                    <a:pt x="10" y="2"/>
                    <a:pt x="9" y="4"/>
                  </a:cubicBezTo>
                  <a:cubicBezTo>
                    <a:pt x="8" y="6"/>
                    <a:pt x="6" y="5"/>
                    <a:pt x="4" y="5"/>
                  </a:cubicBezTo>
                  <a:cubicBezTo>
                    <a:pt x="4" y="5"/>
                    <a:pt x="2" y="7"/>
                    <a:pt x="1" y="8"/>
                  </a:cubicBezTo>
                  <a:cubicBezTo>
                    <a:pt x="0" y="9"/>
                    <a:pt x="2" y="11"/>
                    <a:pt x="3" y="13"/>
                  </a:cubicBezTo>
                  <a:cubicBezTo>
                    <a:pt x="7" y="18"/>
                    <a:pt x="4" y="25"/>
                    <a:pt x="6" y="31"/>
                  </a:cubicBezTo>
                  <a:cubicBezTo>
                    <a:pt x="7" y="31"/>
                    <a:pt x="9" y="31"/>
                    <a:pt x="11" y="30"/>
                  </a:cubicBezTo>
                  <a:cubicBezTo>
                    <a:pt x="12" y="30"/>
                    <a:pt x="12" y="29"/>
                    <a:pt x="11" y="27"/>
                  </a:cubicBezTo>
                  <a:cubicBezTo>
                    <a:pt x="11" y="24"/>
                    <a:pt x="11" y="21"/>
                    <a:pt x="11" y="18"/>
                  </a:cubicBezTo>
                  <a:cubicBezTo>
                    <a:pt x="11" y="14"/>
                    <a:pt x="14" y="12"/>
                    <a:pt x="15" y="9"/>
                  </a:cubicBezTo>
                  <a:cubicBezTo>
                    <a:pt x="15" y="6"/>
                    <a:pt x="15" y="5"/>
                    <a:pt x="14" y="3"/>
                  </a:cubicBezTo>
                  <a:cubicBezTo>
                    <a:pt x="14" y="3"/>
                    <a:pt x="11" y="0"/>
                    <a:pt x="11" y="0"/>
                  </a:cubicBezTo>
                  <a:cubicBezTo>
                    <a:pt x="10" y="1"/>
                    <a:pt x="11" y="0"/>
                    <a:pt x="1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69" name="Freeform 757">
              <a:extLst>
                <a:ext uri="{FF2B5EF4-FFF2-40B4-BE49-F238E27FC236}">
                  <a16:creationId xmlns:a16="http://schemas.microsoft.com/office/drawing/2014/main" id="{0B80001C-24D2-0A89-3CFC-49B2BD82D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27572" y="8380032"/>
              <a:ext cx="550956" cy="477833"/>
            </a:xfrm>
            <a:custGeom>
              <a:avLst/>
              <a:gdLst>
                <a:gd name="T0" fmla="*/ 31 w 59"/>
                <a:gd name="T1" fmla="*/ 42 h 51"/>
                <a:gd name="T2" fmla="*/ 37 w 59"/>
                <a:gd name="T3" fmla="*/ 37 h 51"/>
                <a:gd name="T4" fmla="*/ 40 w 59"/>
                <a:gd name="T5" fmla="*/ 36 h 51"/>
                <a:gd name="T6" fmla="*/ 43 w 59"/>
                <a:gd name="T7" fmla="*/ 38 h 51"/>
                <a:gd name="T8" fmla="*/ 47 w 59"/>
                <a:gd name="T9" fmla="*/ 32 h 51"/>
                <a:gd name="T10" fmla="*/ 48 w 59"/>
                <a:gd name="T11" fmla="*/ 28 h 51"/>
                <a:gd name="T12" fmla="*/ 51 w 59"/>
                <a:gd name="T13" fmla="*/ 27 h 51"/>
                <a:gd name="T14" fmla="*/ 56 w 59"/>
                <a:gd name="T15" fmla="*/ 14 h 51"/>
                <a:gd name="T16" fmla="*/ 59 w 59"/>
                <a:gd name="T17" fmla="*/ 11 h 51"/>
                <a:gd name="T18" fmla="*/ 57 w 59"/>
                <a:gd name="T19" fmla="*/ 8 h 51"/>
                <a:gd name="T20" fmla="*/ 56 w 59"/>
                <a:gd name="T21" fmla="*/ 6 h 51"/>
                <a:gd name="T22" fmla="*/ 54 w 59"/>
                <a:gd name="T23" fmla="*/ 1 h 51"/>
                <a:gd name="T24" fmla="*/ 48 w 59"/>
                <a:gd name="T25" fmla="*/ 5 h 51"/>
                <a:gd name="T26" fmla="*/ 40 w 59"/>
                <a:gd name="T27" fmla="*/ 4 h 51"/>
                <a:gd name="T28" fmla="*/ 32 w 59"/>
                <a:gd name="T29" fmla="*/ 6 h 51"/>
                <a:gd name="T30" fmla="*/ 26 w 59"/>
                <a:gd name="T31" fmla="*/ 4 h 51"/>
                <a:gd name="T32" fmla="*/ 19 w 59"/>
                <a:gd name="T33" fmla="*/ 3 h 51"/>
                <a:gd name="T34" fmla="*/ 13 w 59"/>
                <a:gd name="T35" fmla="*/ 1 h 51"/>
                <a:gd name="T36" fmla="*/ 8 w 59"/>
                <a:gd name="T37" fmla="*/ 3 h 51"/>
                <a:gd name="T38" fmla="*/ 7 w 59"/>
                <a:gd name="T39" fmla="*/ 6 h 51"/>
                <a:gd name="T40" fmla="*/ 6 w 59"/>
                <a:gd name="T41" fmla="*/ 10 h 51"/>
                <a:gd name="T42" fmla="*/ 5 w 59"/>
                <a:gd name="T43" fmla="*/ 16 h 51"/>
                <a:gd name="T44" fmla="*/ 1 w 59"/>
                <a:gd name="T45" fmla="*/ 24 h 51"/>
                <a:gd name="T46" fmla="*/ 2 w 59"/>
                <a:gd name="T47" fmla="*/ 38 h 51"/>
                <a:gd name="T48" fmla="*/ 5 w 59"/>
                <a:gd name="T49" fmla="*/ 38 h 51"/>
                <a:gd name="T50" fmla="*/ 9 w 59"/>
                <a:gd name="T51" fmla="*/ 39 h 51"/>
                <a:gd name="T52" fmla="*/ 14 w 59"/>
                <a:gd name="T53" fmla="*/ 43 h 51"/>
                <a:gd name="T54" fmla="*/ 14 w 59"/>
                <a:gd name="T55" fmla="*/ 45 h 51"/>
                <a:gd name="T56" fmla="*/ 16 w 59"/>
                <a:gd name="T57" fmla="*/ 48 h 51"/>
                <a:gd name="T58" fmla="*/ 23 w 59"/>
                <a:gd name="T59" fmla="*/ 47 h 51"/>
                <a:gd name="T60" fmla="*/ 22 w 59"/>
                <a:gd name="T61" fmla="*/ 48 h 51"/>
                <a:gd name="T62" fmla="*/ 27 w 59"/>
                <a:gd name="T63" fmla="*/ 47 h 51"/>
                <a:gd name="T64" fmla="*/ 30 w 59"/>
                <a:gd name="T65" fmla="*/ 47 h 51"/>
                <a:gd name="T66" fmla="*/ 31 w 59"/>
                <a:gd name="T67" fmla="*/ 42 h 51"/>
                <a:gd name="T68" fmla="*/ 31 w 59"/>
                <a:gd name="T69" fmla="*/ 4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9" h="51">
                  <a:moveTo>
                    <a:pt x="31" y="42"/>
                  </a:moveTo>
                  <a:cubicBezTo>
                    <a:pt x="32" y="40"/>
                    <a:pt x="35" y="37"/>
                    <a:pt x="37" y="37"/>
                  </a:cubicBezTo>
                  <a:cubicBezTo>
                    <a:pt x="38" y="36"/>
                    <a:pt x="40" y="36"/>
                    <a:pt x="40" y="36"/>
                  </a:cubicBezTo>
                  <a:cubicBezTo>
                    <a:pt x="41" y="37"/>
                    <a:pt x="42" y="39"/>
                    <a:pt x="43" y="38"/>
                  </a:cubicBezTo>
                  <a:cubicBezTo>
                    <a:pt x="45" y="37"/>
                    <a:pt x="46" y="34"/>
                    <a:pt x="47" y="32"/>
                  </a:cubicBezTo>
                  <a:cubicBezTo>
                    <a:pt x="47" y="31"/>
                    <a:pt x="48" y="29"/>
                    <a:pt x="48" y="28"/>
                  </a:cubicBezTo>
                  <a:cubicBezTo>
                    <a:pt x="49" y="27"/>
                    <a:pt x="50" y="28"/>
                    <a:pt x="51" y="27"/>
                  </a:cubicBezTo>
                  <a:cubicBezTo>
                    <a:pt x="51" y="25"/>
                    <a:pt x="53" y="14"/>
                    <a:pt x="56" y="14"/>
                  </a:cubicBezTo>
                  <a:cubicBezTo>
                    <a:pt x="58" y="14"/>
                    <a:pt x="59" y="12"/>
                    <a:pt x="59" y="11"/>
                  </a:cubicBezTo>
                  <a:cubicBezTo>
                    <a:pt x="59" y="9"/>
                    <a:pt x="57" y="9"/>
                    <a:pt x="57" y="8"/>
                  </a:cubicBezTo>
                  <a:cubicBezTo>
                    <a:pt x="57" y="7"/>
                    <a:pt x="56" y="7"/>
                    <a:pt x="56" y="6"/>
                  </a:cubicBezTo>
                  <a:cubicBezTo>
                    <a:pt x="55" y="4"/>
                    <a:pt x="55" y="3"/>
                    <a:pt x="54" y="1"/>
                  </a:cubicBezTo>
                  <a:cubicBezTo>
                    <a:pt x="53" y="2"/>
                    <a:pt x="50" y="5"/>
                    <a:pt x="48" y="5"/>
                  </a:cubicBezTo>
                  <a:cubicBezTo>
                    <a:pt x="45" y="4"/>
                    <a:pt x="43" y="4"/>
                    <a:pt x="40" y="4"/>
                  </a:cubicBezTo>
                  <a:cubicBezTo>
                    <a:pt x="37" y="4"/>
                    <a:pt x="35" y="6"/>
                    <a:pt x="32" y="6"/>
                  </a:cubicBezTo>
                  <a:cubicBezTo>
                    <a:pt x="30" y="6"/>
                    <a:pt x="28" y="3"/>
                    <a:pt x="26" y="4"/>
                  </a:cubicBezTo>
                  <a:cubicBezTo>
                    <a:pt x="22" y="6"/>
                    <a:pt x="21" y="5"/>
                    <a:pt x="19" y="3"/>
                  </a:cubicBezTo>
                  <a:cubicBezTo>
                    <a:pt x="18" y="2"/>
                    <a:pt x="15" y="0"/>
                    <a:pt x="13" y="1"/>
                  </a:cubicBezTo>
                  <a:cubicBezTo>
                    <a:pt x="12" y="1"/>
                    <a:pt x="9" y="2"/>
                    <a:pt x="8" y="3"/>
                  </a:cubicBezTo>
                  <a:cubicBezTo>
                    <a:pt x="7" y="4"/>
                    <a:pt x="8" y="5"/>
                    <a:pt x="7" y="6"/>
                  </a:cubicBezTo>
                  <a:cubicBezTo>
                    <a:pt x="7" y="7"/>
                    <a:pt x="6" y="9"/>
                    <a:pt x="6" y="10"/>
                  </a:cubicBezTo>
                  <a:cubicBezTo>
                    <a:pt x="5" y="12"/>
                    <a:pt x="5" y="14"/>
                    <a:pt x="5" y="16"/>
                  </a:cubicBezTo>
                  <a:cubicBezTo>
                    <a:pt x="5" y="19"/>
                    <a:pt x="2" y="21"/>
                    <a:pt x="1" y="24"/>
                  </a:cubicBezTo>
                  <a:cubicBezTo>
                    <a:pt x="0" y="27"/>
                    <a:pt x="1" y="34"/>
                    <a:pt x="2" y="38"/>
                  </a:cubicBezTo>
                  <a:cubicBezTo>
                    <a:pt x="2" y="39"/>
                    <a:pt x="4" y="38"/>
                    <a:pt x="5" y="38"/>
                  </a:cubicBezTo>
                  <a:cubicBezTo>
                    <a:pt x="6" y="38"/>
                    <a:pt x="8" y="39"/>
                    <a:pt x="9" y="39"/>
                  </a:cubicBezTo>
                  <a:cubicBezTo>
                    <a:pt x="10" y="40"/>
                    <a:pt x="14" y="42"/>
                    <a:pt x="14" y="43"/>
                  </a:cubicBezTo>
                  <a:cubicBezTo>
                    <a:pt x="14" y="44"/>
                    <a:pt x="14" y="44"/>
                    <a:pt x="14" y="45"/>
                  </a:cubicBezTo>
                  <a:cubicBezTo>
                    <a:pt x="14" y="46"/>
                    <a:pt x="15" y="47"/>
                    <a:pt x="16" y="48"/>
                  </a:cubicBezTo>
                  <a:cubicBezTo>
                    <a:pt x="18" y="51"/>
                    <a:pt x="21" y="46"/>
                    <a:pt x="23" y="47"/>
                  </a:cubicBezTo>
                  <a:cubicBezTo>
                    <a:pt x="23" y="47"/>
                    <a:pt x="22" y="48"/>
                    <a:pt x="22" y="48"/>
                  </a:cubicBezTo>
                  <a:cubicBezTo>
                    <a:pt x="22" y="47"/>
                    <a:pt x="27" y="47"/>
                    <a:pt x="27" y="47"/>
                  </a:cubicBezTo>
                  <a:cubicBezTo>
                    <a:pt x="29" y="47"/>
                    <a:pt x="29" y="45"/>
                    <a:pt x="30" y="47"/>
                  </a:cubicBezTo>
                  <a:cubicBezTo>
                    <a:pt x="31" y="45"/>
                    <a:pt x="31" y="44"/>
                    <a:pt x="31" y="42"/>
                  </a:cubicBezTo>
                  <a:cubicBezTo>
                    <a:pt x="32" y="41"/>
                    <a:pt x="31" y="43"/>
                    <a:pt x="31" y="4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0" name="Freeform 758">
              <a:extLst>
                <a:ext uri="{FF2B5EF4-FFF2-40B4-BE49-F238E27FC236}">
                  <a16:creationId xmlns:a16="http://schemas.microsoft.com/office/drawing/2014/main" id="{218999DA-05DB-3447-EC42-06BBAD358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2668" y="8322691"/>
              <a:ext cx="394904" cy="280329"/>
            </a:xfrm>
            <a:custGeom>
              <a:avLst/>
              <a:gdLst>
                <a:gd name="T0" fmla="*/ 35 w 42"/>
                <a:gd name="T1" fmla="*/ 20 h 30"/>
                <a:gd name="T2" fmla="*/ 41 w 42"/>
                <a:gd name="T3" fmla="*/ 17 h 30"/>
                <a:gd name="T4" fmla="*/ 38 w 42"/>
                <a:gd name="T5" fmla="*/ 13 h 30"/>
                <a:gd name="T6" fmla="*/ 33 w 42"/>
                <a:gd name="T7" fmla="*/ 10 h 30"/>
                <a:gd name="T8" fmla="*/ 32 w 42"/>
                <a:gd name="T9" fmla="*/ 7 h 30"/>
                <a:gd name="T10" fmla="*/ 30 w 42"/>
                <a:gd name="T11" fmla="*/ 1 h 30"/>
                <a:gd name="T12" fmla="*/ 26 w 42"/>
                <a:gd name="T13" fmla="*/ 0 h 30"/>
                <a:gd name="T14" fmla="*/ 22 w 42"/>
                <a:gd name="T15" fmla="*/ 2 h 30"/>
                <a:gd name="T16" fmla="*/ 19 w 42"/>
                <a:gd name="T17" fmla="*/ 4 h 30"/>
                <a:gd name="T18" fmla="*/ 17 w 42"/>
                <a:gd name="T19" fmla="*/ 5 h 30"/>
                <a:gd name="T20" fmla="*/ 11 w 42"/>
                <a:gd name="T21" fmla="*/ 10 h 30"/>
                <a:gd name="T22" fmla="*/ 9 w 42"/>
                <a:gd name="T23" fmla="*/ 10 h 30"/>
                <a:gd name="T24" fmla="*/ 7 w 42"/>
                <a:gd name="T25" fmla="*/ 14 h 30"/>
                <a:gd name="T26" fmla="*/ 5 w 42"/>
                <a:gd name="T27" fmla="*/ 16 h 30"/>
                <a:gd name="T28" fmla="*/ 2 w 42"/>
                <a:gd name="T29" fmla="*/ 18 h 30"/>
                <a:gd name="T30" fmla="*/ 1 w 42"/>
                <a:gd name="T31" fmla="*/ 24 h 30"/>
                <a:gd name="T32" fmla="*/ 8 w 42"/>
                <a:gd name="T33" fmla="*/ 28 h 30"/>
                <a:gd name="T34" fmla="*/ 16 w 42"/>
                <a:gd name="T35" fmla="*/ 30 h 30"/>
                <a:gd name="T36" fmla="*/ 15 w 42"/>
                <a:gd name="T37" fmla="*/ 22 h 30"/>
                <a:gd name="T38" fmla="*/ 26 w 42"/>
                <a:gd name="T39" fmla="*/ 22 h 30"/>
                <a:gd name="T40" fmla="*/ 35 w 42"/>
                <a:gd name="T41" fmla="*/ 20 h 30"/>
                <a:gd name="T42" fmla="*/ 35 w 42"/>
                <a:gd name="T43" fmla="*/ 2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2" h="30">
                  <a:moveTo>
                    <a:pt x="35" y="20"/>
                  </a:moveTo>
                  <a:cubicBezTo>
                    <a:pt x="37" y="17"/>
                    <a:pt x="40" y="20"/>
                    <a:pt x="41" y="17"/>
                  </a:cubicBezTo>
                  <a:cubicBezTo>
                    <a:pt x="42" y="16"/>
                    <a:pt x="39" y="13"/>
                    <a:pt x="38" y="13"/>
                  </a:cubicBezTo>
                  <a:cubicBezTo>
                    <a:pt x="37" y="15"/>
                    <a:pt x="34" y="11"/>
                    <a:pt x="33" y="10"/>
                  </a:cubicBezTo>
                  <a:cubicBezTo>
                    <a:pt x="33" y="9"/>
                    <a:pt x="33" y="8"/>
                    <a:pt x="32" y="7"/>
                  </a:cubicBezTo>
                  <a:cubicBezTo>
                    <a:pt x="30" y="5"/>
                    <a:pt x="30" y="4"/>
                    <a:pt x="30" y="1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4" y="1"/>
                    <a:pt x="23" y="2"/>
                    <a:pt x="22" y="2"/>
                  </a:cubicBezTo>
                  <a:cubicBezTo>
                    <a:pt x="21" y="3"/>
                    <a:pt x="20" y="4"/>
                    <a:pt x="19" y="4"/>
                  </a:cubicBezTo>
                  <a:cubicBezTo>
                    <a:pt x="18" y="6"/>
                    <a:pt x="18" y="4"/>
                    <a:pt x="17" y="5"/>
                  </a:cubicBezTo>
                  <a:cubicBezTo>
                    <a:pt x="15" y="6"/>
                    <a:pt x="13" y="11"/>
                    <a:pt x="11" y="10"/>
                  </a:cubicBezTo>
                  <a:cubicBezTo>
                    <a:pt x="10" y="10"/>
                    <a:pt x="9" y="8"/>
                    <a:pt x="9" y="10"/>
                  </a:cubicBezTo>
                  <a:cubicBezTo>
                    <a:pt x="8" y="11"/>
                    <a:pt x="8" y="13"/>
                    <a:pt x="7" y="14"/>
                  </a:cubicBezTo>
                  <a:cubicBezTo>
                    <a:pt x="7" y="15"/>
                    <a:pt x="7" y="16"/>
                    <a:pt x="5" y="16"/>
                  </a:cubicBezTo>
                  <a:cubicBezTo>
                    <a:pt x="5" y="16"/>
                    <a:pt x="1" y="17"/>
                    <a:pt x="2" y="18"/>
                  </a:cubicBezTo>
                  <a:cubicBezTo>
                    <a:pt x="5" y="20"/>
                    <a:pt x="0" y="23"/>
                    <a:pt x="1" y="24"/>
                  </a:cubicBezTo>
                  <a:cubicBezTo>
                    <a:pt x="3" y="25"/>
                    <a:pt x="5" y="30"/>
                    <a:pt x="8" y="28"/>
                  </a:cubicBezTo>
                  <a:cubicBezTo>
                    <a:pt x="11" y="26"/>
                    <a:pt x="13" y="27"/>
                    <a:pt x="16" y="30"/>
                  </a:cubicBezTo>
                  <a:cubicBezTo>
                    <a:pt x="15" y="27"/>
                    <a:pt x="15" y="24"/>
                    <a:pt x="15" y="22"/>
                  </a:cubicBezTo>
                  <a:cubicBezTo>
                    <a:pt x="19" y="22"/>
                    <a:pt x="22" y="22"/>
                    <a:pt x="26" y="22"/>
                  </a:cubicBezTo>
                  <a:cubicBezTo>
                    <a:pt x="29" y="22"/>
                    <a:pt x="34" y="23"/>
                    <a:pt x="35" y="20"/>
                  </a:cubicBezTo>
                  <a:cubicBezTo>
                    <a:pt x="36" y="18"/>
                    <a:pt x="35" y="20"/>
                    <a:pt x="35" y="2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1" name="Freeform 759">
              <a:extLst>
                <a:ext uri="{FF2B5EF4-FFF2-40B4-BE49-F238E27FC236}">
                  <a16:creationId xmlns:a16="http://schemas.microsoft.com/office/drawing/2014/main" id="{5811F6A4-C2E5-050D-6074-1D0867024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6998" y="8529752"/>
              <a:ext cx="92356" cy="222990"/>
            </a:xfrm>
            <a:custGeom>
              <a:avLst/>
              <a:gdLst>
                <a:gd name="T0" fmla="*/ 9 w 10"/>
                <a:gd name="T1" fmla="*/ 10 h 24"/>
                <a:gd name="T2" fmla="*/ 8 w 10"/>
                <a:gd name="T3" fmla="*/ 6 h 24"/>
                <a:gd name="T4" fmla="*/ 5 w 10"/>
                <a:gd name="T5" fmla="*/ 0 h 24"/>
                <a:gd name="T6" fmla="*/ 2 w 10"/>
                <a:gd name="T7" fmla="*/ 0 h 24"/>
                <a:gd name="T8" fmla="*/ 2 w 10"/>
                <a:gd name="T9" fmla="*/ 3 h 24"/>
                <a:gd name="T10" fmla="*/ 2 w 10"/>
                <a:gd name="T11" fmla="*/ 9 h 24"/>
                <a:gd name="T12" fmla="*/ 4 w 10"/>
                <a:gd name="T13" fmla="*/ 15 h 24"/>
                <a:gd name="T14" fmla="*/ 4 w 10"/>
                <a:gd name="T15" fmla="*/ 21 h 24"/>
                <a:gd name="T16" fmla="*/ 6 w 10"/>
                <a:gd name="T17" fmla="*/ 23 h 24"/>
                <a:gd name="T18" fmla="*/ 9 w 10"/>
                <a:gd name="T19" fmla="*/ 23 h 24"/>
                <a:gd name="T20" fmla="*/ 9 w 10"/>
                <a:gd name="T21" fmla="*/ 10 h 24"/>
                <a:gd name="T22" fmla="*/ 9 w 10"/>
                <a:gd name="T23" fmla="*/ 1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" h="24">
                  <a:moveTo>
                    <a:pt x="9" y="10"/>
                  </a:moveTo>
                  <a:cubicBezTo>
                    <a:pt x="9" y="9"/>
                    <a:pt x="9" y="7"/>
                    <a:pt x="8" y="6"/>
                  </a:cubicBezTo>
                  <a:cubicBezTo>
                    <a:pt x="7" y="5"/>
                    <a:pt x="4" y="1"/>
                    <a:pt x="5" y="0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0" y="0"/>
                    <a:pt x="2" y="2"/>
                    <a:pt x="2" y="3"/>
                  </a:cubicBezTo>
                  <a:cubicBezTo>
                    <a:pt x="3" y="5"/>
                    <a:pt x="2" y="7"/>
                    <a:pt x="2" y="9"/>
                  </a:cubicBezTo>
                  <a:cubicBezTo>
                    <a:pt x="1" y="12"/>
                    <a:pt x="3" y="12"/>
                    <a:pt x="4" y="15"/>
                  </a:cubicBezTo>
                  <a:cubicBezTo>
                    <a:pt x="4" y="17"/>
                    <a:pt x="3" y="19"/>
                    <a:pt x="4" y="21"/>
                  </a:cubicBezTo>
                  <a:cubicBezTo>
                    <a:pt x="4" y="22"/>
                    <a:pt x="5" y="23"/>
                    <a:pt x="6" y="23"/>
                  </a:cubicBezTo>
                  <a:cubicBezTo>
                    <a:pt x="7" y="24"/>
                    <a:pt x="10" y="24"/>
                    <a:pt x="9" y="23"/>
                  </a:cubicBezTo>
                  <a:cubicBezTo>
                    <a:pt x="9" y="19"/>
                    <a:pt x="9" y="15"/>
                    <a:pt x="9" y="10"/>
                  </a:cubicBezTo>
                  <a:cubicBezTo>
                    <a:pt x="9" y="7"/>
                    <a:pt x="9" y="13"/>
                    <a:pt x="9" y="1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2" name="Freeform 760">
              <a:extLst>
                <a:ext uri="{FF2B5EF4-FFF2-40B4-BE49-F238E27FC236}">
                  <a16:creationId xmlns:a16="http://schemas.microsoft.com/office/drawing/2014/main" id="{0F68FD91-00F1-AEA3-687E-77C1FE01801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5722" y="8539311"/>
              <a:ext cx="296177" cy="289887"/>
            </a:xfrm>
            <a:custGeom>
              <a:avLst/>
              <a:gdLst>
                <a:gd name="T0" fmla="*/ 26 w 32"/>
                <a:gd name="T1" fmla="*/ 4 h 31"/>
                <a:gd name="T2" fmla="*/ 21 w 32"/>
                <a:gd name="T3" fmla="*/ 5 h 31"/>
                <a:gd name="T4" fmla="*/ 15 w 32"/>
                <a:gd name="T5" fmla="*/ 1 h 31"/>
                <a:gd name="T6" fmla="*/ 13 w 32"/>
                <a:gd name="T7" fmla="*/ 1 h 31"/>
                <a:gd name="T8" fmla="*/ 10 w 32"/>
                <a:gd name="T9" fmla="*/ 2 h 31"/>
                <a:gd name="T10" fmla="*/ 6 w 32"/>
                <a:gd name="T11" fmla="*/ 2 h 31"/>
                <a:gd name="T12" fmla="*/ 4 w 32"/>
                <a:gd name="T13" fmla="*/ 3 h 31"/>
                <a:gd name="T14" fmla="*/ 3 w 32"/>
                <a:gd name="T15" fmla="*/ 6 h 31"/>
                <a:gd name="T16" fmla="*/ 5 w 32"/>
                <a:gd name="T17" fmla="*/ 7 h 31"/>
                <a:gd name="T18" fmla="*/ 3 w 32"/>
                <a:gd name="T19" fmla="*/ 9 h 31"/>
                <a:gd name="T20" fmla="*/ 5 w 32"/>
                <a:gd name="T21" fmla="*/ 12 h 31"/>
                <a:gd name="T22" fmla="*/ 3 w 32"/>
                <a:gd name="T23" fmla="*/ 13 h 31"/>
                <a:gd name="T24" fmla="*/ 2 w 32"/>
                <a:gd name="T25" fmla="*/ 16 h 31"/>
                <a:gd name="T26" fmla="*/ 2 w 32"/>
                <a:gd name="T27" fmla="*/ 19 h 31"/>
                <a:gd name="T28" fmla="*/ 3 w 32"/>
                <a:gd name="T29" fmla="*/ 23 h 31"/>
                <a:gd name="T30" fmla="*/ 7 w 32"/>
                <a:gd name="T31" fmla="*/ 26 h 31"/>
                <a:gd name="T32" fmla="*/ 7 w 32"/>
                <a:gd name="T33" fmla="*/ 31 h 31"/>
                <a:gd name="T34" fmla="*/ 19 w 32"/>
                <a:gd name="T35" fmla="*/ 28 h 31"/>
                <a:gd name="T36" fmla="*/ 26 w 32"/>
                <a:gd name="T37" fmla="*/ 28 h 31"/>
                <a:gd name="T38" fmla="*/ 30 w 32"/>
                <a:gd name="T39" fmla="*/ 26 h 31"/>
                <a:gd name="T40" fmla="*/ 28 w 32"/>
                <a:gd name="T41" fmla="*/ 21 h 31"/>
                <a:gd name="T42" fmla="*/ 30 w 32"/>
                <a:gd name="T43" fmla="*/ 15 h 31"/>
                <a:gd name="T44" fmla="*/ 26 w 32"/>
                <a:gd name="T45" fmla="*/ 4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2" h="31">
                  <a:moveTo>
                    <a:pt x="26" y="4"/>
                  </a:moveTo>
                  <a:cubicBezTo>
                    <a:pt x="24" y="4"/>
                    <a:pt x="23" y="6"/>
                    <a:pt x="21" y="5"/>
                  </a:cubicBezTo>
                  <a:cubicBezTo>
                    <a:pt x="19" y="5"/>
                    <a:pt x="17" y="0"/>
                    <a:pt x="15" y="1"/>
                  </a:cubicBezTo>
                  <a:cubicBezTo>
                    <a:pt x="14" y="2"/>
                    <a:pt x="13" y="2"/>
                    <a:pt x="13" y="1"/>
                  </a:cubicBezTo>
                  <a:cubicBezTo>
                    <a:pt x="12" y="0"/>
                    <a:pt x="11" y="2"/>
                    <a:pt x="10" y="2"/>
                  </a:cubicBezTo>
                  <a:cubicBezTo>
                    <a:pt x="8" y="3"/>
                    <a:pt x="7" y="2"/>
                    <a:pt x="6" y="2"/>
                  </a:cubicBezTo>
                  <a:cubicBezTo>
                    <a:pt x="5" y="1"/>
                    <a:pt x="5" y="3"/>
                    <a:pt x="4" y="3"/>
                  </a:cubicBezTo>
                  <a:cubicBezTo>
                    <a:pt x="3" y="3"/>
                    <a:pt x="2" y="5"/>
                    <a:pt x="3" y="6"/>
                  </a:cubicBezTo>
                  <a:cubicBezTo>
                    <a:pt x="3" y="7"/>
                    <a:pt x="5" y="7"/>
                    <a:pt x="5" y="7"/>
                  </a:cubicBezTo>
                  <a:cubicBezTo>
                    <a:pt x="5" y="8"/>
                    <a:pt x="3" y="9"/>
                    <a:pt x="3" y="9"/>
                  </a:cubicBezTo>
                  <a:cubicBezTo>
                    <a:pt x="3" y="10"/>
                    <a:pt x="5" y="11"/>
                    <a:pt x="5" y="12"/>
                  </a:cubicBezTo>
                  <a:cubicBezTo>
                    <a:pt x="5" y="12"/>
                    <a:pt x="3" y="11"/>
                    <a:pt x="3" y="13"/>
                  </a:cubicBezTo>
                  <a:cubicBezTo>
                    <a:pt x="3" y="14"/>
                    <a:pt x="4" y="16"/>
                    <a:pt x="2" y="16"/>
                  </a:cubicBezTo>
                  <a:cubicBezTo>
                    <a:pt x="3" y="17"/>
                    <a:pt x="3" y="18"/>
                    <a:pt x="2" y="19"/>
                  </a:cubicBezTo>
                  <a:cubicBezTo>
                    <a:pt x="2" y="21"/>
                    <a:pt x="0" y="21"/>
                    <a:pt x="3" y="23"/>
                  </a:cubicBezTo>
                  <a:cubicBezTo>
                    <a:pt x="4" y="23"/>
                    <a:pt x="6" y="24"/>
                    <a:pt x="7" y="26"/>
                  </a:cubicBezTo>
                  <a:cubicBezTo>
                    <a:pt x="8" y="27"/>
                    <a:pt x="7" y="29"/>
                    <a:pt x="7" y="31"/>
                  </a:cubicBezTo>
                  <a:cubicBezTo>
                    <a:pt x="11" y="30"/>
                    <a:pt x="14" y="28"/>
                    <a:pt x="19" y="28"/>
                  </a:cubicBezTo>
                  <a:cubicBezTo>
                    <a:pt x="21" y="27"/>
                    <a:pt x="24" y="28"/>
                    <a:pt x="26" y="28"/>
                  </a:cubicBezTo>
                  <a:cubicBezTo>
                    <a:pt x="28" y="28"/>
                    <a:pt x="31" y="29"/>
                    <a:pt x="30" y="26"/>
                  </a:cubicBezTo>
                  <a:cubicBezTo>
                    <a:pt x="30" y="24"/>
                    <a:pt x="29" y="23"/>
                    <a:pt x="28" y="21"/>
                  </a:cubicBezTo>
                  <a:cubicBezTo>
                    <a:pt x="28" y="19"/>
                    <a:pt x="29" y="17"/>
                    <a:pt x="30" y="15"/>
                  </a:cubicBezTo>
                  <a:cubicBezTo>
                    <a:pt x="31" y="11"/>
                    <a:pt x="32" y="4"/>
                    <a:pt x="26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3" name="Freeform 761">
              <a:extLst>
                <a:ext uri="{FF2B5EF4-FFF2-40B4-BE49-F238E27FC236}">
                  <a16:creationId xmlns:a16="http://schemas.microsoft.com/office/drawing/2014/main" id="{1B7545D1-7E30-7A5E-83B6-F175752A7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47316" y="8529752"/>
              <a:ext cx="213379" cy="280329"/>
            </a:xfrm>
            <a:custGeom>
              <a:avLst/>
              <a:gdLst>
                <a:gd name="T0" fmla="*/ 19 w 23"/>
                <a:gd name="T1" fmla="*/ 13 h 30"/>
                <a:gd name="T2" fmla="*/ 18 w 23"/>
                <a:gd name="T3" fmla="*/ 6 h 30"/>
                <a:gd name="T4" fmla="*/ 17 w 23"/>
                <a:gd name="T5" fmla="*/ 0 h 30"/>
                <a:gd name="T6" fmla="*/ 3 w 23"/>
                <a:gd name="T7" fmla="*/ 0 h 30"/>
                <a:gd name="T8" fmla="*/ 4 w 23"/>
                <a:gd name="T9" fmla="*/ 11 h 30"/>
                <a:gd name="T10" fmla="*/ 1 w 23"/>
                <a:gd name="T11" fmla="*/ 22 h 30"/>
                <a:gd name="T12" fmla="*/ 3 w 23"/>
                <a:gd name="T13" fmla="*/ 30 h 30"/>
                <a:gd name="T14" fmla="*/ 10 w 23"/>
                <a:gd name="T15" fmla="*/ 29 h 30"/>
                <a:gd name="T16" fmla="*/ 23 w 23"/>
                <a:gd name="T17" fmla="*/ 24 h 30"/>
                <a:gd name="T18" fmla="*/ 20 w 23"/>
                <a:gd name="T19" fmla="*/ 19 h 30"/>
                <a:gd name="T20" fmla="*/ 19 w 23"/>
                <a:gd name="T21" fmla="*/ 13 h 30"/>
                <a:gd name="T22" fmla="*/ 19 w 23"/>
                <a:gd name="T23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" h="30">
                  <a:moveTo>
                    <a:pt x="19" y="13"/>
                  </a:moveTo>
                  <a:cubicBezTo>
                    <a:pt x="17" y="11"/>
                    <a:pt x="18" y="8"/>
                    <a:pt x="18" y="6"/>
                  </a:cubicBezTo>
                  <a:cubicBezTo>
                    <a:pt x="19" y="4"/>
                    <a:pt x="16" y="2"/>
                    <a:pt x="17" y="0"/>
                  </a:cubicBezTo>
                  <a:cubicBezTo>
                    <a:pt x="12" y="0"/>
                    <a:pt x="8" y="0"/>
                    <a:pt x="3" y="0"/>
                  </a:cubicBezTo>
                  <a:cubicBezTo>
                    <a:pt x="3" y="3"/>
                    <a:pt x="4" y="7"/>
                    <a:pt x="4" y="11"/>
                  </a:cubicBezTo>
                  <a:cubicBezTo>
                    <a:pt x="4" y="15"/>
                    <a:pt x="0" y="18"/>
                    <a:pt x="1" y="22"/>
                  </a:cubicBezTo>
                  <a:cubicBezTo>
                    <a:pt x="2" y="25"/>
                    <a:pt x="4" y="26"/>
                    <a:pt x="3" y="30"/>
                  </a:cubicBezTo>
                  <a:cubicBezTo>
                    <a:pt x="6" y="30"/>
                    <a:pt x="7" y="30"/>
                    <a:pt x="10" y="29"/>
                  </a:cubicBezTo>
                  <a:cubicBezTo>
                    <a:pt x="15" y="28"/>
                    <a:pt x="19" y="26"/>
                    <a:pt x="23" y="24"/>
                  </a:cubicBezTo>
                  <a:cubicBezTo>
                    <a:pt x="21" y="23"/>
                    <a:pt x="20" y="21"/>
                    <a:pt x="20" y="19"/>
                  </a:cubicBezTo>
                  <a:cubicBezTo>
                    <a:pt x="20" y="17"/>
                    <a:pt x="20" y="15"/>
                    <a:pt x="19" y="13"/>
                  </a:cubicBezTo>
                  <a:cubicBezTo>
                    <a:pt x="17" y="11"/>
                    <a:pt x="20" y="15"/>
                    <a:pt x="19" y="1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4" name="Freeform 762">
              <a:extLst>
                <a:ext uri="{FF2B5EF4-FFF2-40B4-BE49-F238E27FC236}">
                  <a16:creationId xmlns:a16="http://schemas.microsoft.com/office/drawing/2014/main" id="{F7404C94-0615-7ED2-D5F0-BE21ED781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79163" y="8558421"/>
              <a:ext cx="140127" cy="168835"/>
            </a:xfrm>
            <a:custGeom>
              <a:avLst/>
              <a:gdLst>
                <a:gd name="T0" fmla="*/ 12 w 15"/>
                <a:gd name="T1" fmla="*/ 14 h 18"/>
                <a:gd name="T2" fmla="*/ 14 w 15"/>
                <a:gd name="T3" fmla="*/ 6 h 18"/>
                <a:gd name="T4" fmla="*/ 5 w 15"/>
                <a:gd name="T5" fmla="*/ 3 h 18"/>
                <a:gd name="T6" fmla="*/ 1 w 15"/>
                <a:gd name="T7" fmla="*/ 8 h 18"/>
                <a:gd name="T8" fmla="*/ 4 w 15"/>
                <a:gd name="T9" fmla="*/ 12 h 18"/>
                <a:gd name="T10" fmla="*/ 7 w 15"/>
                <a:gd name="T11" fmla="*/ 16 h 18"/>
                <a:gd name="T12" fmla="*/ 10 w 15"/>
                <a:gd name="T13" fmla="*/ 16 h 18"/>
                <a:gd name="T14" fmla="*/ 12 w 15"/>
                <a:gd name="T15" fmla="*/ 14 h 18"/>
                <a:gd name="T16" fmla="*/ 12 w 15"/>
                <a:gd name="T17" fmla="*/ 14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" h="18">
                  <a:moveTo>
                    <a:pt x="12" y="14"/>
                  </a:moveTo>
                  <a:cubicBezTo>
                    <a:pt x="15" y="13"/>
                    <a:pt x="15" y="8"/>
                    <a:pt x="14" y="6"/>
                  </a:cubicBezTo>
                  <a:cubicBezTo>
                    <a:pt x="12" y="2"/>
                    <a:pt x="8" y="0"/>
                    <a:pt x="5" y="3"/>
                  </a:cubicBezTo>
                  <a:cubicBezTo>
                    <a:pt x="3" y="4"/>
                    <a:pt x="0" y="6"/>
                    <a:pt x="1" y="8"/>
                  </a:cubicBezTo>
                  <a:cubicBezTo>
                    <a:pt x="2" y="10"/>
                    <a:pt x="2" y="11"/>
                    <a:pt x="4" y="12"/>
                  </a:cubicBezTo>
                  <a:cubicBezTo>
                    <a:pt x="5" y="14"/>
                    <a:pt x="5" y="15"/>
                    <a:pt x="7" y="16"/>
                  </a:cubicBezTo>
                  <a:cubicBezTo>
                    <a:pt x="8" y="17"/>
                    <a:pt x="9" y="18"/>
                    <a:pt x="10" y="16"/>
                  </a:cubicBezTo>
                  <a:cubicBezTo>
                    <a:pt x="10" y="15"/>
                    <a:pt x="11" y="15"/>
                    <a:pt x="12" y="14"/>
                  </a:cubicBezTo>
                  <a:cubicBezTo>
                    <a:pt x="14" y="13"/>
                    <a:pt x="11" y="15"/>
                    <a:pt x="12" y="1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5" name="Freeform 763">
              <a:extLst>
                <a:ext uri="{FF2B5EF4-FFF2-40B4-BE49-F238E27FC236}">
                  <a16:creationId xmlns:a16="http://schemas.microsoft.com/office/drawing/2014/main" id="{0F25883C-70A9-6257-7AAE-8FC5494E2B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61965" y="8631691"/>
              <a:ext cx="207005" cy="197506"/>
            </a:xfrm>
            <a:custGeom>
              <a:avLst/>
              <a:gdLst>
                <a:gd name="T0" fmla="*/ 21 w 22"/>
                <a:gd name="T1" fmla="*/ 17 h 21"/>
                <a:gd name="T2" fmla="*/ 19 w 22"/>
                <a:gd name="T3" fmla="*/ 13 h 21"/>
                <a:gd name="T4" fmla="*/ 16 w 22"/>
                <a:gd name="T5" fmla="*/ 11 h 21"/>
                <a:gd name="T6" fmla="*/ 16 w 22"/>
                <a:gd name="T7" fmla="*/ 6 h 21"/>
                <a:gd name="T8" fmla="*/ 13 w 22"/>
                <a:gd name="T9" fmla="*/ 8 h 21"/>
                <a:gd name="T10" fmla="*/ 9 w 22"/>
                <a:gd name="T11" fmla="*/ 1 h 21"/>
                <a:gd name="T12" fmla="*/ 5 w 22"/>
                <a:gd name="T13" fmla="*/ 4 h 21"/>
                <a:gd name="T14" fmla="*/ 0 w 22"/>
                <a:gd name="T15" fmla="*/ 9 h 21"/>
                <a:gd name="T16" fmla="*/ 12 w 22"/>
                <a:gd name="T17" fmla="*/ 18 h 21"/>
                <a:gd name="T18" fmla="*/ 19 w 22"/>
                <a:gd name="T19" fmla="*/ 21 h 21"/>
                <a:gd name="T20" fmla="*/ 21 w 22"/>
                <a:gd name="T21" fmla="*/ 17 h 21"/>
                <a:gd name="T22" fmla="*/ 21 w 22"/>
                <a:gd name="T23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" h="21">
                  <a:moveTo>
                    <a:pt x="21" y="17"/>
                  </a:moveTo>
                  <a:cubicBezTo>
                    <a:pt x="22" y="15"/>
                    <a:pt x="20" y="14"/>
                    <a:pt x="19" y="13"/>
                  </a:cubicBezTo>
                  <a:cubicBezTo>
                    <a:pt x="18" y="13"/>
                    <a:pt x="14" y="12"/>
                    <a:pt x="16" y="11"/>
                  </a:cubicBezTo>
                  <a:cubicBezTo>
                    <a:pt x="17" y="10"/>
                    <a:pt x="17" y="7"/>
                    <a:pt x="16" y="6"/>
                  </a:cubicBezTo>
                  <a:cubicBezTo>
                    <a:pt x="15" y="4"/>
                    <a:pt x="14" y="8"/>
                    <a:pt x="13" y="8"/>
                  </a:cubicBezTo>
                  <a:cubicBezTo>
                    <a:pt x="10" y="8"/>
                    <a:pt x="11" y="0"/>
                    <a:pt x="9" y="1"/>
                  </a:cubicBezTo>
                  <a:cubicBezTo>
                    <a:pt x="8" y="2"/>
                    <a:pt x="6" y="3"/>
                    <a:pt x="5" y="4"/>
                  </a:cubicBezTo>
                  <a:cubicBezTo>
                    <a:pt x="4" y="6"/>
                    <a:pt x="2" y="7"/>
                    <a:pt x="0" y="9"/>
                  </a:cubicBezTo>
                  <a:cubicBezTo>
                    <a:pt x="5" y="12"/>
                    <a:pt x="8" y="15"/>
                    <a:pt x="12" y="18"/>
                  </a:cubicBezTo>
                  <a:cubicBezTo>
                    <a:pt x="14" y="20"/>
                    <a:pt x="16" y="21"/>
                    <a:pt x="19" y="21"/>
                  </a:cubicBezTo>
                  <a:cubicBezTo>
                    <a:pt x="22" y="21"/>
                    <a:pt x="20" y="19"/>
                    <a:pt x="21" y="17"/>
                  </a:cubicBezTo>
                  <a:cubicBezTo>
                    <a:pt x="22" y="15"/>
                    <a:pt x="21" y="19"/>
                    <a:pt x="21" y="1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6" name="Freeform 764">
              <a:extLst>
                <a:ext uri="{FF2B5EF4-FFF2-40B4-BE49-F238E27FC236}">
                  <a16:creationId xmlns:a16="http://schemas.microsoft.com/office/drawing/2014/main" id="{ED0FDE85-321C-D436-9EDB-2CA1FF0F13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15466" y="8443744"/>
              <a:ext cx="324842" cy="273958"/>
            </a:xfrm>
            <a:custGeom>
              <a:avLst/>
              <a:gdLst>
                <a:gd name="T0" fmla="*/ 10 w 35"/>
                <a:gd name="T1" fmla="*/ 16 h 29"/>
                <a:gd name="T2" fmla="*/ 20 w 35"/>
                <a:gd name="T3" fmla="*/ 17 h 29"/>
                <a:gd name="T4" fmla="*/ 21 w 35"/>
                <a:gd name="T5" fmla="*/ 23 h 29"/>
                <a:gd name="T6" fmla="*/ 25 w 35"/>
                <a:gd name="T7" fmla="*/ 21 h 29"/>
                <a:gd name="T8" fmla="*/ 29 w 35"/>
                <a:gd name="T9" fmla="*/ 27 h 29"/>
                <a:gd name="T10" fmla="*/ 31 w 35"/>
                <a:gd name="T11" fmla="*/ 26 h 29"/>
                <a:gd name="T12" fmla="*/ 33 w 35"/>
                <a:gd name="T13" fmla="*/ 25 h 29"/>
                <a:gd name="T14" fmla="*/ 33 w 35"/>
                <a:gd name="T15" fmla="*/ 23 h 29"/>
                <a:gd name="T16" fmla="*/ 35 w 35"/>
                <a:gd name="T17" fmla="*/ 22 h 29"/>
                <a:gd name="T18" fmla="*/ 34 w 35"/>
                <a:gd name="T19" fmla="*/ 19 h 29"/>
                <a:gd name="T20" fmla="*/ 33 w 35"/>
                <a:gd name="T21" fmla="*/ 16 h 29"/>
                <a:gd name="T22" fmla="*/ 33 w 35"/>
                <a:gd name="T23" fmla="*/ 12 h 29"/>
                <a:gd name="T24" fmla="*/ 32 w 35"/>
                <a:gd name="T25" fmla="*/ 8 h 29"/>
                <a:gd name="T26" fmla="*/ 26 w 35"/>
                <a:gd name="T27" fmla="*/ 2 h 29"/>
                <a:gd name="T28" fmla="*/ 24 w 35"/>
                <a:gd name="T29" fmla="*/ 3 h 29"/>
                <a:gd name="T30" fmla="*/ 22 w 35"/>
                <a:gd name="T31" fmla="*/ 3 h 29"/>
                <a:gd name="T32" fmla="*/ 19 w 35"/>
                <a:gd name="T33" fmla="*/ 3 h 29"/>
                <a:gd name="T34" fmla="*/ 18 w 35"/>
                <a:gd name="T35" fmla="*/ 3 h 29"/>
                <a:gd name="T36" fmla="*/ 15 w 35"/>
                <a:gd name="T37" fmla="*/ 2 h 29"/>
                <a:gd name="T38" fmla="*/ 10 w 35"/>
                <a:gd name="T39" fmla="*/ 1 h 29"/>
                <a:gd name="T40" fmla="*/ 5 w 35"/>
                <a:gd name="T41" fmla="*/ 1 h 29"/>
                <a:gd name="T42" fmla="*/ 5 w 35"/>
                <a:gd name="T43" fmla="*/ 4 h 29"/>
                <a:gd name="T44" fmla="*/ 3 w 35"/>
                <a:gd name="T45" fmla="*/ 6 h 29"/>
                <a:gd name="T46" fmla="*/ 0 w 35"/>
                <a:gd name="T47" fmla="*/ 8 h 29"/>
                <a:gd name="T48" fmla="*/ 3 w 35"/>
                <a:gd name="T49" fmla="*/ 13 h 29"/>
                <a:gd name="T50" fmla="*/ 8 w 35"/>
                <a:gd name="T51" fmla="*/ 19 h 29"/>
                <a:gd name="T52" fmla="*/ 10 w 35"/>
                <a:gd name="T53" fmla="*/ 16 h 29"/>
                <a:gd name="T54" fmla="*/ 10 w 35"/>
                <a:gd name="T55" fmla="*/ 16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5" h="29">
                  <a:moveTo>
                    <a:pt x="10" y="16"/>
                  </a:moveTo>
                  <a:cubicBezTo>
                    <a:pt x="14" y="14"/>
                    <a:pt x="18" y="12"/>
                    <a:pt x="20" y="17"/>
                  </a:cubicBezTo>
                  <a:cubicBezTo>
                    <a:pt x="22" y="19"/>
                    <a:pt x="21" y="20"/>
                    <a:pt x="21" y="23"/>
                  </a:cubicBezTo>
                  <a:cubicBezTo>
                    <a:pt x="22" y="24"/>
                    <a:pt x="24" y="21"/>
                    <a:pt x="25" y="21"/>
                  </a:cubicBezTo>
                  <a:cubicBezTo>
                    <a:pt x="27" y="20"/>
                    <a:pt x="27" y="29"/>
                    <a:pt x="29" y="27"/>
                  </a:cubicBezTo>
                  <a:cubicBezTo>
                    <a:pt x="30" y="27"/>
                    <a:pt x="30" y="26"/>
                    <a:pt x="31" y="26"/>
                  </a:cubicBezTo>
                  <a:cubicBezTo>
                    <a:pt x="31" y="25"/>
                    <a:pt x="33" y="26"/>
                    <a:pt x="33" y="25"/>
                  </a:cubicBezTo>
                  <a:cubicBezTo>
                    <a:pt x="34" y="24"/>
                    <a:pt x="33" y="23"/>
                    <a:pt x="33" y="23"/>
                  </a:cubicBezTo>
                  <a:cubicBezTo>
                    <a:pt x="33" y="21"/>
                    <a:pt x="35" y="22"/>
                    <a:pt x="35" y="22"/>
                  </a:cubicBezTo>
                  <a:cubicBezTo>
                    <a:pt x="35" y="21"/>
                    <a:pt x="32" y="20"/>
                    <a:pt x="34" y="19"/>
                  </a:cubicBezTo>
                  <a:cubicBezTo>
                    <a:pt x="35" y="18"/>
                    <a:pt x="35" y="17"/>
                    <a:pt x="33" y="16"/>
                  </a:cubicBezTo>
                  <a:cubicBezTo>
                    <a:pt x="32" y="15"/>
                    <a:pt x="34" y="13"/>
                    <a:pt x="33" y="12"/>
                  </a:cubicBezTo>
                  <a:cubicBezTo>
                    <a:pt x="32" y="11"/>
                    <a:pt x="33" y="10"/>
                    <a:pt x="32" y="8"/>
                  </a:cubicBezTo>
                  <a:cubicBezTo>
                    <a:pt x="31" y="7"/>
                    <a:pt x="29" y="0"/>
                    <a:pt x="26" y="2"/>
                  </a:cubicBezTo>
                  <a:cubicBezTo>
                    <a:pt x="26" y="2"/>
                    <a:pt x="25" y="3"/>
                    <a:pt x="24" y="3"/>
                  </a:cubicBezTo>
                  <a:cubicBezTo>
                    <a:pt x="23" y="3"/>
                    <a:pt x="23" y="3"/>
                    <a:pt x="22" y="3"/>
                  </a:cubicBezTo>
                  <a:cubicBezTo>
                    <a:pt x="21" y="4"/>
                    <a:pt x="20" y="3"/>
                    <a:pt x="19" y="3"/>
                  </a:cubicBezTo>
                  <a:cubicBezTo>
                    <a:pt x="18" y="3"/>
                    <a:pt x="18" y="4"/>
                    <a:pt x="18" y="3"/>
                  </a:cubicBezTo>
                  <a:cubicBezTo>
                    <a:pt x="16" y="2"/>
                    <a:pt x="17" y="2"/>
                    <a:pt x="15" y="2"/>
                  </a:cubicBezTo>
                  <a:cubicBezTo>
                    <a:pt x="12" y="3"/>
                    <a:pt x="12" y="1"/>
                    <a:pt x="10" y="1"/>
                  </a:cubicBezTo>
                  <a:cubicBezTo>
                    <a:pt x="8" y="0"/>
                    <a:pt x="6" y="0"/>
                    <a:pt x="5" y="1"/>
                  </a:cubicBezTo>
                  <a:cubicBezTo>
                    <a:pt x="5" y="2"/>
                    <a:pt x="3" y="3"/>
                    <a:pt x="5" y="4"/>
                  </a:cubicBezTo>
                  <a:cubicBezTo>
                    <a:pt x="6" y="5"/>
                    <a:pt x="5" y="6"/>
                    <a:pt x="3" y="6"/>
                  </a:cubicBezTo>
                  <a:cubicBezTo>
                    <a:pt x="1" y="6"/>
                    <a:pt x="0" y="6"/>
                    <a:pt x="0" y="8"/>
                  </a:cubicBezTo>
                  <a:cubicBezTo>
                    <a:pt x="1" y="10"/>
                    <a:pt x="2" y="11"/>
                    <a:pt x="3" y="13"/>
                  </a:cubicBezTo>
                  <a:cubicBezTo>
                    <a:pt x="5" y="15"/>
                    <a:pt x="6" y="16"/>
                    <a:pt x="8" y="19"/>
                  </a:cubicBezTo>
                  <a:cubicBezTo>
                    <a:pt x="9" y="18"/>
                    <a:pt x="9" y="17"/>
                    <a:pt x="10" y="16"/>
                  </a:cubicBezTo>
                  <a:cubicBezTo>
                    <a:pt x="11" y="16"/>
                    <a:pt x="10" y="17"/>
                    <a:pt x="10" y="1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7" name="Freeform 765">
              <a:extLst>
                <a:ext uri="{FF2B5EF4-FFF2-40B4-BE49-F238E27FC236}">
                  <a16:creationId xmlns:a16="http://schemas.microsoft.com/office/drawing/2014/main" id="{82B317F6-7D67-2F0B-4FA5-81E5955A79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29481" y="8453302"/>
              <a:ext cx="149682" cy="66896"/>
            </a:xfrm>
            <a:custGeom>
              <a:avLst/>
              <a:gdLst>
                <a:gd name="T0" fmla="*/ 10 w 16"/>
                <a:gd name="T1" fmla="*/ 5 h 7"/>
                <a:gd name="T2" fmla="*/ 14 w 16"/>
                <a:gd name="T3" fmla="*/ 3 h 7"/>
                <a:gd name="T4" fmla="*/ 14 w 16"/>
                <a:gd name="T5" fmla="*/ 0 h 7"/>
                <a:gd name="T6" fmla="*/ 7 w 16"/>
                <a:gd name="T7" fmla="*/ 0 h 7"/>
                <a:gd name="T8" fmla="*/ 4 w 16"/>
                <a:gd name="T9" fmla="*/ 0 h 7"/>
                <a:gd name="T10" fmla="*/ 0 w 16"/>
                <a:gd name="T11" fmla="*/ 1 h 7"/>
                <a:gd name="T12" fmla="*/ 3 w 16"/>
                <a:gd name="T13" fmla="*/ 3 h 7"/>
                <a:gd name="T14" fmla="*/ 7 w 16"/>
                <a:gd name="T15" fmla="*/ 3 h 7"/>
                <a:gd name="T16" fmla="*/ 9 w 16"/>
                <a:gd name="T17" fmla="*/ 7 h 7"/>
                <a:gd name="T18" fmla="*/ 10 w 16"/>
                <a:gd name="T1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7">
                  <a:moveTo>
                    <a:pt x="10" y="5"/>
                  </a:moveTo>
                  <a:cubicBezTo>
                    <a:pt x="11" y="5"/>
                    <a:pt x="16" y="5"/>
                    <a:pt x="14" y="3"/>
                  </a:cubicBezTo>
                  <a:cubicBezTo>
                    <a:pt x="12" y="2"/>
                    <a:pt x="14" y="1"/>
                    <a:pt x="14" y="0"/>
                  </a:cubicBezTo>
                  <a:cubicBezTo>
                    <a:pt x="12" y="0"/>
                    <a:pt x="9" y="0"/>
                    <a:pt x="7" y="0"/>
                  </a:cubicBezTo>
                  <a:cubicBezTo>
                    <a:pt x="5" y="0"/>
                    <a:pt x="5" y="1"/>
                    <a:pt x="4" y="0"/>
                  </a:cubicBezTo>
                  <a:cubicBezTo>
                    <a:pt x="2" y="0"/>
                    <a:pt x="2" y="0"/>
                    <a:pt x="0" y="1"/>
                  </a:cubicBezTo>
                  <a:cubicBezTo>
                    <a:pt x="1" y="2"/>
                    <a:pt x="1" y="3"/>
                    <a:pt x="3" y="3"/>
                  </a:cubicBezTo>
                  <a:cubicBezTo>
                    <a:pt x="4" y="3"/>
                    <a:pt x="7" y="3"/>
                    <a:pt x="7" y="3"/>
                  </a:cubicBezTo>
                  <a:cubicBezTo>
                    <a:pt x="5" y="5"/>
                    <a:pt x="7" y="6"/>
                    <a:pt x="9" y="7"/>
                  </a:cubicBezTo>
                  <a:cubicBezTo>
                    <a:pt x="9" y="7"/>
                    <a:pt x="9" y="5"/>
                    <a:pt x="10" y="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8" name="Freeform 766">
              <a:extLst>
                <a:ext uri="{FF2B5EF4-FFF2-40B4-BE49-F238E27FC236}">
                  <a16:creationId xmlns:a16="http://schemas.microsoft.com/office/drawing/2014/main" id="{3B26A5B7-171C-6692-F529-9EED9D0B3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19926" y="8389590"/>
              <a:ext cx="140127" cy="38227"/>
            </a:xfrm>
            <a:custGeom>
              <a:avLst/>
              <a:gdLst>
                <a:gd name="T0" fmla="*/ 4 w 15"/>
                <a:gd name="T1" fmla="*/ 4 h 4"/>
                <a:gd name="T2" fmla="*/ 9 w 15"/>
                <a:gd name="T3" fmla="*/ 3 h 4"/>
                <a:gd name="T4" fmla="*/ 15 w 15"/>
                <a:gd name="T5" fmla="*/ 2 h 4"/>
                <a:gd name="T6" fmla="*/ 8 w 15"/>
                <a:gd name="T7" fmla="*/ 1 h 4"/>
                <a:gd name="T8" fmla="*/ 0 w 15"/>
                <a:gd name="T9" fmla="*/ 4 h 4"/>
                <a:gd name="T10" fmla="*/ 4 w 15"/>
                <a:gd name="T11" fmla="*/ 4 h 4"/>
                <a:gd name="T12" fmla="*/ 4 w 15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4">
                  <a:moveTo>
                    <a:pt x="4" y="4"/>
                  </a:moveTo>
                  <a:cubicBezTo>
                    <a:pt x="6" y="3"/>
                    <a:pt x="7" y="2"/>
                    <a:pt x="9" y="3"/>
                  </a:cubicBezTo>
                  <a:cubicBezTo>
                    <a:pt x="10" y="3"/>
                    <a:pt x="14" y="4"/>
                    <a:pt x="15" y="2"/>
                  </a:cubicBezTo>
                  <a:cubicBezTo>
                    <a:pt x="15" y="3"/>
                    <a:pt x="9" y="0"/>
                    <a:pt x="8" y="1"/>
                  </a:cubicBezTo>
                  <a:cubicBezTo>
                    <a:pt x="5" y="2"/>
                    <a:pt x="1" y="0"/>
                    <a:pt x="0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5" y="4"/>
                    <a:pt x="4" y="4"/>
                    <a:pt x="4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79" name="Freeform 767">
              <a:extLst>
                <a:ext uri="{FF2B5EF4-FFF2-40B4-BE49-F238E27FC236}">
                  <a16:creationId xmlns:a16="http://schemas.microsoft.com/office/drawing/2014/main" id="{C3B64C38-0854-1176-802B-39AE0732C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00818" y="7733368"/>
              <a:ext cx="560508" cy="637107"/>
            </a:xfrm>
            <a:custGeom>
              <a:avLst/>
              <a:gdLst>
                <a:gd name="T0" fmla="*/ 5 w 60"/>
                <a:gd name="T1" fmla="*/ 57 h 68"/>
                <a:gd name="T2" fmla="*/ 15 w 60"/>
                <a:gd name="T3" fmla="*/ 57 h 68"/>
                <a:gd name="T4" fmla="*/ 18 w 60"/>
                <a:gd name="T5" fmla="*/ 59 h 68"/>
                <a:gd name="T6" fmla="*/ 21 w 60"/>
                <a:gd name="T7" fmla="*/ 63 h 68"/>
                <a:gd name="T8" fmla="*/ 27 w 60"/>
                <a:gd name="T9" fmla="*/ 64 h 68"/>
                <a:gd name="T10" fmla="*/ 32 w 60"/>
                <a:gd name="T11" fmla="*/ 64 h 68"/>
                <a:gd name="T12" fmla="*/ 35 w 60"/>
                <a:gd name="T13" fmla="*/ 62 h 68"/>
                <a:gd name="T14" fmla="*/ 39 w 60"/>
                <a:gd name="T15" fmla="*/ 62 h 68"/>
                <a:gd name="T16" fmla="*/ 44 w 60"/>
                <a:gd name="T17" fmla="*/ 61 h 68"/>
                <a:gd name="T18" fmla="*/ 53 w 60"/>
                <a:gd name="T19" fmla="*/ 61 h 68"/>
                <a:gd name="T20" fmla="*/ 58 w 60"/>
                <a:gd name="T21" fmla="*/ 61 h 68"/>
                <a:gd name="T22" fmla="*/ 58 w 60"/>
                <a:gd name="T23" fmla="*/ 54 h 68"/>
                <a:gd name="T24" fmla="*/ 56 w 60"/>
                <a:gd name="T25" fmla="*/ 38 h 68"/>
                <a:gd name="T26" fmla="*/ 52 w 60"/>
                <a:gd name="T27" fmla="*/ 12 h 68"/>
                <a:gd name="T28" fmla="*/ 60 w 60"/>
                <a:gd name="T29" fmla="*/ 12 h 68"/>
                <a:gd name="T30" fmla="*/ 43 w 60"/>
                <a:gd name="T31" fmla="*/ 0 h 68"/>
                <a:gd name="T32" fmla="*/ 42 w 60"/>
                <a:gd name="T33" fmla="*/ 7 h 68"/>
                <a:gd name="T34" fmla="*/ 37 w 60"/>
                <a:gd name="T35" fmla="*/ 7 h 68"/>
                <a:gd name="T36" fmla="*/ 29 w 60"/>
                <a:gd name="T37" fmla="*/ 7 h 68"/>
                <a:gd name="T38" fmla="*/ 26 w 60"/>
                <a:gd name="T39" fmla="*/ 7 h 68"/>
                <a:gd name="T40" fmla="*/ 26 w 60"/>
                <a:gd name="T41" fmla="*/ 12 h 68"/>
                <a:gd name="T42" fmla="*/ 26 w 60"/>
                <a:gd name="T43" fmla="*/ 19 h 68"/>
                <a:gd name="T44" fmla="*/ 20 w 60"/>
                <a:gd name="T45" fmla="*/ 25 h 68"/>
                <a:gd name="T46" fmla="*/ 20 w 60"/>
                <a:gd name="T47" fmla="*/ 32 h 68"/>
                <a:gd name="T48" fmla="*/ 16 w 60"/>
                <a:gd name="T49" fmla="*/ 32 h 68"/>
                <a:gd name="T50" fmla="*/ 3 w 60"/>
                <a:gd name="T51" fmla="*/ 32 h 68"/>
                <a:gd name="T52" fmla="*/ 1 w 60"/>
                <a:gd name="T53" fmla="*/ 33 h 68"/>
                <a:gd name="T54" fmla="*/ 4 w 60"/>
                <a:gd name="T55" fmla="*/ 36 h 68"/>
                <a:gd name="T56" fmla="*/ 3 w 60"/>
                <a:gd name="T57" fmla="*/ 41 h 68"/>
                <a:gd name="T58" fmla="*/ 6 w 60"/>
                <a:gd name="T59" fmla="*/ 48 h 68"/>
                <a:gd name="T60" fmla="*/ 3 w 60"/>
                <a:gd name="T61" fmla="*/ 58 h 68"/>
                <a:gd name="T62" fmla="*/ 5 w 60"/>
                <a:gd name="T63" fmla="*/ 57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0" h="68">
                  <a:moveTo>
                    <a:pt x="5" y="57"/>
                  </a:moveTo>
                  <a:cubicBezTo>
                    <a:pt x="7" y="57"/>
                    <a:pt x="13" y="55"/>
                    <a:pt x="15" y="57"/>
                  </a:cubicBezTo>
                  <a:cubicBezTo>
                    <a:pt x="16" y="58"/>
                    <a:pt x="17" y="58"/>
                    <a:pt x="18" y="59"/>
                  </a:cubicBezTo>
                  <a:cubicBezTo>
                    <a:pt x="19" y="61"/>
                    <a:pt x="20" y="62"/>
                    <a:pt x="21" y="63"/>
                  </a:cubicBezTo>
                  <a:cubicBezTo>
                    <a:pt x="22" y="64"/>
                    <a:pt x="26" y="68"/>
                    <a:pt x="27" y="64"/>
                  </a:cubicBezTo>
                  <a:cubicBezTo>
                    <a:pt x="28" y="58"/>
                    <a:pt x="30" y="65"/>
                    <a:pt x="32" y="64"/>
                  </a:cubicBezTo>
                  <a:cubicBezTo>
                    <a:pt x="33" y="62"/>
                    <a:pt x="33" y="62"/>
                    <a:pt x="35" y="62"/>
                  </a:cubicBezTo>
                  <a:cubicBezTo>
                    <a:pt x="37" y="62"/>
                    <a:pt x="38" y="62"/>
                    <a:pt x="39" y="62"/>
                  </a:cubicBezTo>
                  <a:cubicBezTo>
                    <a:pt x="41" y="61"/>
                    <a:pt x="43" y="61"/>
                    <a:pt x="44" y="61"/>
                  </a:cubicBezTo>
                  <a:cubicBezTo>
                    <a:pt x="47" y="61"/>
                    <a:pt x="50" y="61"/>
                    <a:pt x="53" y="61"/>
                  </a:cubicBezTo>
                  <a:cubicBezTo>
                    <a:pt x="54" y="61"/>
                    <a:pt x="57" y="62"/>
                    <a:pt x="58" y="61"/>
                  </a:cubicBezTo>
                  <a:cubicBezTo>
                    <a:pt x="59" y="61"/>
                    <a:pt x="58" y="55"/>
                    <a:pt x="58" y="54"/>
                  </a:cubicBezTo>
                  <a:cubicBezTo>
                    <a:pt x="57" y="48"/>
                    <a:pt x="56" y="43"/>
                    <a:pt x="56" y="38"/>
                  </a:cubicBezTo>
                  <a:cubicBezTo>
                    <a:pt x="55" y="29"/>
                    <a:pt x="53" y="21"/>
                    <a:pt x="52" y="12"/>
                  </a:cubicBezTo>
                  <a:cubicBezTo>
                    <a:pt x="55" y="12"/>
                    <a:pt x="58" y="12"/>
                    <a:pt x="60" y="12"/>
                  </a:cubicBezTo>
                  <a:cubicBezTo>
                    <a:pt x="54" y="8"/>
                    <a:pt x="48" y="4"/>
                    <a:pt x="43" y="0"/>
                  </a:cubicBezTo>
                  <a:cubicBezTo>
                    <a:pt x="43" y="1"/>
                    <a:pt x="43" y="7"/>
                    <a:pt x="42" y="7"/>
                  </a:cubicBezTo>
                  <a:cubicBezTo>
                    <a:pt x="41" y="7"/>
                    <a:pt x="39" y="7"/>
                    <a:pt x="37" y="7"/>
                  </a:cubicBezTo>
                  <a:cubicBezTo>
                    <a:pt x="35" y="7"/>
                    <a:pt x="32" y="7"/>
                    <a:pt x="29" y="7"/>
                  </a:cubicBezTo>
                  <a:cubicBezTo>
                    <a:pt x="29" y="7"/>
                    <a:pt x="26" y="7"/>
                    <a:pt x="26" y="7"/>
                  </a:cubicBezTo>
                  <a:cubicBezTo>
                    <a:pt x="25" y="8"/>
                    <a:pt x="26" y="11"/>
                    <a:pt x="26" y="12"/>
                  </a:cubicBezTo>
                  <a:cubicBezTo>
                    <a:pt x="26" y="14"/>
                    <a:pt x="26" y="17"/>
                    <a:pt x="26" y="19"/>
                  </a:cubicBezTo>
                  <a:cubicBezTo>
                    <a:pt x="26" y="22"/>
                    <a:pt x="20" y="21"/>
                    <a:pt x="20" y="25"/>
                  </a:cubicBezTo>
                  <a:cubicBezTo>
                    <a:pt x="20" y="26"/>
                    <a:pt x="21" y="31"/>
                    <a:pt x="20" y="32"/>
                  </a:cubicBezTo>
                  <a:cubicBezTo>
                    <a:pt x="20" y="32"/>
                    <a:pt x="17" y="32"/>
                    <a:pt x="16" y="32"/>
                  </a:cubicBezTo>
                  <a:cubicBezTo>
                    <a:pt x="12" y="32"/>
                    <a:pt x="7" y="32"/>
                    <a:pt x="3" y="32"/>
                  </a:cubicBezTo>
                  <a:cubicBezTo>
                    <a:pt x="2" y="32"/>
                    <a:pt x="0" y="31"/>
                    <a:pt x="1" y="33"/>
                  </a:cubicBezTo>
                  <a:cubicBezTo>
                    <a:pt x="2" y="34"/>
                    <a:pt x="3" y="35"/>
                    <a:pt x="4" y="36"/>
                  </a:cubicBezTo>
                  <a:cubicBezTo>
                    <a:pt x="5" y="38"/>
                    <a:pt x="4" y="40"/>
                    <a:pt x="3" y="41"/>
                  </a:cubicBezTo>
                  <a:cubicBezTo>
                    <a:pt x="3" y="44"/>
                    <a:pt x="6" y="45"/>
                    <a:pt x="6" y="48"/>
                  </a:cubicBezTo>
                  <a:cubicBezTo>
                    <a:pt x="7" y="51"/>
                    <a:pt x="4" y="55"/>
                    <a:pt x="3" y="58"/>
                  </a:cubicBezTo>
                  <a:cubicBezTo>
                    <a:pt x="4" y="58"/>
                    <a:pt x="4" y="57"/>
                    <a:pt x="5" y="5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0" name="Freeform 768">
              <a:extLst>
                <a:ext uri="{FF2B5EF4-FFF2-40B4-BE49-F238E27FC236}">
                  <a16:creationId xmlns:a16="http://schemas.microsoft.com/office/drawing/2014/main" id="{88DEE3A2-6A1B-659A-0E6A-B4E74781F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00818" y="8258982"/>
              <a:ext cx="270699" cy="213435"/>
            </a:xfrm>
            <a:custGeom>
              <a:avLst/>
              <a:gdLst>
                <a:gd name="T0" fmla="*/ 8 w 29"/>
                <a:gd name="T1" fmla="*/ 22 h 23"/>
                <a:gd name="T2" fmla="*/ 10 w 29"/>
                <a:gd name="T3" fmla="*/ 21 h 23"/>
                <a:gd name="T4" fmla="*/ 15 w 29"/>
                <a:gd name="T5" fmla="*/ 21 h 23"/>
                <a:gd name="T6" fmla="*/ 23 w 29"/>
                <a:gd name="T7" fmla="*/ 21 h 23"/>
                <a:gd name="T8" fmla="*/ 27 w 29"/>
                <a:gd name="T9" fmla="*/ 22 h 23"/>
                <a:gd name="T10" fmla="*/ 29 w 29"/>
                <a:gd name="T11" fmla="*/ 19 h 23"/>
                <a:gd name="T12" fmla="*/ 25 w 29"/>
                <a:gd name="T13" fmla="*/ 14 h 23"/>
                <a:gd name="T14" fmla="*/ 25 w 29"/>
                <a:gd name="T15" fmla="*/ 10 h 23"/>
                <a:gd name="T16" fmla="*/ 19 w 29"/>
                <a:gd name="T17" fmla="*/ 4 h 23"/>
                <a:gd name="T18" fmla="*/ 9 w 29"/>
                <a:gd name="T19" fmla="*/ 1 h 23"/>
                <a:gd name="T20" fmla="*/ 5 w 29"/>
                <a:gd name="T21" fmla="*/ 1 h 23"/>
                <a:gd name="T22" fmla="*/ 2 w 29"/>
                <a:gd name="T23" fmla="*/ 6 h 23"/>
                <a:gd name="T24" fmla="*/ 1 w 29"/>
                <a:gd name="T25" fmla="*/ 10 h 23"/>
                <a:gd name="T26" fmla="*/ 2 w 29"/>
                <a:gd name="T27" fmla="*/ 12 h 23"/>
                <a:gd name="T28" fmla="*/ 2 w 29"/>
                <a:gd name="T29" fmla="*/ 14 h 23"/>
                <a:gd name="T30" fmla="*/ 4 w 29"/>
                <a:gd name="T31" fmla="*/ 15 h 23"/>
                <a:gd name="T32" fmla="*/ 9 w 29"/>
                <a:gd name="T33" fmla="*/ 15 h 23"/>
                <a:gd name="T34" fmla="*/ 10 w 29"/>
                <a:gd name="T35" fmla="*/ 14 h 23"/>
                <a:gd name="T36" fmla="*/ 17 w 29"/>
                <a:gd name="T37" fmla="*/ 16 h 23"/>
                <a:gd name="T38" fmla="*/ 11 w 29"/>
                <a:gd name="T39" fmla="*/ 17 h 23"/>
                <a:gd name="T40" fmla="*/ 6 w 29"/>
                <a:gd name="T41" fmla="*/ 18 h 23"/>
                <a:gd name="T42" fmla="*/ 3 w 29"/>
                <a:gd name="T43" fmla="*/ 21 h 23"/>
                <a:gd name="T44" fmla="*/ 5 w 29"/>
                <a:gd name="T45" fmla="*/ 21 h 23"/>
                <a:gd name="T46" fmla="*/ 8 w 29"/>
                <a:gd name="T4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9" h="23">
                  <a:moveTo>
                    <a:pt x="8" y="22"/>
                  </a:moveTo>
                  <a:cubicBezTo>
                    <a:pt x="9" y="22"/>
                    <a:pt x="9" y="21"/>
                    <a:pt x="10" y="21"/>
                  </a:cubicBezTo>
                  <a:cubicBezTo>
                    <a:pt x="12" y="21"/>
                    <a:pt x="13" y="21"/>
                    <a:pt x="15" y="21"/>
                  </a:cubicBezTo>
                  <a:cubicBezTo>
                    <a:pt x="17" y="21"/>
                    <a:pt x="20" y="20"/>
                    <a:pt x="23" y="21"/>
                  </a:cubicBezTo>
                  <a:cubicBezTo>
                    <a:pt x="24" y="22"/>
                    <a:pt x="25" y="23"/>
                    <a:pt x="27" y="22"/>
                  </a:cubicBezTo>
                  <a:cubicBezTo>
                    <a:pt x="29" y="22"/>
                    <a:pt x="29" y="21"/>
                    <a:pt x="29" y="19"/>
                  </a:cubicBezTo>
                  <a:cubicBezTo>
                    <a:pt x="29" y="17"/>
                    <a:pt x="25" y="16"/>
                    <a:pt x="25" y="14"/>
                  </a:cubicBezTo>
                  <a:cubicBezTo>
                    <a:pt x="25" y="14"/>
                    <a:pt x="25" y="10"/>
                    <a:pt x="25" y="10"/>
                  </a:cubicBezTo>
                  <a:cubicBezTo>
                    <a:pt x="24" y="10"/>
                    <a:pt x="20" y="5"/>
                    <a:pt x="19" y="4"/>
                  </a:cubicBezTo>
                  <a:cubicBezTo>
                    <a:pt x="16" y="1"/>
                    <a:pt x="13" y="0"/>
                    <a:pt x="9" y="1"/>
                  </a:cubicBezTo>
                  <a:cubicBezTo>
                    <a:pt x="8" y="1"/>
                    <a:pt x="5" y="0"/>
                    <a:pt x="5" y="1"/>
                  </a:cubicBezTo>
                  <a:cubicBezTo>
                    <a:pt x="4" y="2"/>
                    <a:pt x="2" y="4"/>
                    <a:pt x="2" y="6"/>
                  </a:cubicBezTo>
                  <a:cubicBezTo>
                    <a:pt x="3" y="8"/>
                    <a:pt x="3" y="9"/>
                    <a:pt x="1" y="10"/>
                  </a:cubicBezTo>
                  <a:cubicBezTo>
                    <a:pt x="0" y="10"/>
                    <a:pt x="3" y="12"/>
                    <a:pt x="2" y="12"/>
                  </a:cubicBezTo>
                  <a:cubicBezTo>
                    <a:pt x="4" y="13"/>
                    <a:pt x="2" y="13"/>
                    <a:pt x="2" y="14"/>
                  </a:cubicBezTo>
                  <a:cubicBezTo>
                    <a:pt x="2" y="14"/>
                    <a:pt x="3" y="15"/>
                    <a:pt x="4" y="15"/>
                  </a:cubicBezTo>
                  <a:cubicBezTo>
                    <a:pt x="4" y="16"/>
                    <a:pt x="8" y="15"/>
                    <a:pt x="9" y="15"/>
                  </a:cubicBezTo>
                  <a:cubicBezTo>
                    <a:pt x="10" y="15"/>
                    <a:pt x="10" y="14"/>
                    <a:pt x="10" y="14"/>
                  </a:cubicBezTo>
                  <a:cubicBezTo>
                    <a:pt x="11" y="14"/>
                    <a:pt x="17" y="17"/>
                    <a:pt x="17" y="16"/>
                  </a:cubicBezTo>
                  <a:cubicBezTo>
                    <a:pt x="16" y="18"/>
                    <a:pt x="12" y="17"/>
                    <a:pt x="11" y="17"/>
                  </a:cubicBezTo>
                  <a:cubicBezTo>
                    <a:pt x="9" y="16"/>
                    <a:pt x="8" y="18"/>
                    <a:pt x="6" y="18"/>
                  </a:cubicBezTo>
                  <a:cubicBezTo>
                    <a:pt x="3" y="18"/>
                    <a:pt x="1" y="18"/>
                    <a:pt x="3" y="21"/>
                  </a:cubicBezTo>
                  <a:cubicBezTo>
                    <a:pt x="3" y="22"/>
                    <a:pt x="4" y="21"/>
                    <a:pt x="5" y="21"/>
                  </a:cubicBezTo>
                  <a:cubicBezTo>
                    <a:pt x="6" y="21"/>
                    <a:pt x="7" y="22"/>
                    <a:pt x="8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1" name="Freeform 769">
              <a:extLst>
                <a:ext uri="{FF2B5EF4-FFF2-40B4-BE49-F238E27FC236}">
                  <a16:creationId xmlns:a16="http://schemas.microsoft.com/office/drawing/2014/main" id="{BFEFF065-4CBB-A25A-DE1B-D40A07A7E2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36488" y="7838489"/>
              <a:ext cx="783438" cy="729492"/>
            </a:xfrm>
            <a:custGeom>
              <a:avLst/>
              <a:gdLst>
                <a:gd name="T0" fmla="*/ 27 w 84"/>
                <a:gd name="T1" fmla="*/ 1 h 78"/>
                <a:gd name="T2" fmla="*/ 33 w 84"/>
                <a:gd name="T3" fmla="*/ 45 h 78"/>
                <a:gd name="T4" fmla="*/ 32 w 84"/>
                <a:gd name="T5" fmla="*/ 50 h 78"/>
                <a:gd name="T6" fmla="*/ 19 w 84"/>
                <a:gd name="T7" fmla="*/ 50 h 78"/>
                <a:gd name="T8" fmla="*/ 15 w 84"/>
                <a:gd name="T9" fmla="*/ 50 h 78"/>
                <a:gd name="T10" fmla="*/ 12 w 84"/>
                <a:gd name="T11" fmla="*/ 51 h 78"/>
                <a:gd name="T12" fmla="*/ 8 w 84"/>
                <a:gd name="T13" fmla="*/ 51 h 78"/>
                <a:gd name="T14" fmla="*/ 6 w 84"/>
                <a:gd name="T15" fmla="*/ 52 h 78"/>
                <a:gd name="T16" fmla="*/ 3 w 84"/>
                <a:gd name="T17" fmla="*/ 50 h 78"/>
                <a:gd name="T18" fmla="*/ 0 w 84"/>
                <a:gd name="T19" fmla="*/ 55 h 78"/>
                <a:gd name="T20" fmla="*/ 0 w 84"/>
                <a:gd name="T21" fmla="*/ 59 h 78"/>
                <a:gd name="T22" fmla="*/ 3 w 84"/>
                <a:gd name="T23" fmla="*/ 63 h 78"/>
                <a:gd name="T24" fmla="*/ 4 w 84"/>
                <a:gd name="T25" fmla="*/ 67 h 78"/>
                <a:gd name="T26" fmla="*/ 7 w 84"/>
                <a:gd name="T27" fmla="*/ 68 h 78"/>
                <a:gd name="T28" fmla="*/ 11 w 84"/>
                <a:gd name="T29" fmla="*/ 68 h 78"/>
                <a:gd name="T30" fmla="*/ 15 w 84"/>
                <a:gd name="T31" fmla="*/ 66 h 78"/>
                <a:gd name="T32" fmla="*/ 20 w 84"/>
                <a:gd name="T33" fmla="*/ 75 h 78"/>
                <a:gd name="T34" fmla="*/ 20 w 84"/>
                <a:gd name="T35" fmla="*/ 77 h 78"/>
                <a:gd name="T36" fmla="*/ 23 w 84"/>
                <a:gd name="T37" fmla="*/ 77 h 78"/>
                <a:gd name="T38" fmla="*/ 27 w 84"/>
                <a:gd name="T39" fmla="*/ 77 h 78"/>
                <a:gd name="T40" fmla="*/ 30 w 84"/>
                <a:gd name="T41" fmla="*/ 77 h 78"/>
                <a:gd name="T42" fmla="*/ 35 w 84"/>
                <a:gd name="T43" fmla="*/ 71 h 78"/>
                <a:gd name="T44" fmla="*/ 35 w 84"/>
                <a:gd name="T45" fmla="*/ 69 h 78"/>
                <a:gd name="T46" fmla="*/ 39 w 84"/>
                <a:gd name="T47" fmla="*/ 67 h 78"/>
                <a:gd name="T48" fmla="*/ 40 w 84"/>
                <a:gd name="T49" fmla="*/ 63 h 78"/>
                <a:gd name="T50" fmla="*/ 42 w 84"/>
                <a:gd name="T51" fmla="*/ 62 h 78"/>
                <a:gd name="T52" fmla="*/ 49 w 84"/>
                <a:gd name="T53" fmla="*/ 57 h 78"/>
                <a:gd name="T54" fmla="*/ 51 w 84"/>
                <a:gd name="T55" fmla="*/ 57 h 78"/>
                <a:gd name="T56" fmla="*/ 52 w 84"/>
                <a:gd name="T57" fmla="*/ 56 h 78"/>
                <a:gd name="T58" fmla="*/ 55 w 84"/>
                <a:gd name="T59" fmla="*/ 54 h 78"/>
                <a:gd name="T60" fmla="*/ 65 w 84"/>
                <a:gd name="T61" fmla="*/ 53 h 78"/>
                <a:gd name="T62" fmla="*/ 70 w 84"/>
                <a:gd name="T63" fmla="*/ 52 h 78"/>
                <a:gd name="T64" fmla="*/ 78 w 84"/>
                <a:gd name="T65" fmla="*/ 51 h 78"/>
                <a:gd name="T66" fmla="*/ 82 w 84"/>
                <a:gd name="T67" fmla="*/ 31 h 78"/>
                <a:gd name="T68" fmla="*/ 77 w 84"/>
                <a:gd name="T69" fmla="*/ 32 h 78"/>
                <a:gd name="T70" fmla="*/ 77 w 84"/>
                <a:gd name="T71" fmla="*/ 28 h 78"/>
                <a:gd name="T72" fmla="*/ 70 w 84"/>
                <a:gd name="T73" fmla="*/ 26 h 78"/>
                <a:gd name="T74" fmla="*/ 66 w 84"/>
                <a:gd name="T75" fmla="*/ 22 h 78"/>
                <a:gd name="T76" fmla="*/ 63 w 84"/>
                <a:gd name="T77" fmla="*/ 20 h 78"/>
                <a:gd name="T78" fmla="*/ 56 w 84"/>
                <a:gd name="T79" fmla="*/ 14 h 78"/>
                <a:gd name="T80" fmla="*/ 39 w 84"/>
                <a:gd name="T81" fmla="*/ 3 h 78"/>
                <a:gd name="T82" fmla="*/ 35 w 84"/>
                <a:gd name="T83" fmla="*/ 1 h 78"/>
                <a:gd name="T84" fmla="*/ 27 w 84"/>
                <a:gd name="T85" fmla="*/ 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4" h="78">
                  <a:moveTo>
                    <a:pt x="27" y="1"/>
                  </a:moveTo>
                  <a:cubicBezTo>
                    <a:pt x="29" y="16"/>
                    <a:pt x="31" y="31"/>
                    <a:pt x="33" y="45"/>
                  </a:cubicBezTo>
                  <a:cubicBezTo>
                    <a:pt x="33" y="47"/>
                    <a:pt x="35" y="50"/>
                    <a:pt x="32" y="50"/>
                  </a:cubicBezTo>
                  <a:cubicBezTo>
                    <a:pt x="28" y="50"/>
                    <a:pt x="23" y="50"/>
                    <a:pt x="19" y="50"/>
                  </a:cubicBezTo>
                  <a:cubicBezTo>
                    <a:pt x="17" y="50"/>
                    <a:pt x="16" y="50"/>
                    <a:pt x="15" y="50"/>
                  </a:cubicBezTo>
                  <a:cubicBezTo>
                    <a:pt x="14" y="50"/>
                    <a:pt x="13" y="51"/>
                    <a:pt x="12" y="51"/>
                  </a:cubicBezTo>
                  <a:cubicBezTo>
                    <a:pt x="11" y="52"/>
                    <a:pt x="10" y="51"/>
                    <a:pt x="8" y="51"/>
                  </a:cubicBezTo>
                  <a:cubicBezTo>
                    <a:pt x="7" y="51"/>
                    <a:pt x="7" y="53"/>
                    <a:pt x="6" y="52"/>
                  </a:cubicBezTo>
                  <a:cubicBezTo>
                    <a:pt x="5" y="52"/>
                    <a:pt x="4" y="50"/>
                    <a:pt x="3" y="50"/>
                  </a:cubicBezTo>
                  <a:cubicBezTo>
                    <a:pt x="2" y="50"/>
                    <a:pt x="2" y="56"/>
                    <a:pt x="0" y="55"/>
                  </a:cubicBezTo>
                  <a:cubicBezTo>
                    <a:pt x="0" y="56"/>
                    <a:pt x="0" y="58"/>
                    <a:pt x="0" y="59"/>
                  </a:cubicBezTo>
                  <a:cubicBezTo>
                    <a:pt x="0" y="61"/>
                    <a:pt x="2" y="61"/>
                    <a:pt x="3" y="63"/>
                  </a:cubicBezTo>
                  <a:cubicBezTo>
                    <a:pt x="4" y="64"/>
                    <a:pt x="3" y="66"/>
                    <a:pt x="4" y="67"/>
                  </a:cubicBezTo>
                  <a:cubicBezTo>
                    <a:pt x="5" y="69"/>
                    <a:pt x="6" y="67"/>
                    <a:pt x="7" y="68"/>
                  </a:cubicBezTo>
                  <a:cubicBezTo>
                    <a:pt x="7" y="69"/>
                    <a:pt x="10" y="68"/>
                    <a:pt x="11" y="68"/>
                  </a:cubicBezTo>
                  <a:cubicBezTo>
                    <a:pt x="12" y="68"/>
                    <a:pt x="14" y="66"/>
                    <a:pt x="15" y="66"/>
                  </a:cubicBezTo>
                  <a:cubicBezTo>
                    <a:pt x="17" y="68"/>
                    <a:pt x="18" y="73"/>
                    <a:pt x="20" y="75"/>
                  </a:cubicBezTo>
                  <a:cubicBezTo>
                    <a:pt x="20" y="75"/>
                    <a:pt x="19" y="77"/>
                    <a:pt x="20" y="77"/>
                  </a:cubicBezTo>
                  <a:cubicBezTo>
                    <a:pt x="21" y="78"/>
                    <a:pt x="22" y="76"/>
                    <a:pt x="23" y="77"/>
                  </a:cubicBezTo>
                  <a:cubicBezTo>
                    <a:pt x="24" y="78"/>
                    <a:pt x="26" y="78"/>
                    <a:pt x="27" y="77"/>
                  </a:cubicBezTo>
                  <a:cubicBezTo>
                    <a:pt x="29" y="75"/>
                    <a:pt x="29" y="77"/>
                    <a:pt x="30" y="77"/>
                  </a:cubicBezTo>
                  <a:cubicBezTo>
                    <a:pt x="33" y="77"/>
                    <a:pt x="35" y="73"/>
                    <a:pt x="35" y="71"/>
                  </a:cubicBezTo>
                  <a:cubicBezTo>
                    <a:pt x="35" y="70"/>
                    <a:pt x="33" y="70"/>
                    <a:pt x="35" y="69"/>
                  </a:cubicBezTo>
                  <a:cubicBezTo>
                    <a:pt x="36" y="68"/>
                    <a:pt x="38" y="69"/>
                    <a:pt x="39" y="67"/>
                  </a:cubicBezTo>
                  <a:cubicBezTo>
                    <a:pt x="39" y="66"/>
                    <a:pt x="40" y="64"/>
                    <a:pt x="40" y="63"/>
                  </a:cubicBezTo>
                  <a:cubicBezTo>
                    <a:pt x="41" y="61"/>
                    <a:pt x="41" y="60"/>
                    <a:pt x="42" y="62"/>
                  </a:cubicBezTo>
                  <a:cubicBezTo>
                    <a:pt x="45" y="64"/>
                    <a:pt x="47" y="56"/>
                    <a:pt x="49" y="57"/>
                  </a:cubicBezTo>
                  <a:cubicBezTo>
                    <a:pt x="50" y="57"/>
                    <a:pt x="50" y="57"/>
                    <a:pt x="51" y="57"/>
                  </a:cubicBezTo>
                  <a:cubicBezTo>
                    <a:pt x="51" y="57"/>
                    <a:pt x="52" y="56"/>
                    <a:pt x="52" y="56"/>
                  </a:cubicBezTo>
                  <a:cubicBezTo>
                    <a:pt x="53" y="55"/>
                    <a:pt x="54" y="55"/>
                    <a:pt x="55" y="54"/>
                  </a:cubicBezTo>
                  <a:cubicBezTo>
                    <a:pt x="58" y="51"/>
                    <a:pt x="61" y="54"/>
                    <a:pt x="65" y="53"/>
                  </a:cubicBezTo>
                  <a:cubicBezTo>
                    <a:pt x="67" y="53"/>
                    <a:pt x="68" y="52"/>
                    <a:pt x="70" y="52"/>
                  </a:cubicBezTo>
                  <a:cubicBezTo>
                    <a:pt x="73" y="52"/>
                    <a:pt x="76" y="52"/>
                    <a:pt x="78" y="51"/>
                  </a:cubicBezTo>
                  <a:cubicBezTo>
                    <a:pt x="84" y="49"/>
                    <a:pt x="82" y="36"/>
                    <a:pt x="82" y="31"/>
                  </a:cubicBezTo>
                  <a:cubicBezTo>
                    <a:pt x="81" y="32"/>
                    <a:pt x="78" y="34"/>
                    <a:pt x="77" y="32"/>
                  </a:cubicBezTo>
                  <a:cubicBezTo>
                    <a:pt x="76" y="31"/>
                    <a:pt x="78" y="29"/>
                    <a:pt x="77" y="28"/>
                  </a:cubicBezTo>
                  <a:cubicBezTo>
                    <a:pt x="76" y="26"/>
                    <a:pt x="72" y="27"/>
                    <a:pt x="70" y="26"/>
                  </a:cubicBezTo>
                  <a:cubicBezTo>
                    <a:pt x="68" y="26"/>
                    <a:pt x="67" y="23"/>
                    <a:pt x="66" y="22"/>
                  </a:cubicBezTo>
                  <a:cubicBezTo>
                    <a:pt x="66" y="21"/>
                    <a:pt x="65" y="20"/>
                    <a:pt x="63" y="20"/>
                  </a:cubicBezTo>
                  <a:cubicBezTo>
                    <a:pt x="61" y="18"/>
                    <a:pt x="58" y="16"/>
                    <a:pt x="56" y="14"/>
                  </a:cubicBezTo>
                  <a:cubicBezTo>
                    <a:pt x="50" y="11"/>
                    <a:pt x="44" y="7"/>
                    <a:pt x="39" y="3"/>
                  </a:cubicBezTo>
                  <a:cubicBezTo>
                    <a:pt x="38" y="3"/>
                    <a:pt x="36" y="1"/>
                    <a:pt x="35" y="1"/>
                  </a:cubicBezTo>
                  <a:cubicBezTo>
                    <a:pt x="33" y="0"/>
                    <a:pt x="30" y="1"/>
                    <a:pt x="27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2" name="Freeform 770">
              <a:extLst>
                <a:ext uri="{FF2B5EF4-FFF2-40B4-BE49-F238E27FC236}">
                  <a16:creationId xmlns:a16="http://schemas.microsoft.com/office/drawing/2014/main" id="{98D1F82B-398D-D0B3-90BA-58B781D32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4832" y="7500821"/>
              <a:ext cx="515923" cy="503317"/>
            </a:xfrm>
            <a:custGeom>
              <a:avLst/>
              <a:gdLst>
                <a:gd name="T0" fmla="*/ 45 w 55"/>
                <a:gd name="T1" fmla="*/ 54 h 54"/>
                <a:gd name="T2" fmla="*/ 48 w 55"/>
                <a:gd name="T3" fmla="*/ 51 h 54"/>
                <a:gd name="T4" fmla="*/ 51 w 55"/>
                <a:gd name="T5" fmla="*/ 48 h 54"/>
                <a:gd name="T6" fmla="*/ 54 w 55"/>
                <a:gd name="T7" fmla="*/ 44 h 54"/>
                <a:gd name="T8" fmla="*/ 55 w 55"/>
                <a:gd name="T9" fmla="*/ 42 h 54"/>
                <a:gd name="T10" fmla="*/ 50 w 55"/>
                <a:gd name="T11" fmla="*/ 36 h 54"/>
                <a:gd name="T12" fmla="*/ 45 w 55"/>
                <a:gd name="T13" fmla="*/ 25 h 54"/>
                <a:gd name="T14" fmla="*/ 40 w 55"/>
                <a:gd name="T15" fmla="*/ 16 h 54"/>
                <a:gd name="T16" fmla="*/ 38 w 55"/>
                <a:gd name="T17" fmla="*/ 8 h 54"/>
                <a:gd name="T18" fmla="*/ 47 w 55"/>
                <a:gd name="T19" fmla="*/ 22 h 54"/>
                <a:gd name="T20" fmla="*/ 49 w 55"/>
                <a:gd name="T21" fmla="*/ 19 h 54"/>
                <a:gd name="T22" fmla="*/ 48 w 55"/>
                <a:gd name="T23" fmla="*/ 14 h 54"/>
                <a:gd name="T24" fmla="*/ 47 w 55"/>
                <a:gd name="T25" fmla="*/ 2 h 54"/>
                <a:gd name="T26" fmla="*/ 38 w 55"/>
                <a:gd name="T27" fmla="*/ 2 h 54"/>
                <a:gd name="T28" fmla="*/ 25 w 55"/>
                <a:gd name="T29" fmla="*/ 3 h 54"/>
                <a:gd name="T30" fmla="*/ 16 w 55"/>
                <a:gd name="T31" fmla="*/ 3 h 54"/>
                <a:gd name="T32" fmla="*/ 4 w 55"/>
                <a:gd name="T33" fmla="*/ 1 h 54"/>
                <a:gd name="T34" fmla="*/ 3 w 55"/>
                <a:gd name="T35" fmla="*/ 0 h 54"/>
                <a:gd name="T36" fmla="*/ 1 w 55"/>
                <a:gd name="T37" fmla="*/ 3 h 54"/>
                <a:gd name="T38" fmla="*/ 2 w 55"/>
                <a:gd name="T39" fmla="*/ 7 h 54"/>
                <a:gd name="T40" fmla="*/ 1 w 55"/>
                <a:gd name="T41" fmla="*/ 11 h 54"/>
                <a:gd name="T42" fmla="*/ 2 w 55"/>
                <a:gd name="T43" fmla="*/ 13 h 54"/>
                <a:gd name="T44" fmla="*/ 2 w 55"/>
                <a:gd name="T45" fmla="*/ 25 h 54"/>
                <a:gd name="T46" fmla="*/ 2 w 55"/>
                <a:gd name="T47" fmla="*/ 52 h 54"/>
                <a:gd name="T48" fmla="*/ 34 w 55"/>
                <a:gd name="T49" fmla="*/ 52 h 54"/>
                <a:gd name="T50" fmla="*/ 40 w 55"/>
                <a:gd name="T51" fmla="*/ 52 h 54"/>
                <a:gd name="T52" fmla="*/ 45 w 55"/>
                <a:gd name="T53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5" h="54">
                  <a:moveTo>
                    <a:pt x="45" y="54"/>
                  </a:moveTo>
                  <a:cubicBezTo>
                    <a:pt x="46" y="54"/>
                    <a:pt x="46" y="51"/>
                    <a:pt x="48" y="51"/>
                  </a:cubicBezTo>
                  <a:cubicBezTo>
                    <a:pt x="51" y="51"/>
                    <a:pt x="49" y="49"/>
                    <a:pt x="51" y="48"/>
                  </a:cubicBezTo>
                  <a:cubicBezTo>
                    <a:pt x="54" y="47"/>
                    <a:pt x="54" y="47"/>
                    <a:pt x="54" y="44"/>
                  </a:cubicBezTo>
                  <a:cubicBezTo>
                    <a:pt x="53" y="42"/>
                    <a:pt x="53" y="42"/>
                    <a:pt x="55" y="42"/>
                  </a:cubicBezTo>
                  <a:cubicBezTo>
                    <a:pt x="54" y="42"/>
                    <a:pt x="51" y="37"/>
                    <a:pt x="50" y="36"/>
                  </a:cubicBezTo>
                  <a:cubicBezTo>
                    <a:pt x="49" y="32"/>
                    <a:pt x="47" y="28"/>
                    <a:pt x="45" y="25"/>
                  </a:cubicBezTo>
                  <a:cubicBezTo>
                    <a:pt x="43" y="22"/>
                    <a:pt x="42" y="18"/>
                    <a:pt x="40" y="16"/>
                  </a:cubicBezTo>
                  <a:cubicBezTo>
                    <a:pt x="39" y="15"/>
                    <a:pt x="37" y="9"/>
                    <a:pt x="38" y="8"/>
                  </a:cubicBezTo>
                  <a:cubicBezTo>
                    <a:pt x="38" y="8"/>
                    <a:pt x="46" y="22"/>
                    <a:pt x="47" y="22"/>
                  </a:cubicBezTo>
                  <a:cubicBezTo>
                    <a:pt x="48" y="22"/>
                    <a:pt x="49" y="19"/>
                    <a:pt x="49" y="19"/>
                  </a:cubicBezTo>
                  <a:cubicBezTo>
                    <a:pt x="49" y="17"/>
                    <a:pt x="49" y="15"/>
                    <a:pt x="48" y="14"/>
                  </a:cubicBezTo>
                  <a:cubicBezTo>
                    <a:pt x="48" y="10"/>
                    <a:pt x="47" y="6"/>
                    <a:pt x="47" y="2"/>
                  </a:cubicBezTo>
                  <a:cubicBezTo>
                    <a:pt x="45" y="4"/>
                    <a:pt x="40" y="4"/>
                    <a:pt x="38" y="2"/>
                  </a:cubicBezTo>
                  <a:cubicBezTo>
                    <a:pt x="34" y="0"/>
                    <a:pt x="29" y="1"/>
                    <a:pt x="25" y="3"/>
                  </a:cubicBezTo>
                  <a:cubicBezTo>
                    <a:pt x="22" y="5"/>
                    <a:pt x="19" y="4"/>
                    <a:pt x="16" y="3"/>
                  </a:cubicBezTo>
                  <a:cubicBezTo>
                    <a:pt x="12" y="2"/>
                    <a:pt x="8" y="2"/>
                    <a:pt x="4" y="1"/>
                  </a:cubicBezTo>
                  <a:cubicBezTo>
                    <a:pt x="4" y="1"/>
                    <a:pt x="3" y="0"/>
                    <a:pt x="3" y="0"/>
                  </a:cubicBezTo>
                  <a:cubicBezTo>
                    <a:pt x="2" y="1"/>
                    <a:pt x="2" y="2"/>
                    <a:pt x="1" y="3"/>
                  </a:cubicBezTo>
                  <a:cubicBezTo>
                    <a:pt x="0" y="4"/>
                    <a:pt x="3" y="5"/>
                    <a:pt x="2" y="7"/>
                  </a:cubicBezTo>
                  <a:cubicBezTo>
                    <a:pt x="1" y="8"/>
                    <a:pt x="1" y="9"/>
                    <a:pt x="1" y="11"/>
                  </a:cubicBezTo>
                  <a:cubicBezTo>
                    <a:pt x="2" y="11"/>
                    <a:pt x="2" y="12"/>
                    <a:pt x="2" y="13"/>
                  </a:cubicBezTo>
                  <a:cubicBezTo>
                    <a:pt x="2" y="17"/>
                    <a:pt x="2" y="21"/>
                    <a:pt x="2" y="25"/>
                  </a:cubicBezTo>
                  <a:cubicBezTo>
                    <a:pt x="2" y="28"/>
                    <a:pt x="2" y="52"/>
                    <a:pt x="2" y="52"/>
                  </a:cubicBezTo>
                  <a:cubicBezTo>
                    <a:pt x="13" y="52"/>
                    <a:pt x="23" y="52"/>
                    <a:pt x="34" y="52"/>
                  </a:cubicBezTo>
                  <a:cubicBezTo>
                    <a:pt x="36" y="52"/>
                    <a:pt x="38" y="52"/>
                    <a:pt x="40" y="52"/>
                  </a:cubicBezTo>
                  <a:cubicBezTo>
                    <a:pt x="42" y="52"/>
                    <a:pt x="43" y="54"/>
                    <a:pt x="45" y="5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3" name="Freeform 771">
              <a:extLst>
                <a:ext uri="{FF2B5EF4-FFF2-40B4-BE49-F238E27FC236}">
                  <a16:creationId xmlns:a16="http://schemas.microsoft.com/office/drawing/2014/main" id="{DA3E1B90-11B0-49CE-C09F-3E748331C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50498" y="7210939"/>
              <a:ext cx="187902" cy="363153"/>
            </a:xfrm>
            <a:custGeom>
              <a:avLst/>
              <a:gdLst>
                <a:gd name="T0" fmla="*/ 14 w 20"/>
                <a:gd name="T1" fmla="*/ 34 h 39"/>
                <a:gd name="T2" fmla="*/ 17 w 20"/>
                <a:gd name="T3" fmla="*/ 30 h 39"/>
                <a:gd name="T4" fmla="*/ 20 w 20"/>
                <a:gd name="T5" fmla="*/ 27 h 39"/>
                <a:gd name="T6" fmla="*/ 20 w 20"/>
                <a:gd name="T7" fmla="*/ 24 h 39"/>
                <a:gd name="T8" fmla="*/ 19 w 20"/>
                <a:gd name="T9" fmla="*/ 23 h 39"/>
                <a:gd name="T10" fmla="*/ 17 w 20"/>
                <a:gd name="T11" fmla="*/ 20 h 39"/>
                <a:gd name="T12" fmla="*/ 14 w 20"/>
                <a:gd name="T13" fmla="*/ 20 h 39"/>
                <a:gd name="T14" fmla="*/ 16 w 20"/>
                <a:gd name="T15" fmla="*/ 16 h 39"/>
                <a:gd name="T16" fmla="*/ 17 w 20"/>
                <a:gd name="T17" fmla="*/ 10 h 39"/>
                <a:gd name="T18" fmla="*/ 15 w 20"/>
                <a:gd name="T19" fmla="*/ 6 h 39"/>
                <a:gd name="T20" fmla="*/ 18 w 20"/>
                <a:gd name="T21" fmla="*/ 4 h 39"/>
                <a:gd name="T22" fmla="*/ 18 w 20"/>
                <a:gd name="T23" fmla="*/ 1 h 39"/>
                <a:gd name="T24" fmla="*/ 15 w 20"/>
                <a:gd name="T25" fmla="*/ 3 h 39"/>
                <a:gd name="T26" fmla="*/ 14 w 20"/>
                <a:gd name="T27" fmla="*/ 2 h 39"/>
                <a:gd name="T28" fmla="*/ 11 w 20"/>
                <a:gd name="T29" fmla="*/ 0 h 39"/>
                <a:gd name="T30" fmla="*/ 5 w 20"/>
                <a:gd name="T31" fmla="*/ 4 h 39"/>
                <a:gd name="T32" fmla="*/ 2 w 20"/>
                <a:gd name="T33" fmla="*/ 17 h 39"/>
                <a:gd name="T34" fmla="*/ 1 w 20"/>
                <a:gd name="T35" fmla="*/ 21 h 39"/>
                <a:gd name="T36" fmla="*/ 4 w 20"/>
                <a:gd name="T37" fmla="*/ 26 h 39"/>
                <a:gd name="T38" fmla="*/ 8 w 20"/>
                <a:gd name="T39" fmla="*/ 30 h 39"/>
                <a:gd name="T40" fmla="*/ 10 w 20"/>
                <a:gd name="T41" fmla="*/ 39 h 39"/>
                <a:gd name="T42" fmla="*/ 14 w 20"/>
                <a:gd name="T43" fmla="*/ 34 h 39"/>
                <a:gd name="T44" fmla="*/ 14 w 20"/>
                <a:gd name="T45" fmla="*/ 34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0" h="39">
                  <a:moveTo>
                    <a:pt x="14" y="34"/>
                  </a:moveTo>
                  <a:cubicBezTo>
                    <a:pt x="12" y="32"/>
                    <a:pt x="16" y="30"/>
                    <a:pt x="17" y="30"/>
                  </a:cubicBezTo>
                  <a:cubicBezTo>
                    <a:pt x="19" y="29"/>
                    <a:pt x="20" y="28"/>
                    <a:pt x="20" y="27"/>
                  </a:cubicBezTo>
                  <a:cubicBezTo>
                    <a:pt x="20" y="26"/>
                    <a:pt x="20" y="25"/>
                    <a:pt x="20" y="24"/>
                  </a:cubicBezTo>
                  <a:cubicBezTo>
                    <a:pt x="20" y="23"/>
                    <a:pt x="19" y="23"/>
                    <a:pt x="19" y="23"/>
                  </a:cubicBezTo>
                  <a:cubicBezTo>
                    <a:pt x="18" y="22"/>
                    <a:pt x="18" y="21"/>
                    <a:pt x="17" y="20"/>
                  </a:cubicBezTo>
                  <a:cubicBezTo>
                    <a:pt x="16" y="20"/>
                    <a:pt x="15" y="21"/>
                    <a:pt x="14" y="20"/>
                  </a:cubicBezTo>
                  <a:cubicBezTo>
                    <a:pt x="11" y="18"/>
                    <a:pt x="14" y="17"/>
                    <a:pt x="16" y="16"/>
                  </a:cubicBezTo>
                  <a:cubicBezTo>
                    <a:pt x="18" y="15"/>
                    <a:pt x="19" y="12"/>
                    <a:pt x="17" y="10"/>
                  </a:cubicBezTo>
                  <a:cubicBezTo>
                    <a:pt x="17" y="9"/>
                    <a:pt x="14" y="7"/>
                    <a:pt x="15" y="6"/>
                  </a:cubicBezTo>
                  <a:cubicBezTo>
                    <a:pt x="16" y="5"/>
                    <a:pt x="17" y="5"/>
                    <a:pt x="18" y="4"/>
                  </a:cubicBezTo>
                  <a:cubicBezTo>
                    <a:pt x="18" y="4"/>
                    <a:pt x="18" y="1"/>
                    <a:pt x="18" y="1"/>
                  </a:cubicBezTo>
                  <a:cubicBezTo>
                    <a:pt x="17" y="1"/>
                    <a:pt x="16" y="4"/>
                    <a:pt x="15" y="3"/>
                  </a:cubicBezTo>
                  <a:cubicBezTo>
                    <a:pt x="15" y="3"/>
                    <a:pt x="14" y="2"/>
                    <a:pt x="14" y="2"/>
                  </a:cubicBezTo>
                  <a:cubicBezTo>
                    <a:pt x="13" y="1"/>
                    <a:pt x="12" y="0"/>
                    <a:pt x="11" y="0"/>
                  </a:cubicBezTo>
                  <a:cubicBezTo>
                    <a:pt x="9" y="1"/>
                    <a:pt x="6" y="2"/>
                    <a:pt x="5" y="4"/>
                  </a:cubicBezTo>
                  <a:cubicBezTo>
                    <a:pt x="3" y="8"/>
                    <a:pt x="5" y="14"/>
                    <a:pt x="2" y="17"/>
                  </a:cubicBezTo>
                  <a:cubicBezTo>
                    <a:pt x="0" y="19"/>
                    <a:pt x="0" y="19"/>
                    <a:pt x="1" y="21"/>
                  </a:cubicBezTo>
                  <a:cubicBezTo>
                    <a:pt x="1" y="23"/>
                    <a:pt x="4" y="24"/>
                    <a:pt x="4" y="26"/>
                  </a:cubicBezTo>
                  <a:cubicBezTo>
                    <a:pt x="5" y="28"/>
                    <a:pt x="8" y="29"/>
                    <a:pt x="8" y="30"/>
                  </a:cubicBezTo>
                  <a:cubicBezTo>
                    <a:pt x="9" y="33"/>
                    <a:pt x="10" y="37"/>
                    <a:pt x="10" y="39"/>
                  </a:cubicBezTo>
                  <a:cubicBezTo>
                    <a:pt x="12" y="39"/>
                    <a:pt x="16" y="37"/>
                    <a:pt x="14" y="34"/>
                  </a:cubicBezTo>
                  <a:cubicBezTo>
                    <a:pt x="13" y="33"/>
                    <a:pt x="15" y="35"/>
                    <a:pt x="14" y="3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4" name="Freeform 772">
              <a:extLst>
                <a:ext uri="{FF2B5EF4-FFF2-40B4-BE49-F238E27FC236}">
                  <a16:creationId xmlns:a16="http://schemas.microsoft.com/office/drawing/2014/main" id="{1380D562-C150-60D6-2094-26752E6C5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33305" y="7424368"/>
              <a:ext cx="710194" cy="684895"/>
            </a:xfrm>
            <a:custGeom>
              <a:avLst/>
              <a:gdLst>
                <a:gd name="T0" fmla="*/ 21 w 76"/>
                <a:gd name="T1" fmla="*/ 55 h 73"/>
                <a:gd name="T2" fmla="*/ 25 w 76"/>
                <a:gd name="T3" fmla="*/ 57 h 73"/>
                <a:gd name="T4" fmla="*/ 28 w 76"/>
                <a:gd name="T5" fmla="*/ 55 h 73"/>
                <a:gd name="T6" fmla="*/ 33 w 76"/>
                <a:gd name="T7" fmla="*/ 53 h 73"/>
                <a:gd name="T8" fmla="*/ 44 w 76"/>
                <a:gd name="T9" fmla="*/ 59 h 73"/>
                <a:gd name="T10" fmla="*/ 70 w 76"/>
                <a:gd name="T11" fmla="*/ 73 h 73"/>
                <a:gd name="T12" fmla="*/ 71 w 76"/>
                <a:gd name="T13" fmla="*/ 71 h 73"/>
                <a:gd name="T14" fmla="*/ 75 w 76"/>
                <a:gd name="T15" fmla="*/ 71 h 73"/>
                <a:gd name="T16" fmla="*/ 75 w 76"/>
                <a:gd name="T17" fmla="*/ 66 h 73"/>
                <a:gd name="T18" fmla="*/ 75 w 76"/>
                <a:gd name="T19" fmla="*/ 44 h 73"/>
                <a:gd name="T20" fmla="*/ 75 w 76"/>
                <a:gd name="T21" fmla="*/ 24 h 73"/>
                <a:gd name="T22" fmla="*/ 75 w 76"/>
                <a:gd name="T23" fmla="*/ 20 h 73"/>
                <a:gd name="T24" fmla="*/ 74 w 76"/>
                <a:gd name="T25" fmla="*/ 17 h 73"/>
                <a:gd name="T26" fmla="*/ 76 w 76"/>
                <a:gd name="T27" fmla="*/ 14 h 73"/>
                <a:gd name="T28" fmla="*/ 74 w 76"/>
                <a:gd name="T29" fmla="*/ 11 h 73"/>
                <a:gd name="T30" fmla="*/ 76 w 76"/>
                <a:gd name="T31" fmla="*/ 8 h 73"/>
                <a:gd name="T32" fmla="*/ 67 w 76"/>
                <a:gd name="T33" fmla="*/ 5 h 73"/>
                <a:gd name="T34" fmla="*/ 61 w 76"/>
                <a:gd name="T35" fmla="*/ 2 h 73"/>
                <a:gd name="T36" fmla="*/ 51 w 76"/>
                <a:gd name="T37" fmla="*/ 6 h 73"/>
                <a:gd name="T38" fmla="*/ 51 w 76"/>
                <a:gd name="T39" fmla="*/ 9 h 73"/>
                <a:gd name="T40" fmla="*/ 50 w 76"/>
                <a:gd name="T41" fmla="*/ 14 h 73"/>
                <a:gd name="T42" fmla="*/ 41 w 76"/>
                <a:gd name="T43" fmla="*/ 13 h 73"/>
                <a:gd name="T44" fmla="*/ 36 w 76"/>
                <a:gd name="T45" fmla="*/ 12 h 73"/>
                <a:gd name="T46" fmla="*/ 31 w 76"/>
                <a:gd name="T47" fmla="*/ 10 h 73"/>
                <a:gd name="T48" fmla="*/ 29 w 76"/>
                <a:gd name="T49" fmla="*/ 6 h 73"/>
                <a:gd name="T50" fmla="*/ 23 w 76"/>
                <a:gd name="T51" fmla="*/ 3 h 73"/>
                <a:gd name="T52" fmla="*/ 17 w 76"/>
                <a:gd name="T53" fmla="*/ 2 h 73"/>
                <a:gd name="T54" fmla="*/ 11 w 76"/>
                <a:gd name="T55" fmla="*/ 0 h 73"/>
                <a:gd name="T56" fmla="*/ 11 w 76"/>
                <a:gd name="T57" fmla="*/ 4 h 73"/>
                <a:gd name="T58" fmla="*/ 9 w 76"/>
                <a:gd name="T59" fmla="*/ 6 h 73"/>
                <a:gd name="T60" fmla="*/ 5 w 76"/>
                <a:gd name="T61" fmla="*/ 8 h 73"/>
                <a:gd name="T62" fmla="*/ 5 w 76"/>
                <a:gd name="T63" fmla="*/ 14 h 73"/>
                <a:gd name="T64" fmla="*/ 1 w 76"/>
                <a:gd name="T65" fmla="*/ 17 h 73"/>
                <a:gd name="T66" fmla="*/ 3 w 76"/>
                <a:gd name="T67" fmla="*/ 21 h 73"/>
                <a:gd name="T68" fmla="*/ 3 w 76"/>
                <a:gd name="T69" fmla="*/ 26 h 73"/>
                <a:gd name="T70" fmla="*/ 3 w 76"/>
                <a:gd name="T71" fmla="*/ 31 h 73"/>
                <a:gd name="T72" fmla="*/ 3 w 76"/>
                <a:gd name="T73" fmla="*/ 34 h 73"/>
                <a:gd name="T74" fmla="*/ 3 w 76"/>
                <a:gd name="T75" fmla="*/ 37 h 73"/>
                <a:gd name="T76" fmla="*/ 1 w 76"/>
                <a:gd name="T77" fmla="*/ 40 h 73"/>
                <a:gd name="T78" fmla="*/ 4 w 76"/>
                <a:gd name="T79" fmla="*/ 46 h 73"/>
                <a:gd name="T80" fmla="*/ 7 w 76"/>
                <a:gd name="T81" fmla="*/ 48 h 73"/>
                <a:gd name="T82" fmla="*/ 11 w 76"/>
                <a:gd name="T83" fmla="*/ 49 h 73"/>
                <a:gd name="T84" fmla="*/ 14 w 76"/>
                <a:gd name="T85" fmla="*/ 53 h 73"/>
                <a:gd name="T86" fmla="*/ 21 w 76"/>
                <a:gd name="T87" fmla="*/ 55 h 73"/>
                <a:gd name="T88" fmla="*/ 21 w 76"/>
                <a:gd name="T89" fmla="*/ 5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6" h="73">
                  <a:moveTo>
                    <a:pt x="21" y="55"/>
                  </a:moveTo>
                  <a:cubicBezTo>
                    <a:pt x="21" y="56"/>
                    <a:pt x="24" y="58"/>
                    <a:pt x="25" y="57"/>
                  </a:cubicBezTo>
                  <a:cubicBezTo>
                    <a:pt x="26" y="56"/>
                    <a:pt x="27" y="56"/>
                    <a:pt x="28" y="55"/>
                  </a:cubicBezTo>
                  <a:cubicBezTo>
                    <a:pt x="29" y="55"/>
                    <a:pt x="32" y="53"/>
                    <a:pt x="33" y="53"/>
                  </a:cubicBezTo>
                  <a:cubicBezTo>
                    <a:pt x="37" y="55"/>
                    <a:pt x="40" y="57"/>
                    <a:pt x="44" y="59"/>
                  </a:cubicBezTo>
                  <a:cubicBezTo>
                    <a:pt x="53" y="64"/>
                    <a:pt x="61" y="69"/>
                    <a:pt x="70" y="73"/>
                  </a:cubicBezTo>
                  <a:cubicBezTo>
                    <a:pt x="70" y="71"/>
                    <a:pt x="69" y="71"/>
                    <a:pt x="71" y="71"/>
                  </a:cubicBezTo>
                  <a:cubicBezTo>
                    <a:pt x="71" y="71"/>
                    <a:pt x="75" y="71"/>
                    <a:pt x="75" y="71"/>
                  </a:cubicBezTo>
                  <a:cubicBezTo>
                    <a:pt x="75" y="69"/>
                    <a:pt x="75" y="68"/>
                    <a:pt x="75" y="66"/>
                  </a:cubicBezTo>
                  <a:cubicBezTo>
                    <a:pt x="75" y="59"/>
                    <a:pt x="75" y="52"/>
                    <a:pt x="75" y="44"/>
                  </a:cubicBezTo>
                  <a:cubicBezTo>
                    <a:pt x="75" y="37"/>
                    <a:pt x="75" y="30"/>
                    <a:pt x="75" y="24"/>
                  </a:cubicBezTo>
                  <a:cubicBezTo>
                    <a:pt x="75" y="22"/>
                    <a:pt x="75" y="21"/>
                    <a:pt x="75" y="20"/>
                  </a:cubicBezTo>
                  <a:cubicBezTo>
                    <a:pt x="74" y="19"/>
                    <a:pt x="74" y="18"/>
                    <a:pt x="74" y="17"/>
                  </a:cubicBezTo>
                  <a:cubicBezTo>
                    <a:pt x="74" y="16"/>
                    <a:pt x="76" y="15"/>
                    <a:pt x="76" y="14"/>
                  </a:cubicBezTo>
                  <a:cubicBezTo>
                    <a:pt x="76" y="13"/>
                    <a:pt x="74" y="12"/>
                    <a:pt x="74" y="11"/>
                  </a:cubicBezTo>
                  <a:cubicBezTo>
                    <a:pt x="74" y="10"/>
                    <a:pt x="75" y="9"/>
                    <a:pt x="76" y="8"/>
                  </a:cubicBezTo>
                  <a:cubicBezTo>
                    <a:pt x="73" y="6"/>
                    <a:pt x="70" y="7"/>
                    <a:pt x="67" y="5"/>
                  </a:cubicBezTo>
                  <a:cubicBezTo>
                    <a:pt x="65" y="4"/>
                    <a:pt x="64" y="2"/>
                    <a:pt x="61" y="2"/>
                  </a:cubicBezTo>
                  <a:cubicBezTo>
                    <a:pt x="57" y="2"/>
                    <a:pt x="53" y="3"/>
                    <a:pt x="51" y="6"/>
                  </a:cubicBezTo>
                  <a:cubicBezTo>
                    <a:pt x="50" y="7"/>
                    <a:pt x="50" y="8"/>
                    <a:pt x="51" y="9"/>
                  </a:cubicBezTo>
                  <a:cubicBezTo>
                    <a:pt x="52" y="11"/>
                    <a:pt x="51" y="12"/>
                    <a:pt x="50" y="14"/>
                  </a:cubicBezTo>
                  <a:cubicBezTo>
                    <a:pt x="48" y="17"/>
                    <a:pt x="44" y="15"/>
                    <a:pt x="41" y="13"/>
                  </a:cubicBezTo>
                  <a:cubicBezTo>
                    <a:pt x="39" y="13"/>
                    <a:pt x="38" y="12"/>
                    <a:pt x="36" y="12"/>
                  </a:cubicBezTo>
                  <a:cubicBezTo>
                    <a:pt x="34" y="11"/>
                    <a:pt x="32" y="12"/>
                    <a:pt x="31" y="10"/>
                  </a:cubicBezTo>
                  <a:cubicBezTo>
                    <a:pt x="30" y="9"/>
                    <a:pt x="30" y="7"/>
                    <a:pt x="29" y="6"/>
                  </a:cubicBezTo>
                  <a:cubicBezTo>
                    <a:pt x="28" y="4"/>
                    <a:pt x="25" y="4"/>
                    <a:pt x="23" y="3"/>
                  </a:cubicBezTo>
                  <a:cubicBezTo>
                    <a:pt x="21" y="2"/>
                    <a:pt x="19" y="2"/>
                    <a:pt x="17" y="2"/>
                  </a:cubicBezTo>
                  <a:cubicBezTo>
                    <a:pt x="15" y="2"/>
                    <a:pt x="14" y="1"/>
                    <a:pt x="11" y="0"/>
                  </a:cubicBezTo>
                  <a:cubicBezTo>
                    <a:pt x="11" y="1"/>
                    <a:pt x="11" y="2"/>
                    <a:pt x="11" y="4"/>
                  </a:cubicBezTo>
                  <a:cubicBezTo>
                    <a:pt x="11" y="5"/>
                    <a:pt x="11" y="4"/>
                    <a:pt x="9" y="6"/>
                  </a:cubicBezTo>
                  <a:cubicBezTo>
                    <a:pt x="8" y="7"/>
                    <a:pt x="7" y="7"/>
                    <a:pt x="5" y="8"/>
                  </a:cubicBezTo>
                  <a:cubicBezTo>
                    <a:pt x="3" y="10"/>
                    <a:pt x="6" y="12"/>
                    <a:pt x="5" y="14"/>
                  </a:cubicBezTo>
                  <a:cubicBezTo>
                    <a:pt x="4" y="16"/>
                    <a:pt x="1" y="16"/>
                    <a:pt x="1" y="17"/>
                  </a:cubicBezTo>
                  <a:cubicBezTo>
                    <a:pt x="1" y="19"/>
                    <a:pt x="2" y="20"/>
                    <a:pt x="3" y="21"/>
                  </a:cubicBezTo>
                  <a:cubicBezTo>
                    <a:pt x="3" y="23"/>
                    <a:pt x="3" y="25"/>
                    <a:pt x="3" y="26"/>
                  </a:cubicBezTo>
                  <a:cubicBezTo>
                    <a:pt x="3" y="28"/>
                    <a:pt x="4" y="29"/>
                    <a:pt x="3" y="31"/>
                  </a:cubicBezTo>
                  <a:cubicBezTo>
                    <a:pt x="3" y="32"/>
                    <a:pt x="3" y="33"/>
                    <a:pt x="3" y="34"/>
                  </a:cubicBezTo>
                  <a:cubicBezTo>
                    <a:pt x="3" y="35"/>
                    <a:pt x="4" y="36"/>
                    <a:pt x="3" y="37"/>
                  </a:cubicBezTo>
                  <a:cubicBezTo>
                    <a:pt x="3" y="38"/>
                    <a:pt x="0" y="38"/>
                    <a:pt x="1" y="40"/>
                  </a:cubicBezTo>
                  <a:cubicBezTo>
                    <a:pt x="3" y="42"/>
                    <a:pt x="4" y="43"/>
                    <a:pt x="4" y="46"/>
                  </a:cubicBezTo>
                  <a:cubicBezTo>
                    <a:pt x="4" y="48"/>
                    <a:pt x="6" y="47"/>
                    <a:pt x="7" y="48"/>
                  </a:cubicBezTo>
                  <a:cubicBezTo>
                    <a:pt x="9" y="48"/>
                    <a:pt x="10" y="48"/>
                    <a:pt x="11" y="49"/>
                  </a:cubicBezTo>
                  <a:cubicBezTo>
                    <a:pt x="12" y="50"/>
                    <a:pt x="13" y="52"/>
                    <a:pt x="14" y="53"/>
                  </a:cubicBezTo>
                  <a:cubicBezTo>
                    <a:pt x="16" y="54"/>
                    <a:pt x="19" y="53"/>
                    <a:pt x="21" y="55"/>
                  </a:cubicBezTo>
                  <a:cubicBezTo>
                    <a:pt x="22" y="56"/>
                    <a:pt x="20" y="54"/>
                    <a:pt x="21" y="55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5" name="Freeform 773">
              <a:extLst>
                <a:ext uri="{FF2B5EF4-FFF2-40B4-BE49-F238E27FC236}">
                  <a16:creationId xmlns:a16="http://schemas.microsoft.com/office/drawing/2014/main" id="{3E5E5F58-768E-E3C2-E748-90527D6C1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10373" y="7714255"/>
              <a:ext cx="391720" cy="318556"/>
            </a:xfrm>
            <a:custGeom>
              <a:avLst/>
              <a:gdLst>
                <a:gd name="T0" fmla="*/ 19 w 42"/>
                <a:gd name="T1" fmla="*/ 34 h 34"/>
                <a:gd name="T2" fmla="*/ 20 w 42"/>
                <a:gd name="T3" fmla="*/ 25 h 34"/>
                <a:gd name="T4" fmla="*/ 24 w 42"/>
                <a:gd name="T5" fmla="*/ 22 h 34"/>
                <a:gd name="T6" fmla="*/ 25 w 42"/>
                <a:gd name="T7" fmla="*/ 20 h 34"/>
                <a:gd name="T8" fmla="*/ 25 w 42"/>
                <a:gd name="T9" fmla="*/ 9 h 34"/>
                <a:gd name="T10" fmla="*/ 32 w 42"/>
                <a:gd name="T11" fmla="*/ 9 h 34"/>
                <a:gd name="T12" fmla="*/ 41 w 42"/>
                <a:gd name="T13" fmla="*/ 9 h 34"/>
                <a:gd name="T14" fmla="*/ 42 w 42"/>
                <a:gd name="T15" fmla="*/ 2 h 34"/>
                <a:gd name="T16" fmla="*/ 40 w 42"/>
                <a:gd name="T17" fmla="*/ 0 h 34"/>
                <a:gd name="T18" fmla="*/ 20 w 42"/>
                <a:gd name="T19" fmla="*/ 0 h 34"/>
                <a:gd name="T20" fmla="*/ 15 w 42"/>
                <a:gd name="T21" fmla="*/ 6 h 34"/>
                <a:gd name="T22" fmla="*/ 10 w 42"/>
                <a:gd name="T23" fmla="*/ 17 h 34"/>
                <a:gd name="T24" fmla="*/ 8 w 42"/>
                <a:gd name="T25" fmla="*/ 18 h 34"/>
                <a:gd name="T26" fmla="*/ 4 w 42"/>
                <a:gd name="T27" fmla="*/ 25 h 34"/>
                <a:gd name="T28" fmla="*/ 0 w 42"/>
                <a:gd name="T29" fmla="*/ 34 h 34"/>
                <a:gd name="T30" fmla="*/ 19 w 42"/>
                <a:gd name="T3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2" h="34">
                  <a:moveTo>
                    <a:pt x="19" y="34"/>
                  </a:moveTo>
                  <a:cubicBezTo>
                    <a:pt x="19" y="31"/>
                    <a:pt x="18" y="26"/>
                    <a:pt x="20" y="25"/>
                  </a:cubicBezTo>
                  <a:cubicBezTo>
                    <a:pt x="21" y="24"/>
                    <a:pt x="23" y="23"/>
                    <a:pt x="24" y="22"/>
                  </a:cubicBezTo>
                  <a:cubicBezTo>
                    <a:pt x="25" y="22"/>
                    <a:pt x="25" y="20"/>
                    <a:pt x="25" y="20"/>
                  </a:cubicBezTo>
                  <a:cubicBezTo>
                    <a:pt x="25" y="16"/>
                    <a:pt x="25" y="13"/>
                    <a:pt x="25" y="9"/>
                  </a:cubicBezTo>
                  <a:cubicBezTo>
                    <a:pt x="25" y="9"/>
                    <a:pt x="31" y="9"/>
                    <a:pt x="32" y="9"/>
                  </a:cubicBezTo>
                  <a:cubicBezTo>
                    <a:pt x="35" y="9"/>
                    <a:pt x="38" y="9"/>
                    <a:pt x="41" y="9"/>
                  </a:cubicBezTo>
                  <a:cubicBezTo>
                    <a:pt x="42" y="9"/>
                    <a:pt x="42" y="3"/>
                    <a:pt x="42" y="2"/>
                  </a:cubicBezTo>
                  <a:cubicBezTo>
                    <a:pt x="42" y="0"/>
                    <a:pt x="42" y="0"/>
                    <a:pt x="40" y="0"/>
                  </a:cubicBezTo>
                  <a:cubicBezTo>
                    <a:pt x="33" y="0"/>
                    <a:pt x="27" y="0"/>
                    <a:pt x="20" y="0"/>
                  </a:cubicBezTo>
                  <a:cubicBezTo>
                    <a:pt x="18" y="2"/>
                    <a:pt x="17" y="4"/>
                    <a:pt x="15" y="6"/>
                  </a:cubicBezTo>
                  <a:cubicBezTo>
                    <a:pt x="11" y="9"/>
                    <a:pt x="11" y="12"/>
                    <a:pt x="10" y="17"/>
                  </a:cubicBezTo>
                  <a:cubicBezTo>
                    <a:pt x="10" y="17"/>
                    <a:pt x="9" y="18"/>
                    <a:pt x="8" y="18"/>
                  </a:cubicBezTo>
                  <a:cubicBezTo>
                    <a:pt x="6" y="20"/>
                    <a:pt x="5" y="22"/>
                    <a:pt x="4" y="25"/>
                  </a:cubicBezTo>
                  <a:cubicBezTo>
                    <a:pt x="2" y="28"/>
                    <a:pt x="0" y="30"/>
                    <a:pt x="0" y="34"/>
                  </a:cubicBezTo>
                  <a:cubicBezTo>
                    <a:pt x="6" y="34"/>
                    <a:pt x="13" y="34"/>
                    <a:pt x="19" y="3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6" name="Freeform 774">
              <a:extLst>
                <a:ext uri="{FF2B5EF4-FFF2-40B4-BE49-F238E27FC236}">
                  <a16:creationId xmlns:a16="http://schemas.microsoft.com/office/drawing/2014/main" id="{24EAC272-6D41-9291-7E5A-5D8E41C6F6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8270" y="7265092"/>
              <a:ext cx="560508" cy="449163"/>
            </a:xfrm>
            <a:custGeom>
              <a:avLst/>
              <a:gdLst>
                <a:gd name="T0" fmla="*/ 22 w 60"/>
                <a:gd name="T1" fmla="*/ 48 h 48"/>
                <a:gd name="T2" fmla="*/ 23 w 60"/>
                <a:gd name="T3" fmla="*/ 41 h 48"/>
                <a:gd name="T4" fmla="*/ 29 w 60"/>
                <a:gd name="T5" fmla="*/ 37 h 48"/>
                <a:gd name="T6" fmla="*/ 33 w 60"/>
                <a:gd name="T7" fmla="*/ 37 h 48"/>
                <a:gd name="T8" fmla="*/ 38 w 60"/>
                <a:gd name="T9" fmla="*/ 35 h 48"/>
                <a:gd name="T10" fmla="*/ 40 w 60"/>
                <a:gd name="T11" fmla="*/ 32 h 48"/>
                <a:gd name="T12" fmla="*/ 45 w 60"/>
                <a:gd name="T13" fmla="*/ 31 h 48"/>
                <a:gd name="T14" fmla="*/ 46 w 60"/>
                <a:gd name="T15" fmla="*/ 28 h 48"/>
                <a:gd name="T16" fmla="*/ 50 w 60"/>
                <a:gd name="T17" fmla="*/ 25 h 48"/>
                <a:gd name="T18" fmla="*/ 53 w 60"/>
                <a:gd name="T19" fmla="*/ 23 h 48"/>
                <a:gd name="T20" fmla="*/ 58 w 60"/>
                <a:gd name="T21" fmla="*/ 24 h 48"/>
                <a:gd name="T22" fmla="*/ 56 w 60"/>
                <a:gd name="T23" fmla="*/ 16 h 48"/>
                <a:gd name="T24" fmla="*/ 56 w 60"/>
                <a:gd name="T25" fmla="*/ 10 h 48"/>
                <a:gd name="T26" fmla="*/ 55 w 60"/>
                <a:gd name="T27" fmla="*/ 7 h 48"/>
                <a:gd name="T28" fmla="*/ 51 w 60"/>
                <a:gd name="T29" fmla="*/ 6 h 48"/>
                <a:gd name="T30" fmla="*/ 47 w 60"/>
                <a:gd name="T31" fmla="*/ 6 h 48"/>
                <a:gd name="T32" fmla="*/ 42 w 60"/>
                <a:gd name="T33" fmla="*/ 6 h 48"/>
                <a:gd name="T34" fmla="*/ 35 w 60"/>
                <a:gd name="T35" fmla="*/ 4 h 48"/>
                <a:gd name="T36" fmla="*/ 30 w 60"/>
                <a:gd name="T37" fmla="*/ 13 h 48"/>
                <a:gd name="T38" fmla="*/ 20 w 60"/>
                <a:gd name="T39" fmla="*/ 19 h 48"/>
                <a:gd name="T40" fmla="*/ 16 w 60"/>
                <a:gd name="T41" fmla="*/ 27 h 48"/>
                <a:gd name="T42" fmla="*/ 16 w 60"/>
                <a:gd name="T43" fmla="*/ 35 h 48"/>
                <a:gd name="T44" fmla="*/ 14 w 60"/>
                <a:gd name="T45" fmla="*/ 39 h 48"/>
                <a:gd name="T46" fmla="*/ 9 w 60"/>
                <a:gd name="T47" fmla="*/ 42 h 48"/>
                <a:gd name="T48" fmla="*/ 5 w 60"/>
                <a:gd name="T49" fmla="*/ 45 h 48"/>
                <a:gd name="T50" fmla="*/ 0 w 60"/>
                <a:gd name="T51" fmla="*/ 48 h 48"/>
                <a:gd name="T52" fmla="*/ 22 w 60"/>
                <a:gd name="T5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0" h="48">
                  <a:moveTo>
                    <a:pt x="22" y="48"/>
                  </a:moveTo>
                  <a:cubicBezTo>
                    <a:pt x="22" y="45"/>
                    <a:pt x="21" y="43"/>
                    <a:pt x="23" y="41"/>
                  </a:cubicBezTo>
                  <a:cubicBezTo>
                    <a:pt x="25" y="40"/>
                    <a:pt x="28" y="39"/>
                    <a:pt x="29" y="37"/>
                  </a:cubicBezTo>
                  <a:cubicBezTo>
                    <a:pt x="30" y="37"/>
                    <a:pt x="32" y="37"/>
                    <a:pt x="33" y="37"/>
                  </a:cubicBezTo>
                  <a:cubicBezTo>
                    <a:pt x="34" y="36"/>
                    <a:pt x="36" y="36"/>
                    <a:pt x="38" y="35"/>
                  </a:cubicBezTo>
                  <a:cubicBezTo>
                    <a:pt x="39" y="34"/>
                    <a:pt x="39" y="33"/>
                    <a:pt x="40" y="32"/>
                  </a:cubicBezTo>
                  <a:cubicBezTo>
                    <a:pt x="41" y="31"/>
                    <a:pt x="44" y="32"/>
                    <a:pt x="45" y="31"/>
                  </a:cubicBezTo>
                  <a:cubicBezTo>
                    <a:pt x="46" y="30"/>
                    <a:pt x="46" y="29"/>
                    <a:pt x="46" y="28"/>
                  </a:cubicBezTo>
                  <a:cubicBezTo>
                    <a:pt x="46" y="26"/>
                    <a:pt x="49" y="26"/>
                    <a:pt x="50" y="25"/>
                  </a:cubicBezTo>
                  <a:cubicBezTo>
                    <a:pt x="51" y="24"/>
                    <a:pt x="51" y="23"/>
                    <a:pt x="53" y="23"/>
                  </a:cubicBezTo>
                  <a:cubicBezTo>
                    <a:pt x="54" y="23"/>
                    <a:pt x="57" y="24"/>
                    <a:pt x="58" y="24"/>
                  </a:cubicBezTo>
                  <a:cubicBezTo>
                    <a:pt x="60" y="23"/>
                    <a:pt x="56" y="17"/>
                    <a:pt x="56" y="16"/>
                  </a:cubicBezTo>
                  <a:cubicBezTo>
                    <a:pt x="56" y="14"/>
                    <a:pt x="56" y="12"/>
                    <a:pt x="56" y="10"/>
                  </a:cubicBezTo>
                  <a:cubicBezTo>
                    <a:pt x="55" y="9"/>
                    <a:pt x="55" y="8"/>
                    <a:pt x="55" y="7"/>
                  </a:cubicBezTo>
                  <a:cubicBezTo>
                    <a:pt x="53" y="7"/>
                    <a:pt x="52" y="6"/>
                    <a:pt x="51" y="6"/>
                  </a:cubicBezTo>
                  <a:cubicBezTo>
                    <a:pt x="50" y="5"/>
                    <a:pt x="48" y="6"/>
                    <a:pt x="47" y="6"/>
                  </a:cubicBezTo>
                  <a:cubicBezTo>
                    <a:pt x="46" y="5"/>
                    <a:pt x="44" y="6"/>
                    <a:pt x="42" y="6"/>
                  </a:cubicBezTo>
                  <a:cubicBezTo>
                    <a:pt x="40" y="6"/>
                    <a:pt x="36" y="0"/>
                    <a:pt x="35" y="4"/>
                  </a:cubicBezTo>
                  <a:cubicBezTo>
                    <a:pt x="34" y="7"/>
                    <a:pt x="33" y="10"/>
                    <a:pt x="30" y="13"/>
                  </a:cubicBezTo>
                  <a:cubicBezTo>
                    <a:pt x="27" y="16"/>
                    <a:pt x="23" y="16"/>
                    <a:pt x="20" y="19"/>
                  </a:cubicBezTo>
                  <a:cubicBezTo>
                    <a:pt x="18" y="21"/>
                    <a:pt x="17" y="24"/>
                    <a:pt x="16" y="27"/>
                  </a:cubicBezTo>
                  <a:cubicBezTo>
                    <a:pt x="16" y="29"/>
                    <a:pt x="17" y="32"/>
                    <a:pt x="16" y="35"/>
                  </a:cubicBezTo>
                  <a:cubicBezTo>
                    <a:pt x="15" y="36"/>
                    <a:pt x="14" y="38"/>
                    <a:pt x="14" y="39"/>
                  </a:cubicBezTo>
                  <a:cubicBezTo>
                    <a:pt x="13" y="41"/>
                    <a:pt x="11" y="41"/>
                    <a:pt x="9" y="42"/>
                  </a:cubicBezTo>
                  <a:cubicBezTo>
                    <a:pt x="8" y="43"/>
                    <a:pt x="7" y="44"/>
                    <a:pt x="5" y="45"/>
                  </a:cubicBezTo>
                  <a:cubicBezTo>
                    <a:pt x="4" y="46"/>
                    <a:pt x="2" y="46"/>
                    <a:pt x="0" y="48"/>
                  </a:cubicBezTo>
                  <a:lnTo>
                    <a:pt x="22" y="48"/>
                  </a:ln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7" name="Freeform 775">
              <a:extLst>
                <a:ext uri="{FF2B5EF4-FFF2-40B4-BE49-F238E27FC236}">
                  <a16:creationId xmlns:a16="http://schemas.microsoft.com/office/drawing/2014/main" id="{5CDDEEE0-9E2D-155A-EC67-27C67E80B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5725" y="7220494"/>
              <a:ext cx="968153" cy="923808"/>
            </a:xfrm>
            <a:custGeom>
              <a:avLst/>
              <a:gdLst>
                <a:gd name="T0" fmla="*/ 35 w 104"/>
                <a:gd name="T1" fmla="*/ 22 h 99"/>
                <a:gd name="T2" fmla="*/ 36 w 104"/>
                <a:gd name="T3" fmla="*/ 29 h 99"/>
                <a:gd name="T4" fmla="*/ 31 w 104"/>
                <a:gd name="T5" fmla="*/ 28 h 99"/>
                <a:gd name="T6" fmla="*/ 29 w 104"/>
                <a:gd name="T7" fmla="*/ 30 h 99"/>
                <a:gd name="T8" fmla="*/ 26 w 104"/>
                <a:gd name="T9" fmla="*/ 31 h 99"/>
                <a:gd name="T10" fmla="*/ 24 w 104"/>
                <a:gd name="T11" fmla="*/ 35 h 99"/>
                <a:gd name="T12" fmla="*/ 20 w 104"/>
                <a:gd name="T13" fmla="*/ 37 h 99"/>
                <a:gd name="T14" fmla="*/ 17 w 104"/>
                <a:gd name="T15" fmla="*/ 40 h 99"/>
                <a:gd name="T16" fmla="*/ 11 w 104"/>
                <a:gd name="T17" fmla="*/ 42 h 99"/>
                <a:gd name="T18" fmla="*/ 8 w 104"/>
                <a:gd name="T19" fmla="*/ 43 h 99"/>
                <a:gd name="T20" fmla="*/ 4 w 104"/>
                <a:gd name="T21" fmla="*/ 45 h 99"/>
                <a:gd name="T22" fmla="*/ 1 w 104"/>
                <a:gd name="T23" fmla="*/ 52 h 99"/>
                <a:gd name="T24" fmla="*/ 2 w 104"/>
                <a:gd name="T25" fmla="*/ 56 h 99"/>
                <a:gd name="T26" fmla="*/ 6 w 104"/>
                <a:gd name="T27" fmla="*/ 59 h 99"/>
                <a:gd name="T28" fmla="*/ 37 w 104"/>
                <a:gd name="T29" fmla="*/ 79 h 99"/>
                <a:gd name="T30" fmla="*/ 48 w 104"/>
                <a:gd name="T31" fmla="*/ 86 h 99"/>
                <a:gd name="T32" fmla="*/ 49 w 104"/>
                <a:gd name="T33" fmla="*/ 87 h 99"/>
                <a:gd name="T34" fmla="*/ 58 w 104"/>
                <a:gd name="T35" fmla="*/ 93 h 99"/>
                <a:gd name="T36" fmla="*/ 61 w 104"/>
                <a:gd name="T37" fmla="*/ 99 h 99"/>
                <a:gd name="T38" fmla="*/ 67 w 104"/>
                <a:gd name="T39" fmla="*/ 97 h 99"/>
                <a:gd name="T40" fmla="*/ 72 w 104"/>
                <a:gd name="T41" fmla="*/ 96 h 99"/>
                <a:gd name="T42" fmla="*/ 85 w 104"/>
                <a:gd name="T43" fmla="*/ 87 h 99"/>
                <a:gd name="T44" fmla="*/ 100 w 104"/>
                <a:gd name="T45" fmla="*/ 77 h 99"/>
                <a:gd name="T46" fmla="*/ 104 w 104"/>
                <a:gd name="T47" fmla="*/ 75 h 99"/>
                <a:gd name="T48" fmla="*/ 97 w 104"/>
                <a:gd name="T49" fmla="*/ 69 h 99"/>
                <a:gd name="T50" fmla="*/ 94 w 104"/>
                <a:gd name="T51" fmla="*/ 69 h 99"/>
                <a:gd name="T52" fmla="*/ 92 w 104"/>
                <a:gd name="T53" fmla="*/ 63 h 99"/>
                <a:gd name="T54" fmla="*/ 92 w 104"/>
                <a:gd name="T55" fmla="*/ 60 h 99"/>
                <a:gd name="T56" fmla="*/ 93 w 104"/>
                <a:gd name="T57" fmla="*/ 55 h 99"/>
                <a:gd name="T58" fmla="*/ 93 w 104"/>
                <a:gd name="T59" fmla="*/ 50 h 99"/>
                <a:gd name="T60" fmla="*/ 93 w 104"/>
                <a:gd name="T61" fmla="*/ 46 h 99"/>
                <a:gd name="T62" fmla="*/ 92 w 104"/>
                <a:gd name="T63" fmla="*/ 42 h 99"/>
                <a:gd name="T64" fmla="*/ 91 w 104"/>
                <a:gd name="T65" fmla="*/ 37 h 99"/>
                <a:gd name="T66" fmla="*/ 87 w 104"/>
                <a:gd name="T67" fmla="*/ 27 h 99"/>
                <a:gd name="T68" fmla="*/ 82 w 104"/>
                <a:gd name="T69" fmla="*/ 20 h 99"/>
                <a:gd name="T70" fmla="*/ 85 w 104"/>
                <a:gd name="T71" fmla="*/ 13 h 99"/>
                <a:gd name="T72" fmla="*/ 86 w 104"/>
                <a:gd name="T73" fmla="*/ 2 h 99"/>
                <a:gd name="T74" fmla="*/ 84 w 104"/>
                <a:gd name="T75" fmla="*/ 1 h 99"/>
                <a:gd name="T76" fmla="*/ 81 w 104"/>
                <a:gd name="T77" fmla="*/ 0 h 99"/>
                <a:gd name="T78" fmla="*/ 79 w 104"/>
                <a:gd name="T79" fmla="*/ 1 h 99"/>
                <a:gd name="T80" fmla="*/ 75 w 104"/>
                <a:gd name="T81" fmla="*/ 0 h 99"/>
                <a:gd name="T82" fmla="*/ 72 w 104"/>
                <a:gd name="T83" fmla="*/ 2 h 99"/>
                <a:gd name="T84" fmla="*/ 68 w 104"/>
                <a:gd name="T85" fmla="*/ 1 h 99"/>
                <a:gd name="T86" fmla="*/ 61 w 104"/>
                <a:gd name="T87" fmla="*/ 2 h 99"/>
                <a:gd name="T88" fmla="*/ 46 w 104"/>
                <a:gd name="T89" fmla="*/ 5 h 99"/>
                <a:gd name="T90" fmla="*/ 43 w 104"/>
                <a:gd name="T91" fmla="*/ 7 h 99"/>
                <a:gd name="T92" fmla="*/ 39 w 104"/>
                <a:gd name="T93" fmla="*/ 8 h 99"/>
                <a:gd name="T94" fmla="*/ 34 w 104"/>
                <a:gd name="T95" fmla="*/ 12 h 99"/>
                <a:gd name="T96" fmla="*/ 35 w 104"/>
                <a:gd name="T97" fmla="*/ 22 h 99"/>
                <a:gd name="T98" fmla="*/ 35 w 104"/>
                <a:gd name="T99" fmla="*/ 22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4" h="99">
                  <a:moveTo>
                    <a:pt x="35" y="22"/>
                  </a:moveTo>
                  <a:cubicBezTo>
                    <a:pt x="36" y="23"/>
                    <a:pt x="40" y="29"/>
                    <a:pt x="36" y="29"/>
                  </a:cubicBezTo>
                  <a:cubicBezTo>
                    <a:pt x="35" y="28"/>
                    <a:pt x="32" y="27"/>
                    <a:pt x="31" y="28"/>
                  </a:cubicBezTo>
                  <a:cubicBezTo>
                    <a:pt x="30" y="29"/>
                    <a:pt x="30" y="29"/>
                    <a:pt x="29" y="30"/>
                  </a:cubicBezTo>
                  <a:cubicBezTo>
                    <a:pt x="28" y="31"/>
                    <a:pt x="27" y="31"/>
                    <a:pt x="26" y="31"/>
                  </a:cubicBezTo>
                  <a:cubicBezTo>
                    <a:pt x="24" y="32"/>
                    <a:pt x="25" y="34"/>
                    <a:pt x="24" y="35"/>
                  </a:cubicBezTo>
                  <a:cubicBezTo>
                    <a:pt x="24" y="37"/>
                    <a:pt x="21" y="36"/>
                    <a:pt x="20" y="37"/>
                  </a:cubicBezTo>
                  <a:cubicBezTo>
                    <a:pt x="18" y="37"/>
                    <a:pt x="18" y="39"/>
                    <a:pt x="17" y="40"/>
                  </a:cubicBezTo>
                  <a:cubicBezTo>
                    <a:pt x="15" y="42"/>
                    <a:pt x="13" y="41"/>
                    <a:pt x="11" y="42"/>
                  </a:cubicBezTo>
                  <a:cubicBezTo>
                    <a:pt x="10" y="42"/>
                    <a:pt x="9" y="42"/>
                    <a:pt x="8" y="43"/>
                  </a:cubicBezTo>
                  <a:cubicBezTo>
                    <a:pt x="7" y="43"/>
                    <a:pt x="5" y="44"/>
                    <a:pt x="4" y="45"/>
                  </a:cubicBezTo>
                  <a:cubicBezTo>
                    <a:pt x="0" y="47"/>
                    <a:pt x="1" y="48"/>
                    <a:pt x="1" y="52"/>
                  </a:cubicBezTo>
                  <a:cubicBezTo>
                    <a:pt x="1" y="55"/>
                    <a:pt x="0" y="55"/>
                    <a:pt x="2" y="56"/>
                  </a:cubicBezTo>
                  <a:cubicBezTo>
                    <a:pt x="3" y="57"/>
                    <a:pt x="5" y="58"/>
                    <a:pt x="6" y="59"/>
                  </a:cubicBezTo>
                  <a:cubicBezTo>
                    <a:pt x="16" y="66"/>
                    <a:pt x="26" y="72"/>
                    <a:pt x="37" y="79"/>
                  </a:cubicBezTo>
                  <a:cubicBezTo>
                    <a:pt x="40" y="81"/>
                    <a:pt x="44" y="84"/>
                    <a:pt x="48" y="86"/>
                  </a:cubicBezTo>
                  <a:cubicBezTo>
                    <a:pt x="48" y="87"/>
                    <a:pt x="49" y="87"/>
                    <a:pt x="49" y="87"/>
                  </a:cubicBezTo>
                  <a:cubicBezTo>
                    <a:pt x="52" y="92"/>
                    <a:pt x="54" y="92"/>
                    <a:pt x="58" y="93"/>
                  </a:cubicBezTo>
                  <a:cubicBezTo>
                    <a:pt x="61" y="94"/>
                    <a:pt x="58" y="98"/>
                    <a:pt x="61" y="99"/>
                  </a:cubicBezTo>
                  <a:cubicBezTo>
                    <a:pt x="62" y="99"/>
                    <a:pt x="65" y="98"/>
                    <a:pt x="67" y="97"/>
                  </a:cubicBezTo>
                  <a:cubicBezTo>
                    <a:pt x="68" y="97"/>
                    <a:pt x="71" y="97"/>
                    <a:pt x="72" y="96"/>
                  </a:cubicBezTo>
                  <a:cubicBezTo>
                    <a:pt x="76" y="93"/>
                    <a:pt x="80" y="90"/>
                    <a:pt x="85" y="87"/>
                  </a:cubicBezTo>
                  <a:cubicBezTo>
                    <a:pt x="90" y="84"/>
                    <a:pt x="95" y="80"/>
                    <a:pt x="100" y="77"/>
                  </a:cubicBezTo>
                  <a:cubicBezTo>
                    <a:pt x="101" y="77"/>
                    <a:pt x="102" y="76"/>
                    <a:pt x="104" y="75"/>
                  </a:cubicBezTo>
                  <a:cubicBezTo>
                    <a:pt x="102" y="71"/>
                    <a:pt x="101" y="70"/>
                    <a:pt x="97" y="69"/>
                  </a:cubicBezTo>
                  <a:cubicBezTo>
                    <a:pt x="96" y="69"/>
                    <a:pt x="94" y="69"/>
                    <a:pt x="94" y="69"/>
                  </a:cubicBezTo>
                  <a:cubicBezTo>
                    <a:pt x="94" y="66"/>
                    <a:pt x="94" y="65"/>
                    <a:pt x="92" y="63"/>
                  </a:cubicBezTo>
                  <a:cubicBezTo>
                    <a:pt x="91" y="61"/>
                    <a:pt x="91" y="61"/>
                    <a:pt x="92" y="60"/>
                  </a:cubicBezTo>
                  <a:cubicBezTo>
                    <a:pt x="94" y="58"/>
                    <a:pt x="93" y="57"/>
                    <a:pt x="93" y="55"/>
                  </a:cubicBezTo>
                  <a:cubicBezTo>
                    <a:pt x="93" y="53"/>
                    <a:pt x="94" y="52"/>
                    <a:pt x="93" y="50"/>
                  </a:cubicBezTo>
                  <a:cubicBezTo>
                    <a:pt x="93" y="49"/>
                    <a:pt x="93" y="48"/>
                    <a:pt x="93" y="46"/>
                  </a:cubicBezTo>
                  <a:cubicBezTo>
                    <a:pt x="93" y="45"/>
                    <a:pt x="93" y="43"/>
                    <a:pt x="92" y="42"/>
                  </a:cubicBezTo>
                  <a:cubicBezTo>
                    <a:pt x="91" y="41"/>
                    <a:pt x="91" y="39"/>
                    <a:pt x="91" y="37"/>
                  </a:cubicBezTo>
                  <a:cubicBezTo>
                    <a:pt x="91" y="34"/>
                    <a:pt x="90" y="30"/>
                    <a:pt x="87" y="27"/>
                  </a:cubicBezTo>
                  <a:cubicBezTo>
                    <a:pt x="85" y="25"/>
                    <a:pt x="83" y="23"/>
                    <a:pt x="82" y="20"/>
                  </a:cubicBezTo>
                  <a:cubicBezTo>
                    <a:pt x="80" y="16"/>
                    <a:pt x="84" y="17"/>
                    <a:pt x="85" y="13"/>
                  </a:cubicBezTo>
                  <a:cubicBezTo>
                    <a:pt x="85" y="9"/>
                    <a:pt x="85" y="6"/>
                    <a:pt x="86" y="2"/>
                  </a:cubicBezTo>
                  <a:cubicBezTo>
                    <a:pt x="85" y="2"/>
                    <a:pt x="85" y="1"/>
                    <a:pt x="84" y="1"/>
                  </a:cubicBezTo>
                  <a:cubicBezTo>
                    <a:pt x="82" y="2"/>
                    <a:pt x="82" y="0"/>
                    <a:pt x="81" y="0"/>
                  </a:cubicBezTo>
                  <a:cubicBezTo>
                    <a:pt x="80" y="0"/>
                    <a:pt x="80" y="1"/>
                    <a:pt x="79" y="1"/>
                  </a:cubicBezTo>
                  <a:cubicBezTo>
                    <a:pt x="77" y="1"/>
                    <a:pt x="77" y="0"/>
                    <a:pt x="75" y="0"/>
                  </a:cubicBezTo>
                  <a:cubicBezTo>
                    <a:pt x="74" y="1"/>
                    <a:pt x="73" y="1"/>
                    <a:pt x="72" y="2"/>
                  </a:cubicBezTo>
                  <a:cubicBezTo>
                    <a:pt x="70" y="3"/>
                    <a:pt x="70" y="2"/>
                    <a:pt x="68" y="1"/>
                  </a:cubicBezTo>
                  <a:cubicBezTo>
                    <a:pt x="66" y="1"/>
                    <a:pt x="63" y="1"/>
                    <a:pt x="61" y="2"/>
                  </a:cubicBezTo>
                  <a:cubicBezTo>
                    <a:pt x="56" y="3"/>
                    <a:pt x="51" y="3"/>
                    <a:pt x="46" y="5"/>
                  </a:cubicBezTo>
                  <a:cubicBezTo>
                    <a:pt x="45" y="6"/>
                    <a:pt x="44" y="7"/>
                    <a:pt x="43" y="7"/>
                  </a:cubicBezTo>
                  <a:cubicBezTo>
                    <a:pt x="42" y="8"/>
                    <a:pt x="40" y="8"/>
                    <a:pt x="39" y="8"/>
                  </a:cubicBezTo>
                  <a:cubicBezTo>
                    <a:pt x="37" y="9"/>
                    <a:pt x="37" y="12"/>
                    <a:pt x="34" y="12"/>
                  </a:cubicBezTo>
                  <a:cubicBezTo>
                    <a:pt x="35" y="15"/>
                    <a:pt x="35" y="18"/>
                    <a:pt x="35" y="22"/>
                  </a:cubicBezTo>
                  <a:cubicBezTo>
                    <a:pt x="36" y="23"/>
                    <a:pt x="35" y="20"/>
                    <a:pt x="35" y="2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8" name="Freeform 776">
              <a:extLst>
                <a:ext uri="{FF2B5EF4-FFF2-40B4-BE49-F238E27FC236}">
                  <a16:creationId xmlns:a16="http://schemas.microsoft.com/office/drawing/2014/main" id="{B67D59F7-A267-8945-02C8-C65829369C0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5723" y="3719582"/>
              <a:ext cx="2850319" cy="2124760"/>
            </a:xfrm>
            <a:custGeom>
              <a:avLst/>
              <a:gdLst>
                <a:gd name="T0" fmla="*/ 33 w 305"/>
                <a:gd name="T1" fmla="*/ 54 h 227"/>
                <a:gd name="T2" fmla="*/ 1 w 305"/>
                <a:gd name="T3" fmla="*/ 63 h 227"/>
                <a:gd name="T4" fmla="*/ 19 w 305"/>
                <a:gd name="T5" fmla="*/ 72 h 227"/>
                <a:gd name="T6" fmla="*/ 24 w 305"/>
                <a:gd name="T7" fmla="*/ 75 h 227"/>
                <a:gd name="T8" fmla="*/ 20 w 305"/>
                <a:gd name="T9" fmla="*/ 81 h 227"/>
                <a:gd name="T10" fmla="*/ 36 w 305"/>
                <a:gd name="T11" fmla="*/ 86 h 227"/>
                <a:gd name="T12" fmla="*/ 73 w 305"/>
                <a:gd name="T13" fmla="*/ 93 h 227"/>
                <a:gd name="T14" fmla="*/ 87 w 305"/>
                <a:gd name="T15" fmla="*/ 112 h 227"/>
                <a:gd name="T16" fmla="*/ 88 w 305"/>
                <a:gd name="T17" fmla="*/ 122 h 227"/>
                <a:gd name="T18" fmla="*/ 89 w 305"/>
                <a:gd name="T19" fmla="*/ 131 h 227"/>
                <a:gd name="T20" fmla="*/ 104 w 305"/>
                <a:gd name="T21" fmla="*/ 129 h 227"/>
                <a:gd name="T22" fmla="*/ 106 w 305"/>
                <a:gd name="T23" fmla="*/ 135 h 227"/>
                <a:gd name="T24" fmla="*/ 106 w 305"/>
                <a:gd name="T25" fmla="*/ 144 h 227"/>
                <a:gd name="T26" fmla="*/ 109 w 305"/>
                <a:gd name="T27" fmla="*/ 155 h 227"/>
                <a:gd name="T28" fmla="*/ 106 w 305"/>
                <a:gd name="T29" fmla="*/ 160 h 227"/>
                <a:gd name="T30" fmla="*/ 100 w 305"/>
                <a:gd name="T31" fmla="*/ 162 h 227"/>
                <a:gd name="T32" fmla="*/ 112 w 305"/>
                <a:gd name="T33" fmla="*/ 165 h 227"/>
                <a:gd name="T34" fmla="*/ 112 w 305"/>
                <a:gd name="T35" fmla="*/ 169 h 227"/>
                <a:gd name="T36" fmla="*/ 107 w 305"/>
                <a:gd name="T37" fmla="*/ 172 h 227"/>
                <a:gd name="T38" fmla="*/ 107 w 305"/>
                <a:gd name="T39" fmla="*/ 180 h 227"/>
                <a:gd name="T40" fmla="*/ 110 w 305"/>
                <a:gd name="T41" fmla="*/ 192 h 227"/>
                <a:gd name="T42" fmla="*/ 114 w 305"/>
                <a:gd name="T43" fmla="*/ 193 h 227"/>
                <a:gd name="T44" fmla="*/ 120 w 305"/>
                <a:gd name="T45" fmla="*/ 210 h 227"/>
                <a:gd name="T46" fmla="*/ 138 w 305"/>
                <a:gd name="T47" fmla="*/ 219 h 227"/>
                <a:gd name="T48" fmla="*/ 142 w 305"/>
                <a:gd name="T49" fmla="*/ 224 h 227"/>
                <a:gd name="T50" fmla="*/ 151 w 305"/>
                <a:gd name="T51" fmla="*/ 214 h 227"/>
                <a:gd name="T52" fmla="*/ 156 w 305"/>
                <a:gd name="T53" fmla="*/ 200 h 227"/>
                <a:gd name="T54" fmla="*/ 163 w 305"/>
                <a:gd name="T55" fmla="*/ 192 h 227"/>
                <a:gd name="T56" fmla="*/ 173 w 305"/>
                <a:gd name="T57" fmla="*/ 179 h 227"/>
                <a:gd name="T58" fmla="*/ 193 w 305"/>
                <a:gd name="T59" fmla="*/ 173 h 227"/>
                <a:gd name="T60" fmla="*/ 216 w 305"/>
                <a:gd name="T61" fmla="*/ 160 h 227"/>
                <a:gd name="T62" fmla="*/ 232 w 305"/>
                <a:gd name="T63" fmla="*/ 142 h 227"/>
                <a:gd name="T64" fmla="*/ 234 w 305"/>
                <a:gd name="T65" fmla="*/ 130 h 227"/>
                <a:gd name="T66" fmla="*/ 253 w 305"/>
                <a:gd name="T67" fmla="*/ 129 h 227"/>
                <a:gd name="T68" fmla="*/ 233 w 305"/>
                <a:gd name="T69" fmla="*/ 119 h 227"/>
                <a:gd name="T70" fmla="*/ 238 w 305"/>
                <a:gd name="T71" fmla="*/ 113 h 227"/>
                <a:gd name="T72" fmla="*/ 262 w 305"/>
                <a:gd name="T73" fmla="*/ 112 h 227"/>
                <a:gd name="T74" fmla="*/ 258 w 305"/>
                <a:gd name="T75" fmla="*/ 106 h 227"/>
                <a:gd name="T76" fmla="*/ 266 w 305"/>
                <a:gd name="T77" fmla="*/ 95 h 227"/>
                <a:gd name="T78" fmla="*/ 253 w 305"/>
                <a:gd name="T79" fmla="*/ 80 h 227"/>
                <a:gd name="T80" fmla="*/ 263 w 305"/>
                <a:gd name="T81" fmla="*/ 66 h 227"/>
                <a:gd name="T82" fmla="*/ 268 w 305"/>
                <a:gd name="T83" fmla="*/ 51 h 227"/>
                <a:gd name="T84" fmla="*/ 283 w 305"/>
                <a:gd name="T85" fmla="*/ 38 h 227"/>
                <a:gd name="T86" fmla="*/ 291 w 305"/>
                <a:gd name="T87" fmla="*/ 33 h 227"/>
                <a:gd name="T88" fmla="*/ 259 w 305"/>
                <a:gd name="T89" fmla="*/ 28 h 227"/>
                <a:gd name="T90" fmla="*/ 238 w 305"/>
                <a:gd name="T91" fmla="*/ 21 h 227"/>
                <a:gd name="T92" fmla="*/ 256 w 305"/>
                <a:gd name="T93" fmla="*/ 14 h 227"/>
                <a:gd name="T94" fmla="*/ 206 w 305"/>
                <a:gd name="T95" fmla="*/ 8 h 227"/>
                <a:gd name="T96" fmla="*/ 213 w 305"/>
                <a:gd name="T97" fmla="*/ 0 h 227"/>
                <a:gd name="T98" fmla="*/ 173 w 305"/>
                <a:gd name="T99" fmla="*/ 8 h 227"/>
                <a:gd name="T100" fmla="*/ 155 w 305"/>
                <a:gd name="T101" fmla="*/ 10 h 227"/>
                <a:gd name="T102" fmla="*/ 154 w 305"/>
                <a:gd name="T103" fmla="*/ 11 h 227"/>
                <a:gd name="T104" fmla="*/ 140 w 305"/>
                <a:gd name="T105" fmla="*/ 14 h 227"/>
                <a:gd name="T106" fmla="*/ 111 w 305"/>
                <a:gd name="T107" fmla="*/ 14 h 227"/>
                <a:gd name="T108" fmla="*/ 98 w 305"/>
                <a:gd name="T109" fmla="*/ 23 h 227"/>
                <a:gd name="T110" fmla="*/ 73 w 305"/>
                <a:gd name="T111" fmla="*/ 21 h 227"/>
                <a:gd name="T112" fmla="*/ 55 w 305"/>
                <a:gd name="T113" fmla="*/ 30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05" h="227">
                  <a:moveTo>
                    <a:pt x="32" y="37"/>
                  </a:moveTo>
                  <a:cubicBezTo>
                    <a:pt x="31" y="38"/>
                    <a:pt x="26" y="40"/>
                    <a:pt x="27" y="41"/>
                  </a:cubicBezTo>
                  <a:cubicBezTo>
                    <a:pt x="28" y="42"/>
                    <a:pt x="30" y="42"/>
                    <a:pt x="32" y="43"/>
                  </a:cubicBezTo>
                  <a:cubicBezTo>
                    <a:pt x="34" y="43"/>
                    <a:pt x="36" y="43"/>
                    <a:pt x="39" y="43"/>
                  </a:cubicBezTo>
                  <a:cubicBezTo>
                    <a:pt x="39" y="43"/>
                    <a:pt x="44" y="42"/>
                    <a:pt x="45" y="42"/>
                  </a:cubicBezTo>
                  <a:cubicBezTo>
                    <a:pt x="44" y="42"/>
                    <a:pt x="42" y="43"/>
                    <a:pt x="41" y="44"/>
                  </a:cubicBezTo>
                  <a:cubicBezTo>
                    <a:pt x="40" y="45"/>
                    <a:pt x="39" y="46"/>
                    <a:pt x="40" y="48"/>
                  </a:cubicBezTo>
                  <a:cubicBezTo>
                    <a:pt x="42" y="50"/>
                    <a:pt x="36" y="55"/>
                    <a:pt x="33" y="54"/>
                  </a:cubicBezTo>
                  <a:cubicBezTo>
                    <a:pt x="32" y="53"/>
                    <a:pt x="30" y="54"/>
                    <a:pt x="28" y="54"/>
                  </a:cubicBezTo>
                  <a:cubicBezTo>
                    <a:pt x="27" y="53"/>
                    <a:pt x="25" y="54"/>
                    <a:pt x="24" y="54"/>
                  </a:cubicBezTo>
                  <a:cubicBezTo>
                    <a:pt x="23" y="54"/>
                    <a:pt x="21" y="54"/>
                    <a:pt x="20" y="56"/>
                  </a:cubicBezTo>
                  <a:cubicBezTo>
                    <a:pt x="19" y="57"/>
                    <a:pt x="18" y="57"/>
                    <a:pt x="16" y="57"/>
                  </a:cubicBezTo>
                  <a:cubicBezTo>
                    <a:pt x="13" y="58"/>
                    <a:pt x="10" y="59"/>
                    <a:pt x="7" y="59"/>
                  </a:cubicBezTo>
                  <a:cubicBezTo>
                    <a:pt x="6" y="59"/>
                    <a:pt x="4" y="58"/>
                    <a:pt x="4" y="59"/>
                  </a:cubicBezTo>
                  <a:cubicBezTo>
                    <a:pt x="3" y="60"/>
                    <a:pt x="0" y="60"/>
                    <a:pt x="0" y="62"/>
                  </a:cubicBezTo>
                  <a:cubicBezTo>
                    <a:pt x="0" y="63"/>
                    <a:pt x="1" y="62"/>
                    <a:pt x="1" y="63"/>
                  </a:cubicBezTo>
                  <a:cubicBezTo>
                    <a:pt x="1" y="63"/>
                    <a:pt x="0" y="64"/>
                    <a:pt x="0" y="64"/>
                  </a:cubicBezTo>
                  <a:cubicBezTo>
                    <a:pt x="0" y="65"/>
                    <a:pt x="2" y="67"/>
                    <a:pt x="3" y="68"/>
                  </a:cubicBezTo>
                  <a:cubicBezTo>
                    <a:pt x="3" y="68"/>
                    <a:pt x="4" y="67"/>
                    <a:pt x="4" y="67"/>
                  </a:cubicBezTo>
                  <a:cubicBezTo>
                    <a:pt x="5" y="66"/>
                    <a:pt x="6" y="67"/>
                    <a:pt x="7" y="68"/>
                  </a:cubicBezTo>
                  <a:cubicBezTo>
                    <a:pt x="8" y="68"/>
                    <a:pt x="13" y="69"/>
                    <a:pt x="13" y="67"/>
                  </a:cubicBezTo>
                  <a:cubicBezTo>
                    <a:pt x="13" y="68"/>
                    <a:pt x="12" y="68"/>
                    <a:pt x="13" y="69"/>
                  </a:cubicBezTo>
                  <a:cubicBezTo>
                    <a:pt x="13" y="70"/>
                    <a:pt x="15" y="71"/>
                    <a:pt x="16" y="71"/>
                  </a:cubicBezTo>
                  <a:cubicBezTo>
                    <a:pt x="17" y="72"/>
                    <a:pt x="18" y="72"/>
                    <a:pt x="19" y="72"/>
                  </a:cubicBezTo>
                  <a:cubicBezTo>
                    <a:pt x="21" y="72"/>
                    <a:pt x="21" y="70"/>
                    <a:pt x="22" y="71"/>
                  </a:cubicBezTo>
                  <a:cubicBezTo>
                    <a:pt x="24" y="71"/>
                    <a:pt x="27" y="71"/>
                    <a:pt x="28" y="71"/>
                  </a:cubicBezTo>
                  <a:cubicBezTo>
                    <a:pt x="29" y="71"/>
                    <a:pt x="29" y="70"/>
                    <a:pt x="30" y="69"/>
                  </a:cubicBezTo>
                  <a:cubicBezTo>
                    <a:pt x="31" y="69"/>
                    <a:pt x="34" y="71"/>
                    <a:pt x="34" y="72"/>
                  </a:cubicBezTo>
                  <a:cubicBezTo>
                    <a:pt x="34" y="73"/>
                    <a:pt x="24" y="72"/>
                    <a:pt x="22" y="73"/>
                  </a:cubicBezTo>
                  <a:cubicBezTo>
                    <a:pt x="20" y="73"/>
                    <a:pt x="23" y="74"/>
                    <a:pt x="24" y="74"/>
                  </a:cubicBezTo>
                  <a:cubicBezTo>
                    <a:pt x="26" y="75"/>
                    <a:pt x="27" y="74"/>
                    <a:pt x="29" y="75"/>
                  </a:cubicBezTo>
                  <a:cubicBezTo>
                    <a:pt x="28" y="74"/>
                    <a:pt x="26" y="75"/>
                    <a:pt x="24" y="75"/>
                  </a:cubicBezTo>
                  <a:cubicBezTo>
                    <a:pt x="21" y="75"/>
                    <a:pt x="18" y="74"/>
                    <a:pt x="15" y="74"/>
                  </a:cubicBezTo>
                  <a:cubicBezTo>
                    <a:pt x="13" y="74"/>
                    <a:pt x="9" y="74"/>
                    <a:pt x="9" y="76"/>
                  </a:cubicBezTo>
                  <a:cubicBezTo>
                    <a:pt x="8" y="77"/>
                    <a:pt x="11" y="78"/>
                    <a:pt x="12" y="78"/>
                  </a:cubicBezTo>
                  <a:cubicBezTo>
                    <a:pt x="13" y="78"/>
                    <a:pt x="15" y="77"/>
                    <a:pt x="15" y="77"/>
                  </a:cubicBezTo>
                  <a:cubicBezTo>
                    <a:pt x="16" y="78"/>
                    <a:pt x="15" y="78"/>
                    <a:pt x="15" y="79"/>
                  </a:cubicBezTo>
                  <a:cubicBezTo>
                    <a:pt x="16" y="80"/>
                    <a:pt x="18" y="80"/>
                    <a:pt x="19" y="80"/>
                  </a:cubicBezTo>
                  <a:cubicBezTo>
                    <a:pt x="21" y="80"/>
                    <a:pt x="23" y="80"/>
                    <a:pt x="25" y="80"/>
                  </a:cubicBezTo>
                  <a:cubicBezTo>
                    <a:pt x="25" y="80"/>
                    <a:pt x="21" y="81"/>
                    <a:pt x="20" y="81"/>
                  </a:cubicBezTo>
                  <a:cubicBezTo>
                    <a:pt x="16" y="82"/>
                    <a:pt x="19" y="84"/>
                    <a:pt x="21" y="85"/>
                  </a:cubicBezTo>
                  <a:cubicBezTo>
                    <a:pt x="23" y="86"/>
                    <a:pt x="25" y="86"/>
                    <a:pt x="27" y="87"/>
                  </a:cubicBezTo>
                  <a:cubicBezTo>
                    <a:pt x="27" y="87"/>
                    <a:pt x="31" y="87"/>
                    <a:pt x="31" y="87"/>
                  </a:cubicBezTo>
                  <a:cubicBezTo>
                    <a:pt x="31" y="87"/>
                    <a:pt x="29" y="86"/>
                    <a:pt x="29" y="85"/>
                  </a:cubicBezTo>
                  <a:cubicBezTo>
                    <a:pt x="29" y="84"/>
                    <a:pt x="31" y="85"/>
                    <a:pt x="31" y="85"/>
                  </a:cubicBezTo>
                  <a:cubicBezTo>
                    <a:pt x="32" y="86"/>
                    <a:pt x="33" y="85"/>
                    <a:pt x="34" y="84"/>
                  </a:cubicBezTo>
                  <a:cubicBezTo>
                    <a:pt x="34" y="84"/>
                    <a:pt x="35" y="83"/>
                    <a:pt x="36" y="83"/>
                  </a:cubicBezTo>
                  <a:cubicBezTo>
                    <a:pt x="37" y="84"/>
                    <a:pt x="36" y="86"/>
                    <a:pt x="36" y="86"/>
                  </a:cubicBezTo>
                  <a:cubicBezTo>
                    <a:pt x="37" y="87"/>
                    <a:pt x="40" y="85"/>
                    <a:pt x="41" y="85"/>
                  </a:cubicBezTo>
                  <a:cubicBezTo>
                    <a:pt x="43" y="84"/>
                    <a:pt x="43" y="84"/>
                    <a:pt x="44" y="85"/>
                  </a:cubicBezTo>
                  <a:cubicBezTo>
                    <a:pt x="45" y="86"/>
                    <a:pt x="46" y="84"/>
                    <a:pt x="47" y="84"/>
                  </a:cubicBezTo>
                  <a:cubicBezTo>
                    <a:pt x="48" y="83"/>
                    <a:pt x="50" y="84"/>
                    <a:pt x="51" y="84"/>
                  </a:cubicBezTo>
                  <a:cubicBezTo>
                    <a:pt x="54" y="84"/>
                    <a:pt x="58" y="85"/>
                    <a:pt x="61" y="86"/>
                  </a:cubicBezTo>
                  <a:cubicBezTo>
                    <a:pt x="63" y="86"/>
                    <a:pt x="65" y="88"/>
                    <a:pt x="67" y="88"/>
                  </a:cubicBezTo>
                  <a:cubicBezTo>
                    <a:pt x="69" y="88"/>
                    <a:pt x="71" y="89"/>
                    <a:pt x="72" y="90"/>
                  </a:cubicBezTo>
                  <a:cubicBezTo>
                    <a:pt x="74" y="91"/>
                    <a:pt x="73" y="92"/>
                    <a:pt x="73" y="93"/>
                  </a:cubicBezTo>
                  <a:cubicBezTo>
                    <a:pt x="73" y="94"/>
                    <a:pt x="75" y="96"/>
                    <a:pt x="76" y="96"/>
                  </a:cubicBezTo>
                  <a:cubicBezTo>
                    <a:pt x="77" y="97"/>
                    <a:pt x="79" y="96"/>
                    <a:pt x="80" y="97"/>
                  </a:cubicBezTo>
                  <a:cubicBezTo>
                    <a:pt x="80" y="99"/>
                    <a:pt x="82" y="100"/>
                    <a:pt x="83" y="101"/>
                  </a:cubicBezTo>
                  <a:cubicBezTo>
                    <a:pt x="84" y="102"/>
                    <a:pt x="83" y="104"/>
                    <a:pt x="84" y="105"/>
                  </a:cubicBezTo>
                  <a:cubicBezTo>
                    <a:pt x="84" y="106"/>
                    <a:pt x="86" y="107"/>
                    <a:pt x="86" y="109"/>
                  </a:cubicBezTo>
                  <a:cubicBezTo>
                    <a:pt x="86" y="110"/>
                    <a:pt x="85" y="110"/>
                    <a:pt x="86" y="111"/>
                  </a:cubicBezTo>
                  <a:cubicBezTo>
                    <a:pt x="86" y="111"/>
                    <a:pt x="87" y="112"/>
                    <a:pt x="87" y="112"/>
                  </a:cubicBezTo>
                  <a:cubicBezTo>
                    <a:pt x="87" y="112"/>
                    <a:pt x="87" y="112"/>
                    <a:pt x="87" y="112"/>
                  </a:cubicBezTo>
                  <a:cubicBezTo>
                    <a:pt x="88" y="111"/>
                    <a:pt x="90" y="113"/>
                    <a:pt x="89" y="114"/>
                  </a:cubicBezTo>
                  <a:cubicBezTo>
                    <a:pt x="88" y="115"/>
                    <a:pt x="88" y="115"/>
                    <a:pt x="88" y="117"/>
                  </a:cubicBezTo>
                  <a:cubicBezTo>
                    <a:pt x="88" y="116"/>
                    <a:pt x="90" y="115"/>
                    <a:pt x="91" y="117"/>
                  </a:cubicBezTo>
                  <a:cubicBezTo>
                    <a:pt x="91" y="118"/>
                    <a:pt x="91" y="118"/>
                    <a:pt x="91" y="119"/>
                  </a:cubicBezTo>
                  <a:cubicBezTo>
                    <a:pt x="91" y="119"/>
                    <a:pt x="91" y="121"/>
                    <a:pt x="91" y="120"/>
                  </a:cubicBezTo>
                  <a:cubicBezTo>
                    <a:pt x="91" y="121"/>
                    <a:pt x="93" y="121"/>
                    <a:pt x="93" y="121"/>
                  </a:cubicBezTo>
                  <a:cubicBezTo>
                    <a:pt x="92" y="120"/>
                    <a:pt x="89" y="126"/>
                    <a:pt x="90" y="122"/>
                  </a:cubicBezTo>
                  <a:cubicBezTo>
                    <a:pt x="90" y="122"/>
                    <a:pt x="88" y="121"/>
                    <a:pt x="88" y="122"/>
                  </a:cubicBezTo>
                  <a:cubicBezTo>
                    <a:pt x="88" y="122"/>
                    <a:pt x="89" y="122"/>
                    <a:pt x="89" y="122"/>
                  </a:cubicBezTo>
                  <a:cubicBezTo>
                    <a:pt x="89" y="123"/>
                    <a:pt x="86" y="123"/>
                    <a:pt x="87" y="124"/>
                  </a:cubicBezTo>
                  <a:cubicBezTo>
                    <a:pt x="87" y="124"/>
                    <a:pt x="90" y="125"/>
                    <a:pt x="89" y="125"/>
                  </a:cubicBezTo>
                  <a:cubicBezTo>
                    <a:pt x="87" y="127"/>
                    <a:pt x="91" y="127"/>
                    <a:pt x="92" y="126"/>
                  </a:cubicBezTo>
                  <a:cubicBezTo>
                    <a:pt x="91" y="127"/>
                    <a:pt x="90" y="127"/>
                    <a:pt x="88" y="127"/>
                  </a:cubicBezTo>
                  <a:cubicBezTo>
                    <a:pt x="88" y="127"/>
                    <a:pt x="86" y="129"/>
                    <a:pt x="86" y="129"/>
                  </a:cubicBezTo>
                  <a:cubicBezTo>
                    <a:pt x="86" y="129"/>
                    <a:pt x="87" y="130"/>
                    <a:pt x="87" y="130"/>
                  </a:cubicBezTo>
                  <a:cubicBezTo>
                    <a:pt x="89" y="131"/>
                    <a:pt x="88" y="131"/>
                    <a:pt x="89" y="131"/>
                  </a:cubicBezTo>
                  <a:cubicBezTo>
                    <a:pt x="90" y="131"/>
                    <a:pt x="94" y="133"/>
                    <a:pt x="95" y="131"/>
                  </a:cubicBezTo>
                  <a:cubicBezTo>
                    <a:pt x="95" y="128"/>
                    <a:pt x="97" y="129"/>
                    <a:pt x="98" y="128"/>
                  </a:cubicBezTo>
                  <a:cubicBezTo>
                    <a:pt x="98" y="128"/>
                    <a:pt x="96" y="122"/>
                    <a:pt x="96" y="122"/>
                  </a:cubicBezTo>
                  <a:cubicBezTo>
                    <a:pt x="96" y="123"/>
                    <a:pt x="98" y="126"/>
                    <a:pt x="98" y="126"/>
                  </a:cubicBezTo>
                  <a:cubicBezTo>
                    <a:pt x="99" y="128"/>
                    <a:pt x="100" y="126"/>
                    <a:pt x="101" y="126"/>
                  </a:cubicBezTo>
                  <a:cubicBezTo>
                    <a:pt x="101" y="126"/>
                    <a:pt x="98" y="130"/>
                    <a:pt x="98" y="130"/>
                  </a:cubicBezTo>
                  <a:cubicBezTo>
                    <a:pt x="98" y="130"/>
                    <a:pt x="102" y="129"/>
                    <a:pt x="102" y="129"/>
                  </a:cubicBezTo>
                  <a:cubicBezTo>
                    <a:pt x="103" y="129"/>
                    <a:pt x="104" y="129"/>
                    <a:pt x="104" y="129"/>
                  </a:cubicBezTo>
                  <a:cubicBezTo>
                    <a:pt x="105" y="129"/>
                    <a:pt x="106" y="128"/>
                    <a:pt x="107" y="128"/>
                  </a:cubicBezTo>
                  <a:cubicBezTo>
                    <a:pt x="107" y="129"/>
                    <a:pt x="106" y="130"/>
                    <a:pt x="105" y="130"/>
                  </a:cubicBezTo>
                  <a:cubicBezTo>
                    <a:pt x="104" y="130"/>
                    <a:pt x="102" y="130"/>
                    <a:pt x="101" y="131"/>
                  </a:cubicBezTo>
                  <a:cubicBezTo>
                    <a:pt x="100" y="132"/>
                    <a:pt x="103" y="131"/>
                    <a:pt x="103" y="131"/>
                  </a:cubicBezTo>
                  <a:cubicBezTo>
                    <a:pt x="105" y="131"/>
                    <a:pt x="107" y="131"/>
                    <a:pt x="109" y="131"/>
                  </a:cubicBezTo>
                  <a:cubicBezTo>
                    <a:pt x="108" y="131"/>
                    <a:pt x="104" y="131"/>
                    <a:pt x="104" y="132"/>
                  </a:cubicBezTo>
                  <a:cubicBezTo>
                    <a:pt x="104" y="132"/>
                    <a:pt x="106" y="133"/>
                    <a:pt x="106" y="134"/>
                  </a:cubicBezTo>
                  <a:cubicBezTo>
                    <a:pt x="106" y="134"/>
                    <a:pt x="106" y="135"/>
                    <a:pt x="106" y="135"/>
                  </a:cubicBezTo>
                  <a:cubicBezTo>
                    <a:pt x="106" y="136"/>
                    <a:pt x="105" y="136"/>
                    <a:pt x="106" y="137"/>
                  </a:cubicBezTo>
                  <a:cubicBezTo>
                    <a:pt x="106" y="137"/>
                    <a:pt x="108" y="136"/>
                    <a:pt x="109" y="136"/>
                  </a:cubicBezTo>
                  <a:cubicBezTo>
                    <a:pt x="110" y="136"/>
                    <a:pt x="109" y="136"/>
                    <a:pt x="110" y="137"/>
                  </a:cubicBezTo>
                  <a:cubicBezTo>
                    <a:pt x="111" y="138"/>
                    <a:pt x="111" y="139"/>
                    <a:pt x="112" y="140"/>
                  </a:cubicBezTo>
                  <a:cubicBezTo>
                    <a:pt x="112" y="141"/>
                    <a:pt x="109" y="141"/>
                    <a:pt x="109" y="141"/>
                  </a:cubicBezTo>
                  <a:cubicBezTo>
                    <a:pt x="105" y="138"/>
                    <a:pt x="99" y="136"/>
                    <a:pt x="95" y="137"/>
                  </a:cubicBezTo>
                  <a:cubicBezTo>
                    <a:pt x="91" y="137"/>
                    <a:pt x="96" y="140"/>
                    <a:pt x="98" y="140"/>
                  </a:cubicBezTo>
                  <a:cubicBezTo>
                    <a:pt x="101" y="141"/>
                    <a:pt x="103" y="144"/>
                    <a:pt x="106" y="144"/>
                  </a:cubicBezTo>
                  <a:cubicBezTo>
                    <a:pt x="107" y="144"/>
                    <a:pt x="108" y="143"/>
                    <a:pt x="110" y="143"/>
                  </a:cubicBezTo>
                  <a:cubicBezTo>
                    <a:pt x="110" y="144"/>
                    <a:pt x="113" y="144"/>
                    <a:pt x="113" y="144"/>
                  </a:cubicBezTo>
                  <a:cubicBezTo>
                    <a:pt x="114" y="145"/>
                    <a:pt x="113" y="146"/>
                    <a:pt x="113" y="146"/>
                  </a:cubicBezTo>
                  <a:cubicBezTo>
                    <a:pt x="110" y="147"/>
                    <a:pt x="114" y="148"/>
                    <a:pt x="113" y="149"/>
                  </a:cubicBezTo>
                  <a:cubicBezTo>
                    <a:pt x="113" y="150"/>
                    <a:pt x="111" y="149"/>
                    <a:pt x="111" y="151"/>
                  </a:cubicBezTo>
                  <a:cubicBezTo>
                    <a:pt x="111" y="152"/>
                    <a:pt x="113" y="152"/>
                    <a:pt x="113" y="152"/>
                  </a:cubicBezTo>
                  <a:cubicBezTo>
                    <a:pt x="112" y="153"/>
                    <a:pt x="110" y="151"/>
                    <a:pt x="110" y="152"/>
                  </a:cubicBezTo>
                  <a:cubicBezTo>
                    <a:pt x="109" y="153"/>
                    <a:pt x="109" y="154"/>
                    <a:pt x="109" y="155"/>
                  </a:cubicBezTo>
                  <a:cubicBezTo>
                    <a:pt x="109" y="155"/>
                    <a:pt x="111" y="155"/>
                    <a:pt x="111" y="155"/>
                  </a:cubicBezTo>
                  <a:cubicBezTo>
                    <a:pt x="111" y="156"/>
                    <a:pt x="109" y="157"/>
                    <a:pt x="108" y="157"/>
                  </a:cubicBezTo>
                  <a:cubicBezTo>
                    <a:pt x="107" y="157"/>
                    <a:pt x="106" y="157"/>
                    <a:pt x="105" y="157"/>
                  </a:cubicBezTo>
                  <a:cubicBezTo>
                    <a:pt x="104" y="156"/>
                    <a:pt x="103" y="156"/>
                    <a:pt x="102" y="157"/>
                  </a:cubicBezTo>
                  <a:cubicBezTo>
                    <a:pt x="101" y="158"/>
                    <a:pt x="101" y="157"/>
                    <a:pt x="100" y="158"/>
                  </a:cubicBezTo>
                  <a:cubicBezTo>
                    <a:pt x="100" y="158"/>
                    <a:pt x="103" y="161"/>
                    <a:pt x="104" y="161"/>
                  </a:cubicBezTo>
                  <a:cubicBezTo>
                    <a:pt x="104" y="160"/>
                    <a:pt x="104" y="160"/>
                    <a:pt x="103" y="160"/>
                  </a:cubicBezTo>
                  <a:cubicBezTo>
                    <a:pt x="103" y="160"/>
                    <a:pt x="106" y="160"/>
                    <a:pt x="106" y="160"/>
                  </a:cubicBezTo>
                  <a:cubicBezTo>
                    <a:pt x="106" y="160"/>
                    <a:pt x="111" y="158"/>
                    <a:pt x="111" y="159"/>
                  </a:cubicBezTo>
                  <a:cubicBezTo>
                    <a:pt x="110" y="159"/>
                    <a:pt x="109" y="159"/>
                    <a:pt x="108" y="160"/>
                  </a:cubicBezTo>
                  <a:cubicBezTo>
                    <a:pt x="109" y="159"/>
                    <a:pt x="111" y="161"/>
                    <a:pt x="110" y="161"/>
                  </a:cubicBezTo>
                  <a:cubicBezTo>
                    <a:pt x="111" y="161"/>
                    <a:pt x="114" y="162"/>
                    <a:pt x="115" y="162"/>
                  </a:cubicBezTo>
                  <a:cubicBezTo>
                    <a:pt x="114" y="162"/>
                    <a:pt x="112" y="162"/>
                    <a:pt x="112" y="162"/>
                  </a:cubicBezTo>
                  <a:cubicBezTo>
                    <a:pt x="112" y="162"/>
                    <a:pt x="116" y="165"/>
                    <a:pt x="116" y="165"/>
                  </a:cubicBezTo>
                  <a:cubicBezTo>
                    <a:pt x="113" y="165"/>
                    <a:pt x="111" y="161"/>
                    <a:pt x="108" y="161"/>
                  </a:cubicBezTo>
                  <a:cubicBezTo>
                    <a:pt x="106" y="161"/>
                    <a:pt x="101" y="160"/>
                    <a:pt x="100" y="162"/>
                  </a:cubicBezTo>
                  <a:cubicBezTo>
                    <a:pt x="100" y="163"/>
                    <a:pt x="99" y="163"/>
                    <a:pt x="98" y="164"/>
                  </a:cubicBezTo>
                  <a:cubicBezTo>
                    <a:pt x="97" y="164"/>
                    <a:pt x="97" y="166"/>
                    <a:pt x="98" y="165"/>
                  </a:cubicBezTo>
                  <a:cubicBezTo>
                    <a:pt x="100" y="165"/>
                    <a:pt x="102" y="164"/>
                    <a:pt x="103" y="162"/>
                  </a:cubicBezTo>
                  <a:cubicBezTo>
                    <a:pt x="103" y="163"/>
                    <a:pt x="105" y="163"/>
                    <a:pt x="105" y="163"/>
                  </a:cubicBezTo>
                  <a:cubicBezTo>
                    <a:pt x="106" y="163"/>
                    <a:pt x="108" y="166"/>
                    <a:pt x="108" y="163"/>
                  </a:cubicBezTo>
                  <a:cubicBezTo>
                    <a:pt x="108" y="162"/>
                    <a:pt x="110" y="164"/>
                    <a:pt x="110" y="164"/>
                  </a:cubicBezTo>
                  <a:cubicBezTo>
                    <a:pt x="110" y="164"/>
                    <a:pt x="114" y="164"/>
                    <a:pt x="113" y="165"/>
                  </a:cubicBezTo>
                  <a:cubicBezTo>
                    <a:pt x="113" y="165"/>
                    <a:pt x="112" y="165"/>
                    <a:pt x="112" y="165"/>
                  </a:cubicBezTo>
                  <a:cubicBezTo>
                    <a:pt x="112" y="165"/>
                    <a:pt x="114" y="166"/>
                    <a:pt x="114" y="166"/>
                  </a:cubicBezTo>
                  <a:cubicBezTo>
                    <a:pt x="113" y="166"/>
                    <a:pt x="111" y="166"/>
                    <a:pt x="110" y="165"/>
                  </a:cubicBezTo>
                  <a:cubicBezTo>
                    <a:pt x="109" y="164"/>
                    <a:pt x="109" y="165"/>
                    <a:pt x="109" y="166"/>
                  </a:cubicBezTo>
                  <a:cubicBezTo>
                    <a:pt x="109" y="165"/>
                    <a:pt x="103" y="164"/>
                    <a:pt x="102" y="164"/>
                  </a:cubicBezTo>
                  <a:cubicBezTo>
                    <a:pt x="101" y="164"/>
                    <a:pt x="95" y="166"/>
                    <a:pt x="96" y="168"/>
                  </a:cubicBezTo>
                  <a:cubicBezTo>
                    <a:pt x="97" y="169"/>
                    <a:pt x="103" y="167"/>
                    <a:pt x="104" y="167"/>
                  </a:cubicBezTo>
                  <a:cubicBezTo>
                    <a:pt x="105" y="167"/>
                    <a:pt x="107" y="167"/>
                    <a:pt x="108" y="168"/>
                  </a:cubicBezTo>
                  <a:cubicBezTo>
                    <a:pt x="108" y="168"/>
                    <a:pt x="112" y="169"/>
                    <a:pt x="112" y="169"/>
                  </a:cubicBezTo>
                  <a:cubicBezTo>
                    <a:pt x="112" y="170"/>
                    <a:pt x="107" y="168"/>
                    <a:pt x="107" y="168"/>
                  </a:cubicBezTo>
                  <a:cubicBezTo>
                    <a:pt x="105" y="167"/>
                    <a:pt x="102" y="168"/>
                    <a:pt x="100" y="168"/>
                  </a:cubicBezTo>
                  <a:cubicBezTo>
                    <a:pt x="93" y="170"/>
                    <a:pt x="101" y="172"/>
                    <a:pt x="103" y="171"/>
                  </a:cubicBezTo>
                  <a:cubicBezTo>
                    <a:pt x="102" y="172"/>
                    <a:pt x="101" y="173"/>
                    <a:pt x="99" y="173"/>
                  </a:cubicBezTo>
                  <a:cubicBezTo>
                    <a:pt x="96" y="174"/>
                    <a:pt x="101" y="175"/>
                    <a:pt x="101" y="175"/>
                  </a:cubicBezTo>
                  <a:cubicBezTo>
                    <a:pt x="101" y="175"/>
                    <a:pt x="97" y="174"/>
                    <a:pt x="97" y="176"/>
                  </a:cubicBezTo>
                  <a:cubicBezTo>
                    <a:pt x="97" y="179"/>
                    <a:pt x="99" y="177"/>
                    <a:pt x="101" y="176"/>
                  </a:cubicBezTo>
                  <a:cubicBezTo>
                    <a:pt x="103" y="175"/>
                    <a:pt x="105" y="173"/>
                    <a:pt x="107" y="172"/>
                  </a:cubicBezTo>
                  <a:cubicBezTo>
                    <a:pt x="108" y="172"/>
                    <a:pt x="114" y="169"/>
                    <a:pt x="114" y="171"/>
                  </a:cubicBezTo>
                  <a:cubicBezTo>
                    <a:pt x="114" y="171"/>
                    <a:pt x="111" y="171"/>
                    <a:pt x="111" y="171"/>
                  </a:cubicBezTo>
                  <a:cubicBezTo>
                    <a:pt x="111" y="171"/>
                    <a:pt x="113" y="171"/>
                    <a:pt x="114" y="172"/>
                  </a:cubicBezTo>
                  <a:cubicBezTo>
                    <a:pt x="111" y="170"/>
                    <a:pt x="98" y="178"/>
                    <a:pt x="99" y="179"/>
                  </a:cubicBezTo>
                  <a:cubicBezTo>
                    <a:pt x="99" y="180"/>
                    <a:pt x="105" y="178"/>
                    <a:pt x="106" y="178"/>
                  </a:cubicBezTo>
                  <a:cubicBezTo>
                    <a:pt x="106" y="178"/>
                    <a:pt x="102" y="179"/>
                    <a:pt x="101" y="180"/>
                  </a:cubicBezTo>
                  <a:cubicBezTo>
                    <a:pt x="101" y="180"/>
                    <a:pt x="103" y="184"/>
                    <a:pt x="104" y="183"/>
                  </a:cubicBezTo>
                  <a:cubicBezTo>
                    <a:pt x="105" y="182"/>
                    <a:pt x="106" y="180"/>
                    <a:pt x="107" y="180"/>
                  </a:cubicBezTo>
                  <a:cubicBezTo>
                    <a:pt x="108" y="180"/>
                    <a:pt x="112" y="181"/>
                    <a:pt x="112" y="181"/>
                  </a:cubicBezTo>
                  <a:cubicBezTo>
                    <a:pt x="112" y="181"/>
                    <a:pt x="108" y="181"/>
                    <a:pt x="108" y="181"/>
                  </a:cubicBezTo>
                  <a:cubicBezTo>
                    <a:pt x="106" y="181"/>
                    <a:pt x="105" y="182"/>
                    <a:pt x="104" y="183"/>
                  </a:cubicBezTo>
                  <a:cubicBezTo>
                    <a:pt x="104" y="184"/>
                    <a:pt x="104" y="185"/>
                    <a:pt x="104" y="186"/>
                  </a:cubicBezTo>
                  <a:cubicBezTo>
                    <a:pt x="105" y="189"/>
                    <a:pt x="105" y="188"/>
                    <a:pt x="107" y="187"/>
                  </a:cubicBezTo>
                  <a:cubicBezTo>
                    <a:pt x="106" y="188"/>
                    <a:pt x="105" y="192"/>
                    <a:pt x="106" y="193"/>
                  </a:cubicBezTo>
                  <a:cubicBezTo>
                    <a:pt x="106" y="193"/>
                    <a:pt x="109" y="189"/>
                    <a:pt x="110" y="189"/>
                  </a:cubicBezTo>
                  <a:cubicBezTo>
                    <a:pt x="110" y="190"/>
                    <a:pt x="109" y="191"/>
                    <a:pt x="110" y="192"/>
                  </a:cubicBezTo>
                  <a:cubicBezTo>
                    <a:pt x="110" y="193"/>
                    <a:pt x="111" y="191"/>
                    <a:pt x="112" y="191"/>
                  </a:cubicBezTo>
                  <a:cubicBezTo>
                    <a:pt x="114" y="189"/>
                    <a:pt x="110" y="187"/>
                    <a:pt x="110" y="186"/>
                  </a:cubicBezTo>
                  <a:cubicBezTo>
                    <a:pt x="110" y="186"/>
                    <a:pt x="112" y="189"/>
                    <a:pt x="113" y="189"/>
                  </a:cubicBezTo>
                  <a:cubicBezTo>
                    <a:pt x="114" y="190"/>
                    <a:pt x="114" y="189"/>
                    <a:pt x="115" y="188"/>
                  </a:cubicBezTo>
                  <a:cubicBezTo>
                    <a:pt x="114" y="188"/>
                    <a:pt x="117" y="191"/>
                    <a:pt x="116" y="192"/>
                  </a:cubicBezTo>
                  <a:cubicBezTo>
                    <a:pt x="117" y="191"/>
                    <a:pt x="114" y="189"/>
                    <a:pt x="114" y="191"/>
                  </a:cubicBezTo>
                  <a:cubicBezTo>
                    <a:pt x="114" y="193"/>
                    <a:pt x="116" y="195"/>
                    <a:pt x="114" y="196"/>
                  </a:cubicBezTo>
                  <a:cubicBezTo>
                    <a:pt x="114" y="196"/>
                    <a:pt x="114" y="193"/>
                    <a:pt x="114" y="193"/>
                  </a:cubicBezTo>
                  <a:cubicBezTo>
                    <a:pt x="114" y="192"/>
                    <a:pt x="112" y="194"/>
                    <a:pt x="111" y="194"/>
                  </a:cubicBezTo>
                  <a:cubicBezTo>
                    <a:pt x="110" y="194"/>
                    <a:pt x="109" y="196"/>
                    <a:pt x="109" y="197"/>
                  </a:cubicBezTo>
                  <a:cubicBezTo>
                    <a:pt x="108" y="199"/>
                    <a:pt x="111" y="197"/>
                    <a:pt x="111" y="198"/>
                  </a:cubicBezTo>
                  <a:cubicBezTo>
                    <a:pt x="112" y="199"/>
                    <a:pt x="110" y="200"/>
                    <a:pt x="110" y="200"/>
                  </a:cubicBezTo>
                  <a:cubicBezTo>
                    <a:pt x="110" y="200"/>
                    <a:pt x="112" y="199"/>
                    <a:pt x="113" y="201"/>
                  </a:cubicBezTo>
                  <a:cubicBezTo>
                    <a:pt x="113" y="203"/>
                    <a:pt x="115" y="204"/>
                    <a:pt x="115" y="205"/>
                  </a:cubicBezTo>
                  <a:cubicBezTo>
                    <a:pt x="114" y="207"/>
                    <a:pt x="115" y="207"/>
                    <a:pt x="117" y="209"/>
                  </a:cubicBezTo>
                  <a:cubicBezTo>
                    <a:pt x="118" y="210"/>
                    <a:pt x="119" y="212"/>
                    <a:pt x="120" y="210"/>
                  </a:cubicBezTo>
                  <a:cubicBezTo>
                    <a:pt x="120" y="210"/>
                    <a:pt x="121" y="215"/>
                    <a:pt x="122" y="215"/>
                  </a:cubicBezTo>
                  <a:cubicBezTo>
                    <a:pt x="123" y="216"/>
                    <a:pt x="122" y="215"/>
                    <a:pt x="123" y="215"/>
                  </a:cubicBezTo>
                  <a:cubicBezTo>
                    <a:pt x="124" y="216"/>
                    <a:pt x="125" y="217"/>
                    <a:pt x="126" y="218"/>
                  </a:cubicBezTo>
                  <a:cubicBezTo>
                    <a:pt x="128" y="219"/>
                    <a:pt x="130" y="220"/>
                    <a:pt x="132" y="219"/>
                  </a:cubicBezTo>
                  <a:cubicBezTo>
                    <a:pt x="133" y="219"/>
                    <a:pt x="136" y="219"/>
                    <a:pt x="136" y="218"/>
                  </a:cubicBezTo>
                  <a:cubicBezTo>
                    <a:pt x="136" y="218"/>
                    <a:pt x="136" y="221"/>
                    <a:pt x="136" y="221"/>
                  </a:cubicBezTo>
                  <a:cubicBezTo>
                    <a:pt x="136" y="221"/>
                    <a:pt x="138" y="217"/>
                    <a:pt x="138" y="218"/>
                  </a:cubicBezTo>
                  <a:cubicBezTo>
                    <a:pt x="139" y="218"/>
                    <a:pt x="138" y="219"/>
                    <a:pt x="138" y="219"/>
                  </a:cubicBezTo>
                  <a:cubicBezTo>
                    <a:pt x="138" y="220"/>
                    <a:pt x="139" y="220"/>
                    <a:pt x="139" y="220"/>
                  </a:cubicBezTo>
                  <a:cubicBezTo>
                    <a:pt x="139" y="220"/>
                    <a:pt x="136" y="221"/>
                    <a:pt x="137" y="222"/>
                  </a:cubicBezTo>
                  <a:cubicBezTo>
                    <a:pt x="138" y="222"/>
                    <a:pt x="138" y="222"/>
                    <a:pt x="139" y="221"/>
                  </a:cubicBezTo>
                  <a:cubicBezTo>
                    <a:pt x="140" y="222"/>
                    <a:pt x="139" y="223"/>
                    <a:pt x="139" y="223"/>
                  </a:cubicBezTo>
                  <a:cubicBezTo>
                    <a:pt x="139" y="224"/>
                    <a:pt x="142" y="221"/>
                    <a:pt x="142" y="222"/>
                  </a:cubicBezTo>
                  <a:cubicBezTo>
                    <a:pt x="142" y="223"/>
                    <a:pt x="140" y="224"/>
                    <a:pt x="140" y="225"/>
                  </a:cubicBezTo>
                  <a:cubicBezTo>
                    <a:pt x="140" y="224"/>
                    <a:pt x="143" y="223"/>
                    <a:pt x="142" y="225"/>
                  </a:cubicBezTo>
                  <a:cubicBezTo>
                    <a:pt x="142" y="225"/>
                    <a:pt x="142" y="225"/>
                    <a:pt x="142" y="224"/>
                  </a:cubicBezTo>
                  <a:cubicBezTo>
                    <a:pt x="142" y="226"/>
                    <a:pt x="145" y="223"/>
                    <a:pt x="145" y="223"/>
                  </a:cubicBezTo>
                  <a:cubicBezTo>
                    <a:pt x="146" y="224"/>
                    <a:pt x="145" y="226"/>
                    <a:pt x="145" y="227"/>
                  </a:cubicBezTo>
                  <a:cubicBezTo>
                    <a:pt x="144" y="225"/>
                    <a:pt x="153" y="225"/>
                    <a:pt x="147" y="222"/>
                  </a:cubicBezTo>
                  <a:cubicBezTo>
                    <a:pt x="148" y="222"/>
                    <a:pt x="153" y="222"/>
                    <a:pt x="150" y="221"/>
                  </a:cubicBezTo>
                  <a:cubicBezTo>
                    <a:pt x="147" y="219"/>
                    <a:pt x="151" y="220"/>
                    <a:pt x="152" y="218"/>
                  </a:cubicBezTo>
                  <a:cubicBezTo>
                    <a:pt x="152" y="218"/>
                    <a:pt x="149" y="218"/>
                    <a:pt x="149" y="218"/>
                  </a:cubicBezTo>
                  <a:cubicBezTo>
                    <a:pt x="150" y="217"/>
                    <a:pt x="151" y="216"/>
                    <a:pt x="152" y="216"/>
                  </a:cubicBezTo>
                  <a:cubicBezTo>
                    <a:pt x="154" y="214"/>
                    <a:pt x="151" y="215"/>
                    <a:pt x="151" y="214"/>
                  </a:cubicBezTo>
                  <a:cubicBezTo>
                    <a:pt x="151" y="214"/>
                    <a:pt x="154" y="213"/>
                    <a:pt x="154" y="212"/>
                  </a:cubicBezTo>
                  <a:cubicBezTo>
                    <a:pt x="154" y="211"/>
                    <a:pt x="154" y="209"/>
                    <a:pt x="153" y="208"/>
                  </a:cubicBezTo>
                  <a:cubicBezTo>
                    <a:pt x="152" y="208"/>
                    <a:pt x="154" y="207"/>
                    <a:pt x="153" y="206"/>
                  </a:cubicBezTo>
                  <a:cubicBezTo>
                    <a:pt x="153" y="206"/>
                    <a:pt x="151" y="205"/>
                    <a:pt x="151" y="205"/>
                  </a:cubicBezTo>
                  <a:cubicBezTo>
                    <a:pt x="151" y="205"/>
                    <a:pt x="155" y="204"/>
                    <a:pt x="156" y="204"/>
                  </a:cubicBezTo>
                  <a:cubicBezTo>
                    <a:pt x="159" y="204"/>
                    <a:pt x="156" y="203"/>
                    <a:pt x="155" y="202"/>
                  </a:cubicBezTo>
                  <a:cubicBezTo>
                    <a:pt x="155" y="202"/>
                    <a:pt x="160" y="202"/>
                    <a:pt x="160" y="202"/>
                  </a:cubicBezTo>
                  <a:cubicBezTo>
                    <a:pt x="159" y="201"/>
                    <a:pt x="157" y="201"/>
                    <a:pt x="156" y="200"/>
                  </a:cubicBezTo>
                  <a:cubicBezTo>
                    <a:pt x="156" y="200"/>
                    <a:pt x="160" y="201"/>
                    <a:pt x="160" y="200"/>
                  </a:cubicBezTo>
                  <a:cubicBezTo>
                    <a:pt x="161" y="200"/>
                    <a:pt x="160" y="200"/>
                    <a:pt x="160" y="199"/>
                  </a:cubicBezTo>
                  <a:cubicBezTo>
                    <a:pt x="161" y="199"/>
                    <a:pt x="161" y="199"/>
                    <a:pt x="161" y="199"/>
                  </a:cubicBezTo>
                  <a:cubicBezTo>
                    <a:pt x="162" y="198"/>
                    <a:pt x="158" y="197"/>
                    <a:pt x="158" y="197"/>
                  </a:cubicBezTo>
                  <a:cubicBezTo>
                    <a:pt x="158" y="197"/>
                    <a:pt x="163" y="197"/>
                    <a:pt x="162" y="196"/>
                  </a:cubicBezTo>
                  <a:cubicBezTo>
                    <a:pt x="162" y="195"/>
                    <a:pt x="163" y="195"/>
                    <a:pt x="161" y="194"/>
                  </a:cubicBezTo>
                  <a:cubicBezTo>
                    <a:pt x="161" y="194"/>
                    <a:pt x="158" y="194"/>
                    <a:pt x="158" y="193"/>
                  </a:cubicBezTo>
                  <a:cubicBezTo>
                    <a:pt x="158" y="193"/>
                    <a:pt x="163" y="192"/>
                    <a:pt x="163" y="192"/>
                  </a:cubicBezTo>
                  <a:cubicBezTo>
                    <a:pt x="165" y="192"/>
                    <a:pt x="164" y="189"/>
                    <a:pt x="162" y="189"/>
                  </a:cubicBezTo>
                  <a:cubicBezTo>
                    <a:pt x="161" y="188"/>
                    <a:pt x="158" y="187"/>
                    <a:pt x="161" y="186"/>
                  </a:cubicBezTo>
                  <a:cubicBezTo>
                    <a:pt x="163" y="186"/>
                    <a:pt x="166" y="187"/>
                    <a:pt x="167" y="185"/>
                  </a:cubicBezTo>
                  <a:cubicBezTo>
                    <a:pt x="167" y="185"/>
                    <a:pt x="165" y="183"/>
                    <a:pt x="165" y="183"/>
                  </a:cubicBezTo>
                  <a:cubicBezTo>
                    <a:pt x="165" y="182"/>
                    <a:pt x="167" y="182"/>
                    <a:pt x="167" y="182"/>
                  </a:cubicBezTo>
                  <a:cubicBezTo>
                    <a:pt x="168" y="181"/>
                    <a:pt x="170" y="181"/>
                    <a:pt x="172" y="182"/>
                  </a:cubicBezTo>
                  <a:cubicBezTo>
                    <a:pt x="172" y="182"/>
                    <a:pt x="174" y="182"/>
                    <a:pt x="174" y="182"/>
                  </a:cubicBezTo>
                  <a:cubicBezTo>
                    <a:pt x="175" y="181"/>
                    <a:pt x="173" y="180"/>
                    <a:pt x="173" y="179"/>
                  </a:cubicBezTo>
                  <a:cubicBezTo>
                    <a:pt x="174" y="178"/>
                    <a:pt x="177" y="174"/>
                    <a:pt x="179" y="176"/>
                  </a:cubicBezTo>
                  <a:cubicBezTo>
                    <a:pt x="178" y="175"/>
                    <a:pt x="175" y="181"/>
                    <a:pt x="176" y="181"/>
                  </a:cubicBezTo>
                  <a:cubicBezTo>
                    <a:pt x="177" y="182"/>
                    <a:pt x="179" y="179"/>
                    <a:pt x="181" y="179"/>
                  </a:cubicBezTo>
                  <a:cubicBezTo>
                    <a:pt x="181" y="179"/>
                    <a:pt x="183" y="180"/>
                    <a:pt x="183" y="180"/>
                  </a:cubicBezTo>
                  <a:cubicBezTo>
                    <a:pt x="183" y="180"/>
                    <a:pt x="183" y="178"/>
                    <a:pt x="183" y="178"/>
                  </a:cubicBezTo>
                  <a:cubicBezTo>
                    <a:pt x="186" y="179"/>
                    <a:pt x="186" y="178"/>
                    <a:pt x="187" y="177"/>
                  </a:cubicBezTo>
                  <a:cubicBezTo>
                    <a:pt x="188" y="176"/>
                    <a:pt x="189" y="176"/>
                    <a:pt x="190" y="176"/>
                  </a:cubicBezTo>
                  <a:cubicBezTo>
                    <a:pt x="192" y="175"/>
                    <a:pt x="192" y="174"/>
                    <a:pt x="193" y="173"/>
                  </a:cubicBezTo>
                  <a:cubicBezTo>
                    <a:pt x="194" y="172"/>
                    <a:pt x="196" y="170"/>
                    <a:pt x="197" y="168"/>
                  </a:cubicBezTo>
                  <a:cubicBezTo>
                    <a:pt x="199" y="166"/>
                    <a:pt x="199" y="165"/>
                    <a:pt x="201" y="165"/>
                  </a:cubicBezTo>
                  <a:cubicBezTo>
                    <a:pt x="202" y="164"/>
                    <a:pt x="205" y="164"/>
                    <a:pt x="205" y="162"/>
                  </a:cubicBezTo>
                  <a:cubicBezTo>
                    <a:pt x="204" y="162"/>
                    <a:pt x="203" y="157"/>
                    <a:pt x="203" y="157"/>
                  </a:cubicBezTo>
                  <a:cubicBezTo>
                    <a:pt x="204" y="157"/>
                    <a:pt x="207" y="160"/>
                    <a:pt x="208" y="160"/>
                  </a:cubicBezTo>
                  <a:cubicBezTo>
                    <a:pt x="209" y="161"/>
                    <a:pt x="210" y="161"/>
                    <a:pt x="211" y="161"/>
                  </a:cubicBezTo>
                  <a:cubicBezTo>
                    <a:pt x="211" y="161"/>
                    <a:pt x="213" y="160"/>
                    <a:pt x="213" y="160"/>
                  </a:cubicBezTo>
                  <a:cubicBezTo>
                    <a:pt x="214" y="160"/>
                    <a:pt x="215" y="161"/>
                    <a:pt x="216" y="160"/>
                  </a:cubicBezTo>
                  <a:cubicBezTo>
                    <a:pt x="216" y="160"/>
                    <a:pt x="214" y="158"/>
                    <a:pt x="217" y="159"/>
                  </a:cubicBezTo>
                  <a:cubicBezTo>
                    <a:pt x="219" y="159"/>
                    <a:pt x="221" y="159"/>
                    <a:pt x="223" y="158"/>
                  </a:cubicBezTo>
                  <a:cubicBezTo>
                    <a:pt x="228" y="157"/>
                    <a:pt x="232" y="156"/>
                    <a:pt x="237" y="154"/>
                  </a:cubicBezTo>
                  <a:cubicBezTo>
                    <a:pt x="238" y="153"/>
                    <a:pt x="254" y="143"/>
                    <a:pt x="255" y="143"/>
                  </a:cubicBezTo>
                  <a:cubicBezTo>
                    <a:pt x="254" y="143"/>
                    <a:pt x="247" y="143"/>
                    <a:pt x="246" y="143"/>
                  </a:cubicBezTo>
                  <a:cubicBezTo>
                    <a:pt x="244" y="142"/>
                    <a:pt x="242" y="141"/>
                    <a:pt x="240" y="141"/>
                  </a:cubicBezTo>
                  <a:cubicBezTo>
                    <a:pt x="238" y="141"/>
                    <a:pt x="236" y="142"/>
                    <a:pt x="235" y="142"/>
                  </a:cubicBezTo>
                  <a:cubicBezTo>
                    <a:pt x="233" y="143"/>
                    <a:pt x="233" y="141"/>
                    <a:pt x="232" y="142"/>
                  </a:cubicBezTo>
                  <a:cubicBezTo>
                    <a:pt x="231" y="142"/>
                    <a:pt x="230" y="144"/>
                    <a:pt x="229" y="144"/>
                  </a:cubicBezTo>
                  <a:cubicBezTo>
                    <a:pt x="225" y="144"/>
                    <a:pt x="232" y="140"/>
                    <a:pt x="233" y="141"/>
                  </a:cubicBezTo>
                  <a:cubicBezTo>
                    <a:pt x="232" y="140"/>
                    <a:pt x="229" y="141"/>
                    <a:pt x="228" y="141"/>
                  </a:cubicBezTo>
                  <a:cubicBezTo>
                    <a:pt x="225" y="141"/>
                    <a:pt x="223" y="140"/>
                    <a:pt x="221" y="140"/>
                  </a:cubicBezTo>
                  <a:cubicBezTo>
                    <a:pt x="222" y="140"/>
                    <a:pt x="225" y="138"/>
                    <a:pt x="226" y="137"/>
                  </a:cubicBezTo>
                  <a:cubicBezTo>
                    <a:pt x="226" y="134"/>
                    <a:pt x="228" y="135"/>
                    <a:pt x="229" y="136"/>
                  </a:cubicBezTo>
                  <a:cubicBezTo>
                    <a:pt x="231" y="136"/>
                    <a:pt x="239" y="134"/>
                    <a:pt x="240" y="133"/>
                  </a:cubicBezTo>
                  <a:cubicBezTo>
                    <a:pt x="240" y="132"/>
                    <a:pt x="235" y="131"/>
                    <a:pt x="234" y="130"/>
                  </a:cubicBezTo>
                  <a:cubicBezTo>
                    <a:pt x="235" y="131"/>
                    <a:pt x="239" y="132"/>
                    <a:pt x="240" y="132"/>
                  </a:cubicBezTo>
                  <a:cubicBezTo>
                    <a:pt x="241" y="133"/>
                    <a:pt x="245" y="133"/>
                    <a:pt x="245" y="135"/>
                  </a:cubicBezTo>
                  <a:cubicBezTo>
                    <a:pt x="244" y="138"/>
                    <a:pt x="246" y="139"/>
                    <a:pt x="248" y="139"/>
                  </a:cubicBezTo>
                  <a:cubicBezTo>
                    <a:pt x="248" y="139"/>
                    <a:pt x="254" y="139"/>
                    <a:pt x="253" y="138"/>
                  </a:cubicBezTo>
                  <a:cubicBezTo>
                    <a:pt x="253" y="138"/>
                    <a:pt x="253" y="140"/>
                    <a:pt x="254" y="140"/>
                  </a:cubicBezTo>
                  <a:cubicBezTo>
                    <a:pt x="256" y="139"/>
                    <a:pt x="257" y="136"/>
                    <a:pt x="257" y="134"/>
                  </a:cubicBezTo>
                  <a:cubicBezTo>
                    <a:pt x="257" y="133"/>
                    <a:pt x="257" y="129"/>
                    <a:pt x="255" y="130"/>
                  </a:cubicBezTo>
                  <a:cubicBezTo>
                    <a:pt x="253" y="132"/>
                    <a:pt x="254" y="130"/>
                    <a:pt x="253" y="129"/>
                  </a:cubicBezTo>
                  <a:cubicBezTo>
                    <a:pt x="251" y="127"/>
                    <a:pt x="248" y="126"/>
                    <a:pt x="245" y="124"/>
                  </a:cubicBezTo>
                  <a:cubicBezTo>
                    <a:pt x="244" y="123"/>
                    <a:pt x="243" y="123"/>
                    <a:pt x="242" y="122"/>
                  </a:cubicBezTo>
                  <a:cubicBezTo>
                    <a:pt x="242" y="122"/>
                    <a:pt x="238" y="123"/>
                    <a:pt x="238" y="124"/>
                  </a:cubicBezTo>
                  <a:cubicBezTo>
                    <a:pt x="238" y="124"/>
                    <a:pt x="239" y="123"/>
                    <a:pt x="238" y="123"/>
                  </a:cubicBezTo>
                  <a:cubicBezTo>
                    <a:pt x="238" y="123"/>
                    <a:pt x="237" y="122"/>
                    <a:pt x="237" y="122"/>
                  </a:cubicBezTo>
                  <a:cubicBezTo>
                    <a:pt x="237" y="121"/>
                    <a:pt x="241" y="122"/>
                    <a:pt x="241" y="121"/>
                  </a:cubicBezTo>
                  <a:cubicBezTo>
                    <a:pt x="241" y="119"/>
                    <a:pt x="241" y="118"/>
                    <a:pt x="238" y="118"/>
                  </a:cubicBezTo>
                  <a:cubicBezTo>
                    <a:pt x="236" y="119"/>
                    <a:pt x="235" y="121"/>
                    <a:pt x="233" y="119"/>
                  </a:cubicBezTo>
                  <a:cubicBezTo>
                    <a:pt x="233" y="119"/>
                    <a:pt x="229" y="119"/>
                    <a:pt x="229" y="118"/>
                  </a:cubicBezTo>
                  <a:cubicBezTo>
                    <a:pt x="229" y="116"/>
                    <a:pt x="234" y="119"/>
                    <a:pt x="234" y="119"/>
                  </a:cubicBezTo>
                  <a:cubicBezTo>
                    <a:pt x="235" y="119"/>
                    <a:pt x="240" y="118"/>
                    <a:pt x="240" y="117"/>
                  </a:cubicBezTo>
                  <a:cubicBezTo>
                    <a:pt x="241" y="117"/>
                    <a:pt x="236" y="115"/>
                    <a:pt x="235" y="115"/>
                  </a:cubicBezTo>
                  <a:cubicBezTo>
                    <a:pt x="233" y="115"/>
                    <a:pt x="230" y="115"/>
                    <a:pt x="228" y="116"/>
                  </a:cubicBezTo>
                  <a:cubicBezTo>
                    <a:pt x="229" y="116"/>
                    <a:pt x="233" y="113"/>
                    <a:pt x="233" y="114"/>
                  </a:cubicBezTo>
                  <a:cubicBezTo>
                    <a:pt x="233" y="113"/>
                    <a:pt x="229" y="113"/>
                    <a:pt x="229" y="112"/>
                  </a:cubicBezTo>
                  <a:cubicBezTo>
                    <a:pt x="232" y="113"/>
                    <a:pt x="235" y="115"/>
                    <a:pt x="238" y="113"/>
                  </a:cubicBezTo>
                  <a:cubicBezTo>
                    <a:pt x="238" y="113"/>
                    <a:pt x="241" y="112"/>
                    <a:pt x="241" y="111"/>
                  </a:cubicBezTo>
                  <a:cubicBezTo>
                    <a:pt x="240" y="110"/>
                    <a:pt x="238" y="109"/>
                    <a:pt x="238" y="108"/>
                  </a:cubicBezTo>
                  <a:cubicBezTo>
                    <a:pt x="238" y="109"/>
                    <a:pt x="241" y="110"/>
                    <a:pt x="242" y="110"/>
                  </a:cubicBezTo>
                  <a:cubicBezTo>
                    <a:pt x="244" y="111"/>
                    <a:pt x="243" y="109"/>
                    <a:pt x="245" y="109"/>
                  </a:cubicBezTo>
                  <a:cubicBezTo>
                    <a:pt x="246" y="109"/>
                    <a:pt x="254" y="111"/>
                    <a:pt x="254" y="111"/>
                  </a:cubicBezTo>
                  <a:cubicBezTo>
                    <a:pt x="253" y="111"/>
                    <a:pt x="246" y="110"/>
                    <a:pt x="246" y="110"/>
                  </a:cubicBezTo>
                  <a:cubicBezTo>
                    <a:pt x="248" y="114"/>
                    <a:pt x="254" y="113"/>
                    <a:pt x="257" y="113"/>
                  </a:cubicBezTo>
                  <a:cubicBezTo>
                    <a:pt x="258" y="112"/>
                    <a:pt x="261" y="113"/>
                    <a:pt x="262" y="112"/>
                  </a:cubicBezTo>
                  <a:cubicBezTo>
                    <a:pt x="265" y="111"/>
                    <a:pt x="264" y="109"/>
                    <a:pt x="262" y="108"/>
                  </a:cubicBezTo>
                  <a:cubicBezTo>
                    <a:pt x="261" y="107"/>
                    <a:pt x="258" y="106"/>
                    <a:pt x="257" y="106"/>
                  </a:cubicBezTo>
                  <a:cubicBezTo>
                    <a:pt x="256" y="106"/>
                    <a:pt x="257" y="109"/>
                    <a:pt x="257" y="110"/>
                  </a:cubicBezTo>
                  <a:cubicBezTo>
                    <a:pt x="256" y="109"/>
                    <a:pt x="256" y="108"/>
                    <a:pt x="255" y="107"/>
                  </a:cubicBezTo>
                  <a:cubicBezTo>
                    <a:pt x="255" y="106"/>
                    <a:pt x="254" y="107"/>
                    <a:pt x="253" y="106"/>
                  </a:cubicBezTo>
                  <a:cubicBezTo>
                    <a:pt x="254" y="107"/>
                    <a:pt x="256" y="101"/>
                    <a:pt x="256" y="100"/>
                  </a:cubicBezTo>
                  <a:cubicBezTo>
                    <a:pt x="256" y="100"/>
                    <a:pt x="257" y="103"/>
                    <a:pt x="257" y="103"/>
                  </a:cubicBezTo>
                  <a:cubicBezTo>
                    <a:pt x="257" y="105"/>
                    <a:pt x="257" y="106"/>
                    <a:pt x="258" y="106"/>
                  </a:cubicBezTo>
                  <a:cubicBezTo>
                    <a:pt x="261" y="106"/>
                    <a:pt x="263" y="105"/>
                    <a:pt x="265" y="105"/>
                  </a:cubicBezTo>
                  <a:cubicBezTo>
                    <a:pt x="266" y="105"/>
                    <a:pt x="272" y="103"/>
                    <a:pt x="270" y="101"/>
                  </a:cubicBezTo>
                  <a:cubicBezTo>
                    <a:pt x="268" y="100"/>
                    <a:pt x="267" y="102"/>
                    <a:pt x="266" y="101"/>
                  </a:cubicBezTo>
                  <a:cubicBezTo>
                    <a:pt x="266" y="100"/>
                    <a:pt x="266" y="100"/>
                    <a:pt x="266" y="99"/>
                  </a:cubicBezTo>
                  <a:cubicBezTo>
                    <a:pt x="267" y="98"/>
                    <a:pt x="266" y="97"/>
                    <a:pt x="265" y="97"/>
                  </a:cubicBezTo>
                  <a:cubicBezTo>
                    <a:pt x="265" y="96"/>
                    <a:pt x="262" y="96"/>
                    <a:pt x="261" y="96"/>
                  </a:cubicBezTo>
                  <a:cubicBezTo>
                    <a:pt x="259" y="96"/>
                    <a:pt x="258" y="98"/>
                    <a:pt x="256" y="96"/>
                  </a:cubicBezTo>
                  <a:cubicBezTo>
                    <a:pt x="260" y="99"/>
                    <a:pt x="262" y="91"/>
                    <a:pt x="266" y="95"/>
                  </a:cubicBezTo>
                  <a:cubicBezTo>
                    <a:pt x="267" y="97"/>
                    <a:pt x="269" y="94"/>
                    <a:pt x="269" y="92"/>
                  </a:cubicBezTo>
                  <a:cubicBezTo>
                    <a:pt x="269" y="91"/>
                    <a:pt x="266" y="88"/>
                    <a:pt x="266" y="88"/>
                  </a:cubicBezTo>
                  <a:cubicBezTo>
                    <a:pt x="266" y="87"/>
                    <a:pt x="269" y="90"/>
                    <a:pt x="269" y="91"/>
                  </a:cubicBezTo>
                  <a:cubicBezTo>
                    <a:pt x="269" y="92"/>
                    <a:pt x="271" y="90"/>
                    <a:pt x="270" y="88"/>
                  </a:cubicBezTo>
                  <a:cubicBezTo>
                    <a:pt x="269" y="87"/>
                    <a:pt x="267" y="85"/>
                    <a:pt x="266" y="84"/>
                  </a:cubicBezTo>
                  <a:cubicBezTo>
                    <a:pt x="264" y="84"/>
                    <a:pt x="261" y="85"/>
                    <a:pt x="259" y="84"/>
                  </a:cubicBezTo>
                  <a:cubicBezTo>
                    <a:pt x="258" y="83"/>
                    <a:pt x="258" y="81"/>
                    <a:pt x="256" y="81"/>
                  </a:cubicBezTo>
                  <a:cubicBezTo>
                    <a:pt x="256" y="80"/>
                    <a:pt x="252" y="81"/>
                    <a:pt x="253" y="80"/>
                  </a:cubicBezTo>
                  <a:cubicBezTo>
                    <a:pt x="254" y="78"/>
                    <a:pt x="254" y="77"/>
                    <a:pt x="256" y="79"/>
                  </a:cubicBezTo>
                  <a:cubicBezTo>
                    <a:pt x="258" y="81"/>
                    <a:pt x="260" y="78"/>
                    <a:pt x="262" y="77"/>
                  </a:cubicBezTo>
                  <a:cubicBezTo>
                    <a:pt x="265" y="75"/>
                    <a:pt x="271" y="81"/>
                    <a:pt x="274" y="78"/>
                  </a:cubicBezTo>
                  <a:cubicBezTo>
                    <a:pt x="275" y="77"/>
                    <a:pt x="275" y="72"/>
                    <a:pt x="272" y="73"/>
                  </a:cubicBezTo>
                  <a:cubicBezTo>
                    <a:pt x="271" y="73"/>
                    <a:pt x="270" y="74"/>
                    <a:pt x="269" y="73"/>
                  </a:cubicBezTo>
                  <a:cubicBezTo>
                    <a:pt x="267" y="73"/>
                    <a:pt x="265" y="72"/>
                    <a:pt x="263" y="70"/>
                  </a:cubicBezTo>
                  <a:cubicBezTo>
                    <a:pt x="260" y="68"/>
                    <a:pt x="271" y="71"/>
                    <a:pt x="271" y="70"/>
                  </a:cubicBezTo>
                  <a:cubicBezTo>
                    <a:pt x="270" y="68"/>
                    <a:pt x="265" y="67"/>
                    <a:pt x="263" y="66"/>
                  </a:cubicBezTo>
                  <a:cubicBezTo>
                    <a:pt x="260" y="65"/>
                    <a:pt x="260" y="66"/>
                    <a:pt x="259" y="68"/>
                  </a:cubicBezTo>
                  <a:cubicBezTo>
                    <a:pt x="259" y="69"/>
                    <a:pt x="257" y="70"/>
                    <a:pt x="256" y="69"/>
                  </a:cubicBezTo>
                  <a:cubicBezTo>
                    <a:pt x="255" y="69"/>
                    <a:pt x="258" y="65"/>
                    <a:pt x="258" y="64"/>
                  </a:cubicBezTo>
                  <a:cubicBezTo>
                    <a:pt x="258" y="63"/>
                    <a:pt x="259" y="61"/>
                    <a:pt x="260" y="60"/>
                  </a:cubicBezTo>
                  <a:cubicBezTo>
                    <a:pt x="260" y="59"/>
                    <a:pt x="260" y="57"/>
                    <a:pt x="261" y="57"/>
                  </a:cubicBezTo>
                  <a:cubicBezTo>
                    <a:pt x="262" y="57"/>
                    <a:pt x="264" y="57"/>
                    <a:pt x="265" y="56"/>
                  </a:cubicBezTo>
                  <a:cubicBezTo>
                    <a:pt x="265" y="56"/>
                    <a:pt x="270" y="51"/>
                    <a:pt x="270" y="52"/>
                  </a:cubicBezTo>
                  <a:cubicBezTo>
                    <a:pt x="270" y="52"/>
                    <a:pt x="268" y="51"/>
                    <a:pt x="268" y="51"/>
                  </a:cubicBezTo>
                  <a:cubicBezTo>
                    <a:pt x="268" y="50"/>
                    <a:pt x="268" y="49"/>
                    <a:pt x="268" y="48"/>
                  </a:cubicBezTo>
                  <a:cubicBezTo>
                    <a:pt x="268" y="46"/>
                    <a:pt x="269" y="46"/>
                    <a:pt x="271" y="46"/>
                  </a:cubicBezTo>
                  <a:cubicBezTo>
                    <a:pt x="273" y="46"/>
                    <a:pt x="281" y="43"/>
                    <a:pt x="276" y="43"/>
                  </a:cubicBezTo>
                  <a:cubicBezTo>
                    <a:pt x="273" y="43"/>
                    <a:pt x="268" y="42"/>
                    <a:pt x="266" y="44"/>
                  </a:cubicBezTo>
                  <a:cubicBezTo>
                    <a:pt x="265" y="45"/>
                    <a:pt x="265" y="47"/>
                    <a:pt x="263" y="46"/>
                  </a:cubicBezTo>
                  <a:cubicBezTo>
                    <a:pt x="261" y="45"/>
                    <a:pt x="263" y="43"/>
                    <a:pt x="264" y="42"/>
                  </a:cubicBezTo>
                  <a:cubicBezTo>
                    <a:pt x="266" y="39"/>
                    <a:pt x="270" y="41"/>
                    <a:pt x="273" y="41"/>
                  </a:cubicBezTo>
                  <a:cubicBezTo>
                    <a:pt x="277" y="41"/>
                    <a:pt x="281" y="42"/>
                    <a:pt x="283" y="38"/>
                  </a:cubicBezTo>
                  <a:cubicBezTo>
                    <a:pt x="284" y="38"/>
                    <a:pt x="280" y="37"/>
                    <a:pt x="280" y="37"/>
                  </a:cubicBezTo>
                  <a:cubicBezTo>
                    <a:pt x="278" y="36"/>
                    <a:pt x="276" y="37"/>
                    <a:pt x="274" y="37"/>
                  </a:cubicBezTo>
                  <a:cubicBezTo>
                    <a:pt x="272" y="37"/>
                    <a:pt x="271" y="36"/>
                    <a:pt x="269" y="36"/>
                  </a:cubicBezTo>
                  <a:cubicBezTo>
                    <a:pt x="268" y="36"/>
                    <a:pt x="266" y="36"/>
                    <a:pt x="265" y="36"/>
                  </a:cubicBezTo>
                  <a:cubicBezTo>
                    <a:pt x="266" y="37"/>
                    <a:pt x="269" y="36"/>
                    <a:pt x="271" y="36"/>
                  </a:cubicBezTo>
                  <a:cubicBezTo>
                    <a:pt x="274" y="36"/>
                    <a:pt x="276" y="35"/>
                    <a:pt x="279" y="35"/>
                  </a:cubicBezTo>
                  <a:cubicBezTo>
                    <a:pt x="283" y="36"/>
                    <a:pt x="285" y="34"/>
                    <a:pt x="288" y="34"/>
                  </a:cubicBezTo>
                  <a:cubicBezTo>
                    <a:pt x="289" y="34"/>
                    <a:pt x="291" y="34"/>
                    <a:pt x="291" y="33"/>
                  </a:cubicBezTo>
                  <a:cubicBezTo>
                    <a:pt x="291" y="33"/>
                    <a:pt x="289" y="31"/>
                    <a:pt x="290" y="31"/>
                  </a:cubicBezTo>
                  <a:cubicBezTo>
                    <a:pt x="295" y="30"/>
                    <a:pt x="300" y="29"/>
                    <a:pt x="304" y="26"/>
                  </a:cubicBezTo>
                  <a:cubicBezTo>
                    <a:pt x="305" y="25"/>
                    <a:pt x="301" y="24"/>
                    <a:pt x="301" y="24"/>
                  </a:cubicBezTo>
                  <a:cubicBezTo>
                    <a:pt x="298" y="23"/>
                    <a:pt x="295" y="22"/>
                    <a:pt x="293" y="22"/>
                  </a:cubicBezTo>
                  <a:cubicBezTo>
                    <a:pt x="287" y="21"/>
                    <a:pt x="282" y="20"/>
                    <a:pt x="277" y="25"/>
                  </a:cubicBezTo>
                  <a:cubicBezTo>
                    <a:pt x="275" y="28"/>
                    <a:pt x="273" y="26"/>
                    <a:pt x="269" y="26"/>
                  </a:cubicBezTo>
                  <a:cubicBezTo>
                    <a:pt x="268" y="26"/>
                    <a:pt x="264" y="29"/>
                    <a:pt x="265" y="26"/>
                  </a:cubicBezTo>
                  <a:cubicBezTo>
                    <a:pt x="265" y="24"/>
                    <a:pt x="260" y="27"/>
                    <a:pt x="259" y="28"/>
                  </a:cubicBezTo>
                  <a:cubicBezTo>
                    <a:pt x="257" y="29"/>
                    <a:pt x="255" y="30"/>
                    <a:pt x="253" y="31"/>
                  </a:cubicBezTo>
                  <a:cubicBezTo>
                    <a:pt x="252" y="31"/>
                    <a:pt x="244" y="37"/>
                    <a:pt x="244" y="37"/>
                  </a:cubicBezTo>
                  <a:cubicBezTo>
                    <a:pt x="242" y="35"/>
                    <a:pt x="264" y="22"/>
                    <a:pt x="251" y="19"/>
                  </a:cubicBezTo>
                  <a:cubicBezTo>
                    <a:pt x="246" y="19"/>
                    <a:pt x="247" y="22"/>
                    <a:pt x="243" y="24"/>
                  </a:cubicBezTo>
                  <a:cubicBezTo>
                    <a:pt x="240" y="25"/>
                    <a:pt x="238" y="25"/>
                    <a:pt x="235" y="26"/>
                  </a:cubicBezTo>
                  <a:cubicBezTo>
                    <a:pt x="234" y="26"/>
                    <a:pt x="229" y="28"/>
                    <a:pt x="228" y="28"/>
                  </a:cubicBezTo>
                  <a:cubicBezTo>
                    <a:pt x="226" y="25"/>
                    <a:pt x="233" y="24"/>
                    <a:pt x="235" y="24"/>
                  </a:cubicBezTo>
                  <a:cubicBezTo>
                    <a:pt x="235" y="23"/>
                    <a:pt x="241" y="22"/>
                    <a:pt x="238" y="21"/>
                  </a:cubicBezTo>
                  <a:cubicBezTo>
                    <a:pt x="235" y="20"/>
                    <a:pt x="232" y="20"/>
                    <a:pt x="229" y="20"/>
                  </a:cubicBezTo>
                  <a:cubicBezTo>
                    <a:pt x="221" y="20"/>
                    <a:pt x="213" y="21"/>
                    <a:pt x="205" y="23"/>
                  </a:cubicBezTo>
                  <a:cubicBezTo>
                    <a:pt x="205" y="23"/>
                    <a:pt x="202" y="25"/>
                    <a:pt x="201" y="24"/>
                  </a:cubicBezTo>
                  <a:cubicBezTo>
                    <a:pt x="201" y="22"/>
                    <a:pt x="200" y="22"/>
                    <a:pt x="202" y="22"/>
                  </a:cubicBezTo>
                  <a:cubicBezTo>
                    <a:pt x="206" y="20"/>
                    <a:pt x="210" y="19"/>
                    <a:pt x="214" y="18"/>
                  </a:cubicBezTo>
                  <a:cubicBezTo>
                    <a:pt x="221" y="17"/>
                    <a:pt x="229" y="18"/>
                    <a:pt x="237" y="18"/>
                  </a:cubicBezTo>
                  <a:cubicBezTo>
                    <a:pt x="239" y="18"/>
                    <a:pt x="241" y="18"/>
                    <a:pt x="243" y="18"/>
                  </a:cubicBezTo>
                  <a:cubicBezTo>
                    <a:pt x="247" y="16"/>
                    <a:pt x="252" y="16"/>
                    <a:pt x="256" y="14"/>
                  </a:cubicBezTo>
                  <a:cubicBezTo>
                    <a:pt x="258" y="14"/>
                    <a:pt x="259" y="13"/>
                    <a:pt x="256" y="12"/>
                  </a:cubicBezTo>
                  <a:cubicBezTo>
                    <a:pt x="254" y="11"/>
                    <a:pt x="250" y="10"/>
                    <a:pt x="248" y="11"/>
                  </a:cubicBezTo>
                  <a:cubicBezTo>
                    <a:pt x="246" y="11"/>
                    <a:pt x="246" y="10"/>
                    <a:pt x="244" y="9"/>
                  </a:cubicBezTo>
                  <a:cubicBezTo>
                    <a:pt x="242" y="9"/>
                    <a:pt x="240" y="11"/>
                    <a:pt x="238" y="11"/>
                  </a:cubicBezTo>
                  <a:cubicBezTo>
                    <a:pt x="238" y="11"/>
                    <a:pt x="240" y="8"/>
                    <a:pt x="241" y="8"/>
                  </a:cubicBezTo>
                  <a:cubicBezTo>
                    <a:pt x="242" y="6"/>
                    <a:pt x="238" y="6"/>
                    <a:pt x="237" y="6"/>
                  </a:cubicBezTo>
                  <a:cubicBezTo>
                    <a:pt x="231" y="7"/>
                    <a:pt x="226" y="7"/>
                    <a:pt x="220" y="6"/>
                  </a:cubicBezTo>
                  <a:cubicBezTo>
                    <a:pt x="215" y="6"/>
                    <a:pt x="211" y="8"/>
                    <a:pt x="206" y="8"/>
                  </a:cubicBezTo>
                  <a:cubicBezTo>
                    <a:pt x="204" y="8"/>
                    <a:pt x="201" y="8"/>
                    <a:pt x="199" y="8"/>
                  </a:cubicBezTo>
                  <a:cubicBezTo>
                    <a:pt x="197" y="9"/>
                    <a:pt x="194" y="8"/>
                    <a:pt x="193" y="9"/>
                  </a:cubicBezTo>
                  <a:cubicBezTo>
                    <a:pt x="196" y="8"/>
                    <a:pt x="199" y="8"/>
                    <a:pt x="202" y="7"/>
                  </a:cubicBezTo>
                  <a:cubicBezTo>
                    <a:pt x="207" y="7"/>
                    <a:pt x="211" y="6"/>
                    <a:pt x="215" y="6"/>
                  </a:cubicBezTo>
                  <a:cubicBezTo>
                    <a:pt x="217" y="6"/>
                    <a:pt x="237" y="6"/>
                    <a:pt x="237" y="4"/>
                  </a:cubicBezTo>
                  <a:cubicBezTo>
                    <a:pt x="236" y="4"/>
                    <a:pt x="233" y="3"/>
                    <a:pt x="232" y="2"/>
                  </a:cubicBezTo>
                  <a:cubicBezTo>
                    <a:pt x="229" y="2"/>
                    <a:pt x="227" y="2"/>
                    <a:pt x="224" y="2"/>
                  </a:cubicBezTo>
                  <a:cubicBezTo>
                    <a:pt x="220" y="2"/>
                    <a:pt x="216" y="1"/>
                    <a:pt x="213" y="0"/>
                  </a:cubicBezTo>
                  <a:cubicBezTo>
                    <a:pt x="206" y="0"/>
                    <a:pt x="200" y="0"/>
                    <a:pt x="194" y="0"/>
                  </a:cubicBezTo>
                  <a:cubicBezTo>
                    <a:pt x="191" y="1"/>
                    <a:pt x="188" y="1"/>
                    <a:pt x="185" y="1"/>
                  </a:cubicBezTo>
                  <a:cubicBezTo>
                    <a:pt x="184" y="1"/>
                    <a:pt x="183" y="3"/>
                    <a:pt x="183" y="3"/>
                  </a:cubicBezTo>
                  <a:cubicBezTo>
                    <a:pt x="181" y="3"/>
                    <a:pt x="179" y="2"/>
                    <a:pt x="177" y="2"/>
                  </a:cubicBezTo>
                  <a:cubicBezTo>
                    <a:pt x="176" y="2"/>
                    <a:pt x="175" y="3"/>
                    <a:pt x="173" y="3"/>
                  </a:cubicBezTo>
                  <a:cubicBezTo>
                    <a:pt x="171" y="3"/>
                    <a:pt x="171" y="4"/>
                    <a:pt x="173" y="4"/>
                  </a:cubicBezTo>
                  <a:cubicBezTo>
                    <a:pt x="176" y="5"/>
                    <a:pt x="179" y="5"/>
                    <a:pt x="181" y="6"/>
                  </a:cubicBezTo>
                  <a:cubicBezTo>
                    <a:pt x="180" y="5"/>
                    <a:pt x="174" y="7"/>
                    <a:pt x="173" y="8"/>
                  </a:cubicBezTo>
                  <a:cubicBezTo>
                    <a:pt x="173" y="8"/>
                    <a:pt x="170" y="8"/>
                    <a:pt x="170" y="8"/>
                  </a:cubicBezTo>
                  <a:cubicBezTo>
                    <a:pt x="170" y="8"/>
                    <a:pt x="172" y="10"/>
                    <a:pt x="172" y="10"/>
                  </a:cubicBezTo>
                  <a:cubicBezTo>
                    <a:pt x="171" y="10"/>
                    <a:pt x="169" y="9"/>
                    <a:pt x="168" y="8"/>
                  </a:cubicBezTo>
                  <a:cubicBezTo>
                    <a:pt x="167" y="7"/>
                    <a:pt x="164" y="8"/>
                    <a:pt x="163" y="8"/>
                  </a:cubicBezTo>
                  <a:cubicBezTo>
                    <a:pt x="160" y="7"/>
                    <a:pt x="157" y="6"/>
                    <a:pt x="154" y="5"/>
                  </a:cubicBezTo>
                  <a:cubicBezTo>
                    <a:pt x="152" y="4"/>
                    <a:pt x="150" y="6"/>
                    <a:pt x="147" y="6"/>
                  </a:cubicBezTo>
                  <a:cubicBezTo>
                    <a:pt x="146" y="6"/>
                    <a:pt x="140" y="5"/>
                    <a:pt x="140" y="7"/>
                  </a:cubicBezTo>
                  <a:cubicBezTo>
                    <a:pt x="139" y="7"/>
                    <a:pt x="153" y="9"/>
                    <a:pt x="155" y="10"/>
                  </a:cubicBezTo>
                  <a:cubicBezTo>
                    <a:pt x="158" y="10"/>
                    <a:pt x="161" y="10"/>
                    <a:pt x="163" y="11"/>
                  </a:cubicBezTo>
                  <a:cubicBezTo>
                    <a:pt x="164" y="11"/>
                    <a:pt x="165" y="11"/>
                    <a:pt x="166" y="12"/>
                  </a:cubicBezTo>
                  <a:cubicBezTo>
                    <a:pt x="166" y="12"/>
                    <a:pt x="166" y="15"/>
                    <a:pt x="166" y="15"/>
                  </a:cubicBezTo>
                  <a:cubicBezTo>
                    <a:pt x="166" y="16"/>
                    <a:pt x="165" y="14"/>
                    <a:pt x="165" y="13"/>
                  </a:cubicBezTo>
                  <a:cubicBezTo>
                    <a:pt x="164" y="12"/>
                    <a:pt x="161" y="12"/>
                    <a:pt x="160" y="11"/>
                  </a:cubicBezTo>
                  <a:cubicBezTo>
                    <a:pt x="160" y="11"/>
                    <a:pt x="157" y="11"/>
                    <a:pt x="157" y="11"/>
                  </a:cubicBezTo>
                  <a:cubicBezTo>
                    <a:pt x="157" y="12"/>
                    <a:pt x="158" y="14"/>
                    <a:pt x="158" y="14"/>
                  </a:cubicBezTo>
                  <a:cubicBezTo>
                    <a:pt x="156" y="14"/>
                    <a:pt x="155" y="11"/>
                    <a:pt x="154" y="11"/>
                  </a:cubicBezTo>
                  <a:cubicBezTo>
                    <a:pt x="152" y="11"/>
                    <a:pt x="150" y="11"/>
                    <a:pt x="148" y="10"/>
                  </a:cubicBezTo>
                  <a:cubicBezTo>
                    <a:pt x="147" y="10"/>
                    <a:pt x="139" y="10"/>
                    <a:pt x="139" y="10"/>
                  </a:cubicBezTo>
                  <a:cubicBezTo>
                    <a:pt x="138" y="12"/>
                    <a:pt x="151" y="17"/>
                    <a:pt x="151" y="17"/>
                  </a:cubicBezTo>
                  <a:cubicBezTo>
                    <a:pt x="151" y="18"/>
                    <a:pt x="146" y="17"/>
                    <a:pt x="146" y="17"/>
                  </a:cubicBezTo>
                  <a:cubicBezTo>
                    <a:pt x="143" y="17"/>
                    <a:pt x="142" y="16"/>
                    <a:pt x="143" y="19"/>
                  </a:cubicBezTo>
                  <a:cubicBezTo>
                    <a:pt x="142" y="19"/>
                    <a:pt x="141" y="18"/>
                    <a:pt x="140" y="17"/>
                  </a:cubicBezTo>
                  <a:cubicBezTo>
                    <a:pt x="140" y="16"/>
                    <a:pt x="142" y="17"/>
                    <a:pt x="143" y="16"/>
                  </a:cubicBezTo>
                  <a:cubicBezTo>
                    <a:pt x="143" y="16"/>
                    <a:pt x="141" y="14"/>
                    <a:pt x="140" y="14"/>
                  </a:cubicBezTo>
                  <a:cubicBezTo>
                    <a:pt x="138" y="13"/>
                    <a:pt x="136" y="12"/>
                    <a:pt x="133" y="12"/>
                  </a:cubicBezTo>
                  <a:cubicBezTo>
                    <a:pt x="132" y="12"/>
                    <a:pt x="130" y="11"/>
                    <a:pt x="129" y="12"/>
                  </a:cubicBezTo>
                  <a:cubicBezTo>
                    <a:pt x="128" y="12"/>
                    <a:pt x="131" y="15"/>
                    <a:pt x="131" y="15"/>
                  </a:cubicBezTo>
                  <a:cubicBezTo>
                    <a:pt x="134" y="17"/>
                    <a:pt x="138" y="17"/>
                    <a:pt x="142" y="20"/>
                  </a:cubicBezTo>
                  <a:cubicBezTo>
                    <a:pt x="143" y="20"/>
                    <a:pt x="144" y="21"/>
                    <a:pt x="143" y="22"/>
                  </a:cubicBezTo>
                  <a:cubicBezTo>
                    <a:pt x="141" y="24"/>
                    <a:pt x="139" y="22"/>
                    <a:pt x="137" y="21"/>
                  </a:cubicBezTo>
                  <a:cubicBezTo>
                    <a:pt x="132" y="18"/>
                    <a:pt x="126" y="16"/>
                    <a:pt x="120" y="15"/>
                  </a:cubicBezTo>
                  <a:cubicBezTo>
                    <a:pt x="117" y="14"/>
                    <a:pt x="114" y="13"/>
                    <a:pt x="111" y="14"/>
                  </a:cubicBezTo>
                  <a:cubicBezTo>
                    <a:pt x="110" y="14"/>
                    <a:pt x="113" y="17"/>
                    <a:pt x="113" y="18"/>
                  </a:cubicBezTo>
                  <a:cubicBezTo>
                    <a:pt x="113" y="18"/>
                    <a:pt x="117" y="21"/>
                    <a:pt x="117" y="21"/>
                  </a:cubicBezTo>
                  <a:cubicBezTo>
                    <a:pt x="117" y="22"/>
                    <a:pt x="111" y="21"/>
                    <a:pt x="111" y="21"/>
                  </a:cubicBezTo>
                  <a:cubicBezTo>
                    <a:pt x="111" y="23"/>
                    <a:pt x="115" y="22"/>
                    <a:pt x="115" y="24"/>
                  </a:cubicBezTo>
                  <a:cubicBezTo>
                    <a:pt x="115" y="24"/>
                    <a:pt x="111" y="23"/>
                    <a:pt x="110" y="22"/>
                  </a:cubicBezTo>
                  <a:cubicBezTo>
                    <a:pt x="108" y="21"/>
                    <a:pt x="106" y="21"/>
                    <a:pt x="103" y="20"/>
                  </a:cubicBezTo>
                  <a:cubicBezTo>
                    <a:pt x="101" y="19"/>
                    <a:pt x="101" y="20"/>
                    <a:pt x="101" y="22"/>
                  </a:cubicBezTo>
                  <a:cubicBezTo>
                    <a:pt x="100" y="23"/>
                    <a:pt x="99" y="23"/>
                    <a:pt x="98" y="23"/>
                  </a:cubicBezTo>
                  <a:cubicBezTo>
                    <a:pt x="98" y="24"/>
                    <a:pt x="98" y="26"/>
                    <a:pt x="97" y="26"/>
                  </a:cubicBezTo>
                  <a:cubicBezTo>
                    <a:pt x="97" y="27"/>
                    <a:pt x="97" y="24"/>
                    <a:pt x="97" y="23"/>
                  </a:cubicBezTo>
                  <a:cubicBezTo>
                    <a:pt x="97" y="22"/>
                    <a:pt x="98" y="21"/>
                    <a:pt x="98" y="20"/>
                  </a:cubicBezTo>
                  <a:cubicBezTo>
                    <a:pt x="97" y="16"/>
                    <a:pt x="93" y="16"/>
                    <a:pt x="90" y="16"/>
                  </a:cubicBezTo>
                  <a:cubicBezTo>
                    <a:pt x="86" y="17"/>
                    <a:pt x="82" y="18"/>
                    <a:pt x="78" y="18"/>
                  </a:cubicBezTo>
                  <a:cubicBezTo>
                    <a:pt x="77" y="19"/>
                    <a:pt x="75" y="19"/>
                    <a:pt x="74" y="19"/>
                  </a:cubicBezTo>
                  <a:cubicBezTo>
                    <a:pt x="74" y="19"/>
                    <a:pt x="69" y="20"/>
                    <a:pt x="69" y="20"/>
                  </a:cubicBezTo>
                  <a:cubicBezTo>
                    <a:pt x="70" y="21"/>
                    <a:pt x="72" y="21"/>
                    <a:pt x="73" y="21"/>
                  </a:cubicBezTo>
                  <a:cubicBezTo>
                    <a:pt x="74" y="22"/>
                    <a:pt x="75" y="23"/>
                    <a:pt x="77" y="24"/>
                  </a:cubicBezTo>
                  <a:cubicBezTo>
                    <a:pt x="77" y="24"/>
                    <a:pt x="81" y="27"/>
                    <a:pt x="81" y="27"/>
                  </a:cubicBezTo>
                  <a:cubicBezTo>
                    <a:pt x="80" y="27"/>
                    <a:pt x="76" y="25"/>
                    <a:pt x="75" y="25"/>
                  </a:cubicBezTo>
                  <a:cubicBezTo>
                    <a:pt x="73" y="24"/>
                    <a:pt x="72" y="22"/>
                    <a:pt x="70" y="22"/>
                  </a:cubicBezTo>
                  <a:cubicBezTo>
                    <a:pt x="67" y="21"/>
                    <a:pt x="64" y="22"/>
                    <a:pt x="61" y="22"/>
                  </a:cubicBezTo>
                  <a:cubicBezTo>
                    <a:pt x="58" y="23"/>
                    <a:pt x="58" y="22"/>
                    <a:pt x="60" y="25"/>
                  </a:cubicBezTo>
                  <a:cubicBezTo>
                    <a:pt x="60" y="26"/>
                    <a:pt x="60" y="29"/>
                    <a:pt x="60" y="30"/>
                  </a:cubicBezTo>
                  <a:cubicBezTo>
                    <a:pt x="60" y="32"/>
                    <a:pt x="56" y="30"/>
                    <a:pt x="55" y="30"/>
                  </a:cubicBezTo>
                  <a:cubicBezTo>
                    <a:pt x="54" y="30"/>
                    <a:pt x="51" y="28"/>
                    <a:pt x="50" y="30"/>
                  </a:cubicBezTo>
                  <a:cubicBezTo>
                    <a:pt x="49" y="31"/>
                    <a:pt x="50" y="34"/>
                    <a:pt x="50" y="34"/>
                  </a:cubicBezTo>
                  <a:cubicBezTo>
                    <a:pt x="49" y="35"/>
                    <a:pt x="48" y="33"/>
                    <a:pt x="47" y="32"/>
                  </a:cubicBezTo>
                  <a:cubicBezTo>
                    <a:pt x="45" y="31"/>
                    <a:pt x="43" y="31"/>
                    <a:pt x="42" y="32"/>
                  </a:cubicBezTo>
                  <a:cubicBezTo>
                    <a:pt x="39" y="34"/>
                    <a:pt x="36" y="36"/>
                    <a:pt x="32" y="37"/>
                  </a:cubicBezTo>
                  <a:cubicBezTo>
                    <a:pt x="31" y="38"/>
                    <a:pt x="34" y="37"/>
                    <a:pt x="32" y="37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89" name="Freeform 777">
              <a:extLst>
                <a:ext uri="{FF2B5EF4-FFF2-40B4-BE49-F238E27FC236}">
                  <a16:creationId xmlns:a16="http://schemas.microsoft.com/office/drawing/2014/main" id="{B51CE27E-6DEF-BEFD-3BD7-E14015704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487" y="5038398"/>
              <a:ext cx="149682" cy="105124"/>
            </a:xfrm>
            <a:custGeom>
              <a:avLst/>
              <a:gdLst>
                <a:gd name="T0" fmla="*/ 16 w 16"/>
                <a:gd name="T1" fmla="*/ 6 h 11"/>
                <a:gd name="T2" fmla="*/ 11 w 16"/>
                <a:gd name="T3" fmla="*/ 3 h 11"/>
                <a:gd name="T4" fmla="*/ 5 w 16"/>
                <a:gd name="T5" fmla="*/ 1 h 11"/>
                <a:gd name="T6" fmla="*/ 1 w 16"/>
                <a:gd name="T7" fmla="*/ 1 h 11"/>
                <a:gd name="T8" fmla="*/ 3 w 16"/>
                <a:gd name="T9" fmla="*/ 3 h 11"/>
                <a:gd name="T10" fmla="*/ 1 w 16"/>
                <a:gd name="T11" fmla="*/ 7 h 11"/>
                <a:gd name="T12" fmla="*/ 5 w 16"/>
                <a:gd name="T13" fmla="*/ 7 h 11"/>
                <a:gd name="T14" fmla="*/ 5 w 16"/>
                <a:gd name="T15" fmla="*/ 9 h 11"/>
                <a:gd name="T16" fmla="*/ 16 w 16"/>
                <a:gd name="T17" fmla="*/ 6 h 11"/>
                <a:gd name="T18" fmla="*/ 16 w 16"/>
                <a:gd name="T1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" h="11">
                  <a:moveTo>
                    <a:pt x="16" y="6"/>
                  </a:moveTo>
                  <a:cubicBezTo>
                    <a:pt x="15" y="5"/>
                    <a:pt x="11" y="3"/>
                    <a:pt x="11" y="3"/>
                  </a:cubicBezTo>
                  <a:cubicBezTo>
                    <a:pt x="9" y="2"/>
                    <a:pt x="7" y="1"/>
                    <a:pt x="5" y="1"/>
                  </a:cubicBezTo>
                  <a:cubicBezTo>
                    <a:pt x="4" y="1"/>
                    <a:pt x="2" y="0"/>
                    <a:pt x="1" y="1"/>
                  </a:cubicBezTo>
                  <a:cubicBezTo>
                    <a:pt x="0" y="2"/>
                    <a:pt x="3" y="3"/>
                    <a:pt x="3" y="3"/>
                  </a:cubicBezTo>
                  <a:cubicBezTo>
                    <a:pt x="2" y="3"/>
                    <a:pt x="0" y="6"/>
                    <a:pt x="1" y="7"/>
                  </a:cubicBezTo>
                  <a:cubicBezTo>
                    <a:pt x="2" y="7"/>
                    <a:pt x="4" y="6"/>
                    <a:pt x="5" y="7"/>
                  </a:cubicBezTo>
                  <a:cubicBezTo>
                    <a:pt x="7" y="8"/>
                    <a:pt x="5" y="8"/>
                    <a:pt x="5" y="9"/>
                  </a:cubicBezTo>
                  <a:cubicBezTo>
                    <a:pt x="5" y="11"/>
                    <a:pt x="16" y="8"/>
                    <a:pt x="16" y="6"/>
                  </a:cubicBezTo>
                  <a:cubicBezTo>
                    <a:pt x="15" y="5"/>
                    <a:pt x="16" y="7"/>
                    <a:pt x="16" y="6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0" name="Freeform 778">
              <a:extLst>
                <a:ext uri="{FF2B5EF4-FFF2-40B4-BE49-F238E27FC236}">
                  <a16:creationId xmlns:a16="http://schemas.microsoft.com/office/drawing/2014/main" id="{B9B871D3-CA16-8146-CEA7-7BDAA3F0F7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4260" y="4965129"/>
              <a:ext cx="38217" cy="19114"/>
            </a:xfrm>
            <a:custGeom>
              <a:avLst/>
              <a:gdLst>
                <a:gd name="T0" fmla="*/ 2 w 4"/>
                <a:gd name="T1" fmla="*/ 2 h 2"/>
                <a:gd name="T2" fmla="*/ 2 w 4"/>
                <a:gd name="T3" fmla="*/ 0 h 2"/>
                <a:gd name="T4" fmla="*/ 2 w 4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2" y="2"/>
                  </a:moveTo>
                  <a:cubicBezTo>
                    <a:pt x="0" y="2"/>
                    <a:pt x="1" y="0"/>
                    <a:pt x="2" y="0"/>
                  </a:cubicBezTo>
                  <a:cubicBezTo>
                    <a:pt x="3" y="0"/>
                    <a:pt x="4" y="2"/>
                    <a:pt x="2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1" name="Freeform 779">
              <a:extLst>
                <a:ext uri="{FF2B5EF4-FFF2-40B4-BE49-F238E27FC236}">
                  <a16:creationId xmlns:a16="http://schemas.microsoft.com/office/drawing/2014/main" id="{D632C7BC-878E-3808-DD62-197C6CCA0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2922" y="3859745"/>
              <a:ext cx="101909" cy="57338"/>
            </a:xfrm>
            <a:custGeom>
              <a:avLst/>
              <a:gdLst>
                <a:gd name="T0" fmla="*/ 9 w 11"/>
                <a:gd name="T1" fmla="*/ 4 h 6"/>
                <a:gd name="T2" fmla="*/ 9 w 11"/>
                <a:gd name="T3" fmla="*/ 5 h 6"/>
                <a:gd name="T4" fmla="*/ 3 w 11"/>
                <a:gd name="T5" fmla="*/ 4 h 6"/>
                <a:gd name="T6" fmla="*/ 2 w 11"/>
                <a:gd name="T7" fmla="*/ 1 h 6"/>
                <a:gd name="T8" fmla="*/ 9 w 11"/>
                <a:gd name="T9" fmla="*/ 4 h 6"/>
                <a:gd name="T10" fmla="*/ 9 w 11"/>
                <a:gd name="T11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6">
                  <a:moveTo>
                    <a:pt x="9" y="4"/>
                  </a:moveTo>
                  <a:cubicBezTo>
                    <a:pt x="11" y="5"/>
                    <a:pt x="11" y="6"/>
                    <a:pt x="9" y="5"/>
                  </a:cubicBezTo>
                  <a:cubicBezTo>
                    <a:pt x="7" y="5"/>
                    <a:pt x="4" y="4"/>
                    <a:pt x="3" y="4"/>
                  </a:cubicBezTo>
                  <a:cubicBezTo>
                    <a:pt x="2" y="3"/>
                    <a:pt x="0" y="0"/>
                    <a:pt x="2" y="1"/>
                  </a:cubicBezTo>
                  <a:cubicBezTo>
                    <a:pt x="4" y="2"/>
                    <a:pt x="7" y="3"/>
                    <a:pt x="9" y="4"/>
                  </a:cubicBezTo>
                  <a:cubicBezTo>
                    <a:pt x="11" y="5"/>
                    <a:pt x="7" y="3"/>
                    <a:pt x="9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2" name="Freeform 780">
              <a:extLst>
                <a:ext uri="{FF2B5EF4-FFF2-40B4-BE49-F238E27FC236}">
                  <a16:creationId xmlns:a16="http://schemas.microsoft.com/office/drawing/2014/main" id="{AF02A6A6-E72F-7FDE-02DB-4F72C561C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9528208" y="3776917"/>
              <a:ext cx="76432" cy="44598"/>
            </a:xfrm>
            <a:custGeom>
              <a:avLst/>
              <a:gdLst>
                <a:gd name="T0" fmla="*/ 8 w 8"/>
                <a:gd name="T1" fmla="*/ 3 h 5"/>
                <a:gd name="T2" fmla="*/ 0 w 8"/>
                <a:gd name="T3" fmla="*/ 2 h 5"/>
                <a:gd name="T4" fmla="*/ 8 w 8"/>
                <a:gd name="T5" fmla="*/ 3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5">
                  <a:moveTo>
                    <a:pt x="8" y="3"/>
                  </a:moveTo>
                  <a:cubicBezTo>
                    <a:pt x="8" y="5"/>
                    <a:pt x="0" y="4"/>
                    <a:pt x="0" y="2"/>
                  </a:cubicBezTo>
                  <a:cubicBezTo>
                    <a:pt x="0" y="0"/>
                    <a:pt x="8" y="1"/>
                    <a:pt x="8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3" name="Freeform 782">
              <a:extLst>
                <a:ext uri="{FF2B5EF4-FFF2-40B4-BE49-F238E27FC236}">
                  <a16:creationId xmlns:a16="http://schemas.microsoft.com/office/drawing/2014/main" id="{138E967B-77F9-A097-914D-D17053A46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35214" y="3897972"/>
              <a:ext cx="54142" cy="38227"/>
            </a:xfrm>
            <a:custGeom>
              <a:avLst/>
              <a:gdLst>
                <a:gd name="T0" fmla="*/ 5 w 6"/>
                <a:gd name="T1" fmla="*/ 3 h 4"/>
                <a:gd name="T2" fmla="*/ 1 w 6"/>
                <a:gd name="T3" fmla="*/ 0 h 4"/>
                <a:gd name="T4" fmla="*/ 5 w 6"/>
                <a:gd name="T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4">
                  <a:moveTo>
                    <a:pt x="5" y="3"/>
                  </a:moveTo>
                  <a:cubicBezTo>
                    <a:pt x="4" y="4"/>
                    <a:pt x="0" y="0"/>
                    <a:pt x="1" y="0"/>
                  </a:cubicBezTo>
                  <a:cubicBezTo>
                    <a:pt x="2" y="0"/>
                    <a:pt x="6" y="2"/>
                    <a:pt x="5" y="3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4" name="Freeform 783">
              <a:extLst>
                <a:ext uri="{FF2B5EF4-FFF2-40B4-BE49-F238E27FC236}">
                  <a16:creationId xmlns:a16="http://schemas.microsoft.com/office/drawing/2014/main" id="{BDE2205F-39D0-24C2-A4C6-5E9A1427C6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08464" y="3936196"/>
              <a:ext cx="47770" cy="9558"/>
            </a:xfrm>
            <a:custGeom>
              <a:avLst/>
              <a:gdLst>
                <a:gd name="T0" fmla="*/ 4 w 5"/>
                <a:gd name="T1" fmla="*/ 1 h 1"/>
                <a:gd name="T2" fmla="*/ 2 w 5"/>
                <a:gd name="T3" fmla="*/ 0 h 1"/>
                <a:gd name="T4" fmla="*/ 4 w 5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1">
                  <a:moveTo>
                    <a:pt x="4" y="1"/>
                  </a:moveTo>
                  <a:cubicBezTo>
                    <a:pt x="2" y="1"/>
                    <a:pt x="0" y="0"/>
                    <a:pt x="2" y="0"/>
                  </a:cubicBezTo>
                  <a:cubicBezTo>
                    <a:pt x="3" y="0"/>
                    <a:pt x="5" y="1"/>
                    <a:pt x="4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5" name="Freeform 784">
              <a:extLst>
                <a:ext uri="{FF2B5EF4-FFF2-40B4-BE49-F238E27FC236}">
                  <a16:creationId xmlns:a16="http://schemas.microsoft.com/office/drawing/2014/main" id="{8BE57F31-2D69-B3F8-5657-D1C10FEEF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08464" y="4468183"/>
              <a:ext cx="38217" cy="66896"/>
            </a:xfrm>
            <a:custGeom>
              <a:avLst/>
              <a:gdLst>
                <a:gd name="T0" fmla="*/ 2 w 4"/>
                <a:gd name="T1" fmla="*/ 0 h 7"/>
                <a:gd name="T2" fmla="*/ 4 w 4"/>
                <a:gd name="T3" fmla="*/ 7 h 7"/>
                <a:gd name="T4" fmla="*/ 2 w 4"/>
                <a:gd name="T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7">
                  <a:moveTo>
                    <a:pt x="2" y="0"/>
                  </a:moveTo>
                  <a:cubicBezTo>
                    <a:pt x="0" y="0"/>
                    <a:pt x="3" y="7"/>
                    <a:pt x="4" y="7"/>
                  </a:cubicBezTo>
                  <a:cubicBezTo>
                    <a:pt x="4" y="7"/>
                    <a:pt x="3" y="0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6" name="Freeform 785">
              <a:extLst>
                <a:ext uri="{FF2B5EF4-FFF2-40B4-BE49-F238E27FC236}">
                  <a16:creationId xmlns:a16="http://schemas.microsoft.com/office/drawing/2014/main" id="{FAC2A0E7-52A2-BDEA-519B-66B7A49C1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7571" y="4589231"/>
              <a:ext cx="63695" cy="38227"/>
            </a:xfrm>
            <a:custGeom>
              <a:avLst/>
              <a:gdLst>
                <a:gd name="T0" fmla="*/ 1 w 7"/>
                <a:gd name="T1" fmla="*/ 0 h 4"/>
                <a:gd name="T2" fmla="*/ 1 w 7"/>
                <a:gd name="T3" fmla="*/ 4 h 4"/>
                <a:gd name="T4" fmla="*/ 5 w 7"/>
                <a:gd name="T5" fmla="*/ 4 h 4"/>
                <a:gd name="T6" fmla="*/ 1 w 7"/>
                <a:gd name="T7" fmla="*/ 0 h 4"/>
                <a:gd name="T8" fmla="*/ 1 w 7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4">
                  <a:moveTo>
                    <a:pt x="1" y="0"/>
                  </a:moveTo>
                  <a:cubicBezTo>
                    <a:pt x="0" y="1"/>
                    <a:pt x="0" y="3"/>
                    <a:pt x="1" y="4"/>
                  </a:cubicBezTo>
                  <a:cubicBezTo>
                    <a:pt x="2" y="4"/>
                    <a:pt x="3" y="4"/>
                    <a:pt x="5" y="4"/>
                  </a:cubicBezTo>
                  <a:cubicBezTo>
                    <a:pt x="7" y="4"/>
                    <a:pt x="1" y="0"/>
                    <a:pt x="1" y="0"/>
                  </a:cubicBezTo>
                  <a:cubicBezTo>
                    <a:pt x="0" y="1"/>
                    <a:pt x="1" y="0"/>
                    <a:pt x="1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7" name="Freeform 786">
              <a:extLst>
                <a:ext uri="{FF2B5EF4-FFF2-40B4-BE49-F238E27FC236}">
                  <a16:creationId xmlns:a16="http://schemas.microsoft.com/office/drawing/2014/main" id="{A9C9E61B-A244-7487-4290-D99A9B2D8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6422" y="4796293"/>
              <a:ext cx="159235" cy="92380"/>
            </a:xfrm>
            <a:custGeom>
              <a:avLst/>
              <a:gdLst>
                <a:gd name="T0" fmla="*/ 0 w 17"/>
                <a:gd name="T1" fmla="*/ 4 h 10"/>
                <a:gd name="T2" fmla="*/ 10 w 17"/>
                <a:gd name="T3" fmla="*/ 2 h 10"/>
                <a:gd name="T4" fmla="*/ 8 w 17"/>
                <a:gd name="T5" fmla="*/ 4 h 10"/>
                <a:gd name="T6" fmla="*/ 12 w 17"/>
                <a:gd name="T7" fmla="*/ 7 h 10"/>
                <a:gd name="T8" fmla="*/ 9 w 17"/>
                <a:gd name="T9" fmla="*/ 7 h 10"/>
                <a:gd name="T10" fmla="*/ 11 w 17"/>
                <a:gd name="T11" fmla="*/ 10 h 10"/>
                <a:gd name="T12" fmla="*/ 8 w 17"/>
                <a:gd name="T13" fmla="*/ 9 h 10"/>
                <a:gd name="T14" fmla="*/ 0 w 17"/>
                <a:gd name="T15" fmla="*/ 4 h 10"/>
                <a:gd name="T16" fmla="*/ 0 w 17"/>
                <a:gd name="T17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10">
                  <a:moveTo>
                    <a:pt x="0" y="4"/>
                  </a:moveTo>
                  <a:cubicBezTo>
                    <a:pt x="1" y="0"/>
                    <a:pt x="7" y="2"/>
                    <a:pt x="10" y="2"/>
                  </a:cubicBezTo>
                  <a:cubicBezTo>
                    <a:pt x="17" y="3"/>
                    <a:pt x="8" y="4"/>
                    <a:pt x="8" y="4"/>
                  </a:cubicBezTo>
                  <a:cubicBezTo>
                    <a:pt x="8" y="6"/>
                    <a:pt x="12" y="5"/>
                    <a:pt x="12" y="7"/>
                  </a:cubicBezTo>
                  <a:cubicBezTo>
                    <a:pt x="12" y="7"/>
                    <a:pt x="10" y="6"/>
                    <a:pt x="9" y="7"/>
                  </a:cubicBezTo>
                  <a:cubicBezTo>
                    <a:pt x="9" y="7"/>
                    <a:pt x="12" y="10"/>
                    <a:pt x="11" y="10"/>
                  </a:cubicBezTo>
                  <a:cubicBezTo>
                    <a:pt x="10" y="10"/>
                    <a:pt x="9" y="9"/>
                    <a:pt x="8" y="9"/>
                  </a:cubicBezTo>
                  <a:cubicBezTo>
                    <a:pt x="6" y="8"/>
                    <a:pt x="0" y="7"/>
                    <a:pt x="0" y="4"/>
                  </a:cubicBezTo>
                  <a:cubicBezTo>
                    <a:pt x="0" y="3"/>
                    <a:pt x="0" y="7"/>
                    <a:pt x="0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8" name="Freeform 787">
              <a:extLst>
                <a:ext uri="{FF2B5EF4-FFF2-40B4-BE49-F238E27FC236}">
                  <a16:creationId xmlns:a16="http://schemas.microsoft.com/office/drawing/2014/main" id="{8D927921-E338-24F9-49FA-38954BBE3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37762" y="4777182"/>
              <a:ext cx="82803" cy="28672"/>
            </a:xfrm>
            <a:custGeom>
              <a:avLst/>
              <a:gdLst>
                <a:gd name="T0" fmla="*/ 8 w 9"/>
                <a:gd name="T1" fmla="*/ 1 h 3"/>
                <a:gd name="T2" fmla="*/ 5 w 9"/>
                <a:gd name="T3" fmla="*/ 0 h 3"/>
                <a:gd name="T4" fmla="*/ 0 w 9"/>
                <a:gd name="T5" fmla="*/ 0 h 3"/>
                <a:gd name="T6" fmla="*/ 8 w 9"/>
                <a:gd name="T7" fmla="*/ 1 h 3"/>
                <a:gd name="T8" fmla="*/ 8 w 9"/>
                <a:gd name="T9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" h="3">
                  <a:moveTo>
                    <a:pt x="8" y="1"/>
                  </a:moveTo>
                  <a:cubicBezTo>
                    <a:pt x="9" y="1"/>
                    <a:pt x="5" y="0"/>
                    <a:pt x="5" y="0"/>
                  </a:cubicBezTo>
                  <a:cubicBezTo>
                    <a:pt x="3" y="0"/>
                    <a:pt x="1" y="0"/>
                    <a:pt x="0" y="0"/>
                  </a:cubicBezTo>
                  <a:cubicBezTo>
                    <a:pt x="2" y="0"/>
                    <a:pt x="6" y="3"/>
                    <a:pt x="8" y="1"/>
                  </a:cubicBezTo>
                  <a:cubicBezTo>
                    <a:pt x="9" y="1"/>
                    <a:pt x="7" y="2"/>
                    <a:pt x="8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399" name="Freeform 788">
              <a:extLst>
                <a:ext uri="{FF2B5EF4-FFF2-40B4-BE49-F238E27FC236}">
                  <a16:creationId xmlns:a16="http://schemas.microsoft.com/office/drawing/2014/main" id="{8D657C0A-1E67-FC3E-91AF-F20B1DD6D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7190" y="4974684"/>
              <a:ext cx="121018" cy="63711"/>
            </a:xfrm>
            <a:custGeom>
              <a:avLst/>
              <a:gdLst>
                <a:gd name="T0" fmla="*/ 12 w 13"/>
                <a:gd name="T1" fmla="*/ 4 h 7"/>
                <a:gd name="T2" fmla="*/ 12 w 13"/>
                <a:gd name="T3" fmla="*/ 1 h 7"/>
                <a:gd name="T4" fmla="*/ 7 w 13"/>
                <a:gd name="T5" fmla="*/ 2 h 7"/>
                <a:gd name="T6" fmla="*/ 3 w 13"/>
                <a:gd name="T7" fmla="*/ 3 h 7"/>
                <a:gd name="T8" fmla="*/ 0 w 13"/>
                <a:gd name="T9" fmla="*/ 5 h 7"/>
                <a:gd name="T10" fmla="*/ 12 w 13"/>
                <a:gd name="T11" fmla="*/ 4 h 7"/>
                <a:gd name="T12" fmla="*/ 12 w 13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" h="7">
                  <a:moveTo>
                    <a:pt x="12" y="4"/>
                  </a:moveTo>
                  <a:cubicBezTo>
                    <a:pt x="13" y="3"/>
                    <a:pt x="13" y="2"/>
                    <a:pt x="12" y="1"/>
                  </a:cubicBezTo>
                  <a:cubicBezTo>
                    <a:pt x="11" y="0"/>
                    <a:pt x="8" y="1"/>
                    <a:pt x="7" y="2"/>
                  </a:cubicBezTo>
                  <a:cubicBezTo>
                    <a:pt x="6" y="2"/>
                    <a:pt x="4" y="2"/>
                    <a:pt x="3" y="3"/>
                  </a:cubicBezTo>
                  <a:cubicBezTo>
                    <a:pt x="3" y="3"/>
                    <a:pt x="0" y="5"/>
                    <a:pt x="0" y="5"/>
                  </a:cubicBezTo>
                  <a:cubicBezTo>
                    <a:pt x="3" y="7"/>
                    <a:pt x="10" y="6"/>
                    <a:pt x="12" y="4"/>
                  </a:cubicBezTo>
                  <a:cubicBezTo>
                    <a:pt x="13" y="3"/>
                    <a:pt x="9" y="6"/>
                    <a:pt x="12" y="4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0" name="Freeform 789">
              <a:extLst>
                <a:ext uri="{FF2B5EF4-FFF2-40B4-BE49-F238E27FC236}">
                  <a16:creationId xmlns:a16="http://schemas.microsoft.com/office/drawing/2014/main" id="{0EC1F6B2-F307-DD63-A341-BA7F154A3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5278" y="5067066"/>
              <a:ext cx="38217" cy="57338"/>
            </a:xfrm>
            <a:custGeom>
              <a:avLst/>
              <a:gdLst>
                <a:gd name="T0" fmla="*/ 3 w 4"/>
                <a:gd name="T1" fmla="*/ 2 h 6"/>
                <a:gd name="T2" fmla="*/ 1 w 4"/>
                <a:gd name="T3" fmla="*/ 3 h 6"/>
                <a:gd name="T4" fmla="*/ 3 w 4"/>
                <a:gd name="T5" fmla="*/ 2 h 6"/>
                <a:gd name="T6" fmla="*/ 3 w 4"/>
                <a:gd name="T7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6">
                  <a:moveTo>
                    <a:pt x="3" y="2"/>
                  </a:moveTo>
                  <a:cubicBezTo>
                    <a:pt x="2" y="0"/>
                    <a:pt x="1" y="1"/>
                    <a:pt x="1" y="3"/>
                  </a:cubicBezTo>
                  <a:cubicBezTo>
                    <a:pt x="0" y="6"/>
                    <a:pt x="4" y="4"/>
                    <a:pt x="3" y="2"/>
                  </a:cubicBezTo>
                  <a:cubicBezTo>
                    <a:pt x="3" y="2"/>
                    <a:pt x="4" y="3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1" name="Freeform 790">
              <a:extLst>
                <a:ext uri="{FF2B5EF4-FFF2-40B4-BE49-F238E27FC236}">
                  <a16:creationId xmlns:a16="http://schemas.microsoft.com/office/drawing/2014/main" id="{98EDD651-E64C-F58E-E8F8-3B5871C31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2475" y="4946015"/>
              <a:ext cx="35033" cy="38227"/>
            </a:xfrm>
            <a:custGeom>
              <a:avLst/>
              <a:gdLst>
                <a:gd name="T0" fmla="*/ 4 w 4"/>
                <a:gd name="T1" fmla="*/ 2 h 4"/>
                <a:gd name="T2" fmla="*/ 1 w 4"/>
                <a:gd name="T3" fmla="*/ 1 h 4"/>
                <a:gd name="T4" fmla="*/ 4 w 4"/>
                <a:gd name="T5" fmla="*/ 2 h 4"/>
                <a:gd name="T6" fmla="*/ 4 w 4"/>
                <a:gd name="T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4" y="2"/>
                  </a:moveTo>
                  <a:cubicBezTo>
                    <a:pt x="3" y="2"/>
                    <a:pt x="1" y="0"/>
                    <a:pt x="1" y="1"/>
                  </a:cubicBezTo>
                  <a:cubicBezTo>
                    <a:pt x="0" y="4"/>
                    <a:pt x="4" y="2"/>
                    <a:pt x="4" y="2"/>
                  </a:cubicBezTo>
                  <a:cubicBezTo>
                    <a:pt x="3" y="2"/>
                    <a:pt x="4" y="2"/>
                    <a:pt x="4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2" name="Freeform 791">
              <a:extLst>
                <a:ext uri="{FF2B5EF4-FFF2-40B4-BE49-F238E27FC236}">
                  <a16:creationId xmlns:a16="http://schemas.microsoft.com/office/drawing/2014/main" id="{3FDE5FBB-19ED-7B07-335D-C4AA67C5A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5786" y="4347132"/>
              <a:ext cx="19109" cy="19114"/>
            </a:xfrm>
            <a:custGeom>
              <a:avLst/>
              <a:gdLst>
                <a:gd name="T0" fmla="*/ 2 w 2"/>
                <a:gd name="T1" fmla="*/ 1 h 2"/>
                <a:gd name="T2" fmla="*/ 0 w 2"/>
                <a:gd name="T3" fmla="*/ 2 h 2"/>
                <a:gd name="T4" fmla="*/ 2 w 2"/>
                <a:gd name="T5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cubicBezTo>
                    <a:pt x="2" y="0"/>
                    <a:pt x="0" y="1"/>
                    <a:pt x="0" y="2"/>
                  </a:cubicBezTo>
                  <a:cubicBezTo>
                    <a:pt x="1" y="2"/>
                    <a:pt x="2" y="2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3" name="Freeform 792">
              <a:extLst>
                <a:ext uri="{FF2B5EF4-FFF2-40B4-BE49-F238E27FC236}">
                  <a16:creationId xmlns:a16="http://schemas.microsoft.com/office/drawing/2014/main" id="{3A421E76-7081-27E7-1894-1EFF0A7A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89354" y="4245195"/>
              <a:ext cx="28664" cy="15928"/>
            </a:xfrm>
            <a:custGeom>
              <a:avLst/>
              <a:gdLst>
                <a:gd name="T0" fmla="*/ 2 w 3"/>
                <a:gd name="T1" fmla="*/ 0 h 2"/>
                <a:gd name="T2" fmla="*/ 1 w 3"/>
                <a:gd name="T3" fmla="*/ 1 h 2"/>
                <a:gd name="T4" fmla="*/ 2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2" y="2"/>
                    <a:pt x="3" y="1"/>
                    <a:pt x="2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4" name="Freeform 793">
              <a:extLst>
                <a:ext uri="{FF2B5EF4-FFF2-40B4-BE49-F238E27FC236}">
                  <a16:creationId xmlns:a16="http://schemas.microsoft.com/office/drawing/2014/main" id="{DC5A5B3F-5E24-5F19-FD99-E6A2DCDA8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5786" y="4206967"/>
              <a:ext cx="25477" cy="28672"/>
            </a:xfrm>
            <a:custGeom>
              <a:avLst/>
              <a:gdLst>
                <a:gd name="T0" fmla="*/ 2 w 3"/>
                <a:gd name="T1" fmla="*/ 1 h 3"/>
                <a:gd name="T2" fmla="*/ 1 w 3"/>
                <a:gd name="T3" fmla="*/ 2 h 3"/>
                <a:gd name="T4" fmla="*/ 2 w 3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cubicBezTo>
                    <a:pt x="2" y="0"/>
                    <a:pt x="0" y="1"/>
                    <a:pt x="1" y="2"/>
                  </a:cubicBezTo>
                  <a:cubicBezTo>
                    <a:pt x="1" y="3"/>
                    <a:pt x="3" y="1"/>
                    <a:pt x="2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5" name="Freeform 794">
              <a:extLst>
                <a:ext uri="{FF2B5EF4-FFF2-40B4-BE49-F238E27FC236}">
                  <a16:creationId xmlns:a16="http://schemas.microsoft.com/office/drawing/2014/main" id="{A25664DA-B413-FC27-791D-21D2C4AC3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4832" y="4394915"/>
              <a:ext cx="47770" cy="6370"/>
            </a:xfrm>
            <a:custGeom>
              <a:avLst/>
              <a:gdLst>
                <a:gd name="T0" fmla="*/ 5 w 5"/>
                <a:gd name="T1" fmla="*/ 1 h 1"/>
                <a:gd name="T2" fmla="*/ 1 w 5"/>
                <a:gd name="T3" fmla="*/ 0 h 1"/>
                <a:gd name="T4" fmla="*/ 5 w 5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cubicBezTo>
                    <a:pt x="4" y="0"/>
                    <a:pt x="0" y="0"/>
                    <a:pt x="1" y="0"/>
                  </a:cubicBezTo>
                  <a:cubicBezTo>
                    <a:pt x="2" y="1"/>
                    <a:pt x="5" y="1"/>
                    <a:pt x="5" y="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6" name="Freeform 795">
              <a:extLst>
                <a:ext uri="{FF2B5EF4-FFF2-40B4-BE49-F238E27FC236}">
                  <a16:creationId xmlns:a16="http://schemas.microsoft.com/office/drawing/2014/main" id="{AFE968DD-8BB5-A43C-1506-E3988DFFDFA7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2155" y="4394915"/>
              <a:ext cx="57323" cy="0"/>
            </a:xfrm>
            <a:custGeom>
              <a:avLst/>
              <a:gdLst>
                <a:gd name="T0" fmla="*/ 5 w 6"/>
                <a:gd name="T1" fmla="*/ 1 w 6"/>
                <a:gd name="T2" fmla="*/ 5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5" y="0"/>
                  </a:moveTo>
                  <a:cubicBezTo>
                    <a:pt x="4" y="0"/>
                    <a:pt x="0" y="0"/>
                    <a:pt x="1" y="0"/>
                  </a:cubicBezTo>
                  <a:cubicBezTo>
                    <a:pt x="2" y="0"/>
                    <a:pt x="6" y="0"/>
                    <a:pt x="5" y="0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7" name="Freeform 796">
              <a:extLst>
                <a:ext uri="{FF2B5EF4-FFF2-40B4-BE49-F238E27FC236}">
                  <a16:creationId xmlns:a16="http://schemas.microsoft.com/office/drawing/2014/main" id="{D259B0C5-FFAD-0AAE-C428-D7CB2DB4A58F}"/>
                </a:ext>
              </a:extLst>
            </p:cNvPr>
            <p:cNvSpPr>
              <a:spLocks/>
            </p:cNvSpPr>
            <p:nvPr/>
          </p:nvSpPr>
          <p:spPr bwMode="auto">
            <a:xfrm>
              <a:off x="9445407" y="3802406"/>
              <a:ext cx="38217" cy="19114"/>
            </a:xfrm>
            <a:custGeom>
              <a:avLst/>
              <a:gdLst>
                <a:gd name="T0" fmla="*/ 3 w 4"/>
                <a:gd name="T1" fmla="*/ 2 h 2"/>
                <a:gd name="T2" fmla="*/ 2 w 4"/>
                <a:gd name="T3" fmla="*/ 0 h 2"/>
                <a:gd name="T4" fmla="*/ 3 w 4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2">
                  <a:moveTo>
                    <a:pt x="3" y="2"/>
                  </a:moveTo>
                  <a:cubicBezTo>
                    <a:pt x="1" y="2"/>
                    <a:pt x="0" y="0"/>
                    <a:pt x="2" y="0"/>
                  </a:cubicBezTo>
                  <a:cubicBezTo>
                    <a:pt x="3" y="0"/>
                    <a:pt x="4" y="2"/>
                    <a:pt x="3" y="2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408" name="Freeform 797">
              <a:extLst>
                <a:ext uri="{FF2B5EF4-FFF2-40B4-BE49-F238E27FC236}">
                  <a16:creationId xmlns:a16="http://schemas.microsoft.com/office/drawing/2014/main" id="{BE311B94-2F9C-3467-437A-4BB091E21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67694" y="6086410"/>
              <a:ext cx="85988" cy="111494"/>
            </a:xfrm>
            <a:custGeom>
              <a:avLst/>
              <a:gdLst>
                <a:gd name="T0" fmla="*/ 9 w 9"/>
                <a:gd name="T1" fmla="*/ 11 h 12"/>
                <a:gd name="T2" fmla="*/ 5 w 9"/>
                <a:gd name="T3" fmla="*/ 2 h 12"/>
                <a:gd name="T4" fmla="*/ 2 w 9"/>
                <a:gd name="T5" fmla="*/ 2 h 12"/>
                <a:gd name="T6" fmla="*/ 0 w 9"/>
                <a:gd name="T7" fmla="*/ 3 h 12"/>
                <a:gd name="T8" fmla="*/ 3 w 9"/>
                <a:gd name="T9" fmla="*/ 5 h 12"/>
                <a:gd name="T10" fmla="*/ 3 w 9"/>
                <a:gd name="T11" fmla="*/ 7 h 12"/>
                <a:gd name="T12" fmla="*/ 4 w 9"/>
                <a:gd name="T13" fmla="*/ 7 h 12"/>
                <a:gd name="T14" fmla="*/ 3 w 9"/>
                <a:gd name="T15" fmla="*/ 8 h 12"/>
                <a:gd name="T16" fmla="*/ 6 w 9"/>
                <a:gd name="T17" fmla="*/ 11 h 12"/>
                <a:gd name="T18" fmla="*/ 6 w 9"/>
                <a:gd name="T19" fmla="*/ 9 h 12"/>
                <a:gd name="T20" fmla="*/ 9 w 9"/>
                <a:gd name="T21" fmla="*/ 11 h 12"/>
                <a:gd name="T22" fmla="*/ 9 w 9"/>
                <a:gd name="T23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12">
                  <a:moveTo>
                    <a:pt x="9" y="11"/>
                  </a:moveTo>
                  <a:cubicBezTo>
                    <a:pt x="8" y="8"/>
                    <a:pt x="7" y="4"/>
                    <a:pt x="5" y="2"/>
                  </a:cubicBezTo>
                  <a:cubicBezTo>
                    <a:pt x="4" y="1"/>
                    <a:pt x="3" y="0"/>
                    <a:pt x="2" y="2"/>
                  </a:cubicBezTo>
                  <a:cubicBezTo>
                    <a:pt x="2" y="2"/>
                    <a:pt x="0" y="2"/>
                    <a:pt x="0" y="3"/>
                  </a:cubicBezTo>
                  <a:cubicBezTo>
                    <a:pt x="1" y="4"/>
                    <a:pt x="3" y="3"/>
                    <a:pt x="3" y="5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3" y="8"/>
                    <a:pt x="4" y="7"/>
                    <a:pt x="4" y="7"/>
                  </a:cubicBezTo>
                  <a:cubicBezTo>
                    <a:pt x="5" y="8"/>
                    <a:pt x="3" y="8"/>
                    <a:pt x="3" y="8"/>
                  </a:cubicBezTo>
                  <a:cubicBezTo>
                    <a:pt x="3" y="9"/>
                    <a:pt x="5" y="11"/>
                    <a:pt x="6" y="11"/>
                  </a:cubicBezTo>
                  <a:cubicBezTo>
                    <a:pt x="6" y="11"/>
                    <a:pt x="2" y="7"/>
                    <a:pt x="6" y="9"/>
                  </a:cubicBezTo>
                  <a:cubicBezTo>
                    <a:pt x="7" y="9"/>
                    <a:pt x="9" y="12"/>
                    <a:pt x="9" y="11"/>
                  </a:cubicBezTo>
                  <a:cubicBezTo>
                    <a:pt x="8" y="10"/>
                    <a:pt x="9" y="12"/>
                    <a:pt x="9" y="11"/>
                  </a:cubicBezTo>
                  <a:close/>
                </a:path>
              </a:pathLst>
            </a:custGeom>
            <a:grpFill/>
            <a:ln w="38100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 charset="0"/>
                <a:ea typeface="Open Sans"/>
                <a:cs typeface="Open Sans"/>
                <a:sym typeface="Open Sans"/>
              </a:endParaRPr>
            </a:p>
          </p:txBody>
        </p:sp>
      </p:grpSp>
      <p:pic>
        <p:nvPicPr>
          <p:cNvPr id="466" name="Image 13">
            <a:extLst>
              <a:ext uri="{FF2B5EF4-FFF2-40B4-BE49-F238E27FC236}">
                <a16:creationId xmlns:a16="http://schemas.microsoft.com/office/drawing/2014/main" id="{D1C6E673-A857-F253-5C66-90F3A054F0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890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7E444A4-679C-CB6B-4D5A-159F8762E696}"/>
              </a:ext>
            </a:extLst>
          </p:cNvPr>
          <p:cNvSpPr/>
          <p:nvPr userDrawn="1"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B62E78-48A2-56CD-54AB-CFCE8DCBE4AF}"/>
              </a:ext>
            </a:extLst>
          </p:cNvPr>
          <p:cNvGrpSpPr/>
          <p:nvPr userDrawn="1"/>
        </p:nvGrpSpPr>
        <p:grpSpPr>
          <a:xfrm rot="16200000">
            <a:off x="10395997" y="-215760"/>
            <a:ext cx="2004646" cy="1587360"/>
            <a:chOff x="7332785" y="2087825"/>
            <a:chExt cx="5771423" cy="4797718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186A0EA2-960D-9756-6D07-685A92735BE2}"/>
                </a:ext>
              </a:extLst>
            </p:cNvPr>
            <p:cNvSpPr/>
            <p:nvPr userDrawn="1"/>
          </p:nvSpPr>
          <p:spPr>
            <a:xfrm rot="10800000">
              <a:off x="7332785" y="2087825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7" name="Forme libre 11">
              <a:extLst>
                <a:ext uri="{FF2B5EF4-FFF2-40B4-BE49-F238E27FC236}">
                  <a16:creationId xmlns:a16="http://schemas.microsoft.com/office/drawing/2014/main" id="{23A727A5-A5F5-2062-270C-78C4AFC186AA}"/>
                </a:ext>
              </a:extLst>
            </p:cNvPr>
            <p:cNvSpPr/>
            <p:nvPr userDrawn="1"/>
          </p:nvSpPr>
          <p:spPr>
            <a:xfrm rot="10800000">
              <a:off x="8074516" y="2785341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Titre 1">
            <a:extLst>
              <a:ext uri="{FF2B5EF4-FFF2-40B4-BE49-F238E27FC236}">
                <a16:creationId xmlns:a16="http://schemas.microsoft.com/office/drawing/2014/main" id="{C0ABC9CA-A5A2-FCF0-3F9D-1E84382F76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6991" y="376808"/>
            <a:ext cx="10217649" cy="945802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/>
              <a:t>Slide </a:t>
            </a:r>
            <a:r>
              <a:rPr lang="fr-FR" err="1"/>
              <a:t>Title</a:t>
            </a:r>
            <a:r>
              <a:rPr lang="fr-FR"/>
              <a:t> (Century Gothic 41 pt)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57D6ADD-06AE-5310-FD13-FDE1111C961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7350" y="1741488"/>
            <a:ext cx="11460163" cy="40259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1F2E2D7-36D1-BC07-1A03-6F040BE9EF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7350" y="6207125"/>
            <a:ext cx="9955579" cy="509588"/>
          </a:xfrm>
        </p:spPr>
        <p:txBody>
          <a:bodyPr vert="horz" lIns="0" tIns="0" rIns="0" bIns="0" rtlCol="0">
            <a:noAutofit/>
          </a:bodyPr>
          <a:lstStyle>
            <a:lvl1pPr>
              <a:defRPr lang="en-GB" sz="1000" dirty="0"/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pic>
        <p:nvPicPr>
          <p:cNvPr id="10" name="Image 13">
            <a:extLst>
              <a:ext uri="{FF2B5EF4-FFF2-40B4-BE49-F238E27FC236}">
                <a16:creationId xmlns:a16="http://schemas.microsoft.com/office/drawing/2014/main" id="{0B5FECC9-4523-4BED-EE36-15F263FB00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879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bg>
      <p:bgPr>
        <a:solidFill>
          <a:srgbClr val="F8FAFD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CFA2AD-1ABE-4843-AECA-117CE310A314}"/>
              </a:ext>
            </a:extLst>
          </p:cNvPr>
          <p:cNvSpPr/>
          <p:nvPr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5FC40DE6-95E0-2843-884F-8246A32520F9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127047" y="0"/>
            <a:ext cx="8064953" cy="685800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3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Visual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3E7A38-3062-BC49-A536-E78E413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0302B-71B2-D643-89C5-EA6AB80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DF9A7FA-0440-F44F-8513-5E831B3D54B5}"/>
              </a:ext>
            </a:extLst>
          </p:cNvPr>
          <p:cNvSpPr txBox="1"/>
          <p:nvPr/>
        </p:nvSpPr>
        <p:spPr>
          <a:xfrm>
            <a:off x="-2832410" y="330076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EF524757-EECA-4F40-BDFA-B98E2898C5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5075" y="931898"/>
            <a:ext cx="10475913" cy="2216622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 err="1"/>
              <a:t>Chapter</a:t>
            </a:r>
            <a:r>
              <a:rPr lang="fr-FR"/>
              <a:t> </a:t>
            </a:r>
            <a:r>
              <a:rPr lang="fr-FR" err="1"/>
              <a:t>title</a:t>
            </a:r>
            <a:r>
              <a:rPr lang="fr-FR"/>
              <a:t> in few </a:t>
            </a:r>
            <a:r>
              <a:rPr lang="fr-FR" err="1"/>
              <a:t>lines</a:t>
            </a:r>
            <a:r>
              <a:rPr lang="fr-FR"/>
              <a:t> </a:t>
            </a:r>
            <a:br>
              <a:rPr lang="fr-FR"/>
            </a:br>
            <a:r>
              <a:rPr lang="fr-FR"/>
              <a:t>(Century Gothic 41 pt)</a:t>
            </a: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33CB210-9BD8-FE41-814C-A0502228928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5075" y="3805491"/>
            <a:ext cx="10475913" cy="1655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err="1"/>
              <a:t>Subtitle</a:t>
            </a:r>
            <a:r>
              <a:rPr lang="fr-FR"/>
              <a:t> in one or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endParaRPr lang="fr-FR"/>
          </a:p>
          <a:p>
            <a:r>
              <a:rPr lang="fr-FR"/>
              <a:t>(Century Gothic 24 pt)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806E402-E093-7742-9CCD-8110807F1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497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8A2599C0-363E-994D-B643-9606FFFDA1E3}"/>
              </a:ext>
            </a:extLst>
          </p:cNvPr>
          <p:cNvSpPr/>
          <p:nvPr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3E7A38-3062-BC49-A536-E78E413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5375" y="627931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0302B-71B2-D643-89C5-EA6AB80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6E00134A-FF32-4148-A10E-6EBB70654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7324" y="751682"/>
            <a:ext cx="10330789" cy="778668"/>
          </a:xfrm>
        </p:spPr>
        <p:txBody>
          <a:bodyPr/>
          <a:lstStyle/>
          <a:p>
            <a:r>
              <a:rPr lang="fr-FR" err="1"/>
              <a:t>Title</a:t>
            </a:r>
            <a:r>
              <a:rPr lang="fr-FR"/>
              <a:t> slide in one or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br>
              <a:rPr lang="fr-FR"/>
            </a:br>
            <a:r>
              <a:rPr lang="fr-FR"/>
              <a:t>(Century Gothic 26 pt)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E7C64767-C696-6640-B64E-6D3399B97BFD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95375" y="4390768"/>
            <a:ext cx="1856946" cy="82547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600"/>
              </a:lnSpc>
              <a:buNone/>
              <a:defRPr sz="1200" b="1" i="0"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6102B2A7-A0D9-C848-9D87-DADBEFCF03B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643026" y="4390768"/>
            <a:ext cx="1856946" cy="82547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600"/>
              </a:lnSpc>
              <a:buNone/>
              <a:defRPr sz="1200" b="1" i="0"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28" name="Espace réservé du contenu 2">
            <a:extLst>
              <a:ext uri="{FF2B5EF4-FFF2-40B4-BE49-F238E27FC236}">
                <a16:creationId xmlns:a16="http://schemas.microsoft.com/office/drawing/2014/main" id="{699894D1-3820-D742-901E-E079CA83368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190676" y="4390768"/>
            <a:ext cx="1856946" cy="82547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600"/>
              </a:lnSpc>
              <a:buNone/>
              <a:defRPr sz="1200" b="1" i="0"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34" name="Espace réservé du contenu 33">
            <a:extLst>
              <a:ext uri="{FF2B5EF4-FFF2-40B4-BE49-F238E27FC236}">
                <a16:creationId xmlns:a16="http://schemas.microsoft.com/office/drawing/2014/main" id="{2C2B70CE-3608-7644-9E94-C0C730F2264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632810" y="1814485"/>
            <a:ext cx="3559190" cy="3280448"/>
          </a:xfrm>
          <a:custGeom>
            <a:avLst/>
            <a:gdLst>
              <a:gd name="connsiteX0" fmla="*/ 0 w 3559190"/>
              <a:gd name="connsiteY0" fmla="*/ 1640223 h 3280448"/>
              <a:gd name="connsiteX1" fmla="*/ 0 w 3559190"/>
              <a:gd name="connsiteY1" fmla="*/ 1640224 h 3280448"/>
              <a:gd name="connsiteX2" fmla="*/ 0 w 3559190"/>
              <a:gd name="connsiteY2" fmla="*/ 1640224 h 3280448"/>
              <a:gd name="connsiteX3" fmla="*/ 1640224 w 3559190"/>
              <a:gd name="connsiteY3" fmla="*/ 0 h 3280448"/>
              <a:gd name="connsiteX4" fmla="*/ 3559190 w 3559190"/>
              <a:gd name="connsiteY4" fmla="*/ 0 h 3280448"/>
              <a:gd name="connsiteX5" fmla="*/ 3559190 w 3559190"/>
              <a:gd name="connsiteY5" fmla="*/ 3280448 h 3280448"/>
              <a:gd name="connsiteX6" fmla="*/ 1640224 w 3559190"/>
              <a:gd name="connsiteY6" fmla="*/ 3280447 h 3280448"/>
              <a:gd name="connsiteX7" fmla="*/ 8468 w 3559190"/>
              <a:gd name="connsiteY7" fmla="*/ 1807927 h 3280448"/>
              <a:gd name="connsiteX8" fmla="*/ 0 w 3559190"/>
              <a:gd name="connsiteY8" fmla="*/ 1640224 h 3280448"/>
              <a:gd name="connsiteX9" fmla="*/ 8468 w 3559190"/>
              <a:gd name="connsiteY9" fmla="*/ 1472521 h 3280448"/>
              <a:gd name="connsiteX10" fmla="*/ 1640224 w 3559190"/>
              <a:gd name="connsiteY10" fmla="*/ 0 h 32804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59190" h="3280448">
                <a:moveTo>
                  <a:pt x="0" y="1640223"/>
                </a:moveTo>
                <a:lnTo>
                  <a:pt x="0" y="1640224"/>
                </a:lnTo>
                <a:lnTo>
                  <a:pt x="0" y="1640224"/>
                </a:lnTo>
                <a:close/>
                <a:moveTo>
                  <a:pt x="1640224" y="0"/>
                </a:moveTo>
                <a:lnTo>
                  <a:pt x="3559190" y="0"/>
                </a:lnTo>
                <a:lnTo>
                  <a:pt x="3559190" y="3280448"/>
                </a:lnTo>
                <a:lnTo>
                  <a:pt x="1640224" y="3280447"/>
                </a:lnTo>
                <a:cubicBezTo>
                  <a:pt x="790970" y="3280447"/>
                  <a:pt x="92464" y="2635020"/>
                  <a:pt x="8468" y="1807927"/>
                </a:cubicBezTo>
                <a:lnTo>
                  <a:pt x="0" y="1640224"/>
                </a:lnTo>
                <a:lnTo>
                  <a:pt x="8468" y="1472521"/>
                </a:lnTo>
                <a:cubicBezTo>
                  <a:pt x="92464" y="645428"/>
                  <a:pt x="790970" y="0"/>
                  <a:pt x="1640224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vert="horz" wrap="square" lIns="792000" tIns="0" rIns="0" bIns="0" rtlCol="0" anchor="ctr" anchorCtr="0">
            <a:noAutofit/>
          </a:bodyPr>
          <a:lstStyle>
            <a:lvl1pPr marL="0" indent="0">
              <a:buNone/>
              <a:defRPr lang="fr-FR" sz="1600" b="1" dirty="0">
                <a:solidFill>
                  <a:schemeClr val="bg1"/>
                </a:solidFill>
              </a:defRPr>
            </a:lvl1pPr>
          </a:lstStyle>
          <a:p>
            <a:pPr lvl="0">
              <a:lnSpc>
                <a:spcPts val="2200"/>
              </a:lnSpc>
            </a:pPr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br>
              <a:rPr lang="fr-FR"/>
            </a:b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consectetuer</a:t>
            </a:r>
            <a:br>
              <a:rPr lang="fr-FR"/>
            </a:b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br>
              <a:rPr lang="fr-FR"/>
            </a:br>
            <a:r>
              <a:rPr lang="fr-FR"/>
              <a:t>diam </a:t>
            </a:r>
            <a:r>
              <a:rPr lang="fr-FR" err="1"/>
              <a:t>nonummy</a:t>
            </a:r>
            <a:r>
              <a:rPr lang="fr-FR"/>
              <a:t> </a:t>
            </a:r>
            <a:r>
              <a:rPr lang="fr-FR" err="1"/>
              <a:t>nibh</a:t>
            </a:r>
            <a:br>
              <a:rPr lang="fr-FR"/>
            </a:br>
            <a:r>
              <a:rPr lang="fr-FR" err="1"/>
              <a:t>euismod</a:t>
            </a:r>
            <a:r>
              <a:rPr lang="fr-FR"/>
              <a:t> </a:t>
            </a:r>
            <a:r>
              <a:rPr lang="fr-FR" err="1"/>
              <a:t>tincidunt</a:t>
            </a:r>
            <a:r>
              <a:rPr lang="fr-FR"/>
              <a:t> ut</a:t>
            </a:r>
            <a:br>
              <a:rPr lang="fr-FR"/>
            </a:br>
            <a:r>
              <a:rPr lang="fr-FR" err="1"/>
              <a:t>laoreet</a:t>
            </a:r>
            <a:r>
              <a:rPr lang="fr-FR"/>
              <a:t> </a:t>
            </a:r>
            <a:r>
              <a:rPr lang="fr-FR" err="1"/>
              <a:t>dolore</a:t>
            </a:r>
            <a:r>
              <a:rPr lang="fr-FR"/>
              <a:t> magna</a:t>
            </a:r>
            <a:br>
              <a:rPr lang="fr-FR"/>
            </a:br>
            <a:r>
              <a:rPr lang="fr-FR" err="1"/>
              <a:t>aliquam</a:t>
            </a:r>
            <a:r>
              <a:rPr lang="fr-FR"/>
              <a:t> erat </a:t>
            </a:r>
            <a:r>
              <a:rPr lang="fr-FR" err="1"/>
              <a:t>volutpat</a:t>
            </a:r>
            <a:r>
              <a:rPr lang="fr-FR"/>
              <a:t>. </a:t>
            </a:r>
            <a:br>
              <a:rPr lang="fr-FR"/>
            </a:br>
            <a:r>
              <a:rPr lang="fr-FR"/>
              <a:t>Ut </a:t>
            </a:r>
            <a:r>
              <a:rPr lang="fr-FR" err="1"/>
              <a:t>wisi</a:t>
            </a:r>
            <a:r>
              <a:rPr lang="fr-FR"/>
              <a:t> </a:t>
            </a:r>
            <a:r>
              <a:rPr lang="fr-FR" err="1"/>
              <a:t>QSDSDenim</a:t>
            </a:r>
            <a:r>
              <a:rPr lang="fr-FR"/>
              <a:t> ad. </a:t>
            </a:r>
          </a:p>
        </p:txBody>
      </p:sp>
      <p:sp>
        <p:nvSpPr>
          <p:cNvPr id="36" name="Espace réservé du contenu 2">
            <a:extLst>
              <a:ext uri="{FF2B5EF4-FFF2-40B4-BE49-F238E27FC236}">
                <a16:creationId xmlns:a16="http://schemas.microsoft.com/office/drawing/2014/main" id="{B157FC8C-8E72-C444-9A6C-63DAF807B7B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1268521" y="3168649"/>
            <a:ext cx="1520494" cy="57212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ts val="1600"/>
              </a:lnSpc>
              <a:buNone/>
              <a:defRPr sz="3500" b="1" i="0">
                <a:solidFill>
                  <a:schemeClr val="accent2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95%</a:t>
            </a:r>
          </a:p>
        </p:txBody>
      </p:sp>
      <p:sp>
        <p:nvSpPr>
          <p:cNvPr id="38" name="Espace réservé du contenu 2">
            <a:extLst>
              <a:ext uri="{FF2B5EF4-FFF2-40B4-BE49-F238E27FC236}">
                <a16:creationId xmlns:a16="http://schemas.microsoft.com/office/drawing/2014/main" id="{916931DF-E352-2D43-8D9A-777CA70F10CE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816275" y="3168649"/>
            <a:ext cx="1528654" cy="57212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ts val="1600"/>
              </a:lnSpc>
              <a:buNone/>
              <a:defRPr sz="3500" b="1" i="0">
                <a:solidFill>
                  <a:srgbClr val="47BFD9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36%</a:t>
            </a:r>
          </a:p>
        </p:txBody>
      </p:sp>
      <p:sp>
        <p:nvSpPr>
          <p:cNvPr id="40" name="Espace réservé du contenu 2">
            <a:extLst>
              <a:ext uri="{FF2B5EF4-FFF2-40B4-BE49-F238E27FC236}">
                <a16:creationId xmlns:a16="http://schemas.microsoft.com/office/drawing/2014/main" id="{434E4094-3F52-D44B-96AF-451D714832B4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6358981" y="3168649"/>
            <a:ext cx="1528654" cy="57212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ts val="1600"/>
              </a:lnSpc>
              <a:buNone/>
              <a:defRPr sz="3500" b="1" i="0">
                <a:solidFill>
                  <a:srgbClr val="91C461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/>
              <a:t>22%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02CD7FA3-FEB5-CA4A-8367-7E9F071C9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279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bg>
      <p:bgPr>
        <a:solidFill>
          <a:srgbClr val="F8FAFD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DACB068-14A3-EC46-8C25-07D15C463242}"/>
              </a:ext>
            </a:extLst>
          </p:cNvPr>
          <p:cNvSpPr/>
          <p:nvPr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sp>
        <p:nvSpPr>
          <p:cNvPr id="22" name="Espace réservé pour une image  2">
            <a:extLst>
              <a:ext uri="{FF2B5EF4-FFF2-40B4-BE49-F238E27FC236}">
                <a16:creationId xmlns:a16="http://schemas.microsoft.com/office/drawing/2014/main" id="{92EAFF21-E0B0-CC42-BDF2-D87A09446BD5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235075" y="1385180"/>
            <a:ext cx="6600071" cy="469569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3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Visual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3E7A38-3062-BC49-A536-E78E413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0302B-71B2-D643-89C5-EA6AB80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6E00134A-FF32-4148-A10E-6EBB70654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5075" y="751681"/>
            <a:ext cx="10333038" cy="832189"/>
          </a:xfrm>
        </p:spPr>
        <p:txBody>
          <a:bodyPr/>
          <a:lstStyle>
            <a:lvl1pPr>
              <a:defRPr/>
            </a:lvl1pPr>
          </a:lstStyle>
          <a:p>
            <a:r>
              <a:rPr lang="fr-FR" err="1"/>
              <a:t>Title</a:t>
            </a:r>
            <a:r>
              <a:rPr lang="fr-FR"/>
              <a:t> slide in one line (Century Gothic 26 pt)</a:t>
            </a:r>
          </a:p>
        </p:txBody>
      </p:sp>
      <p:sp>
        <p:nvSpPr>
          <p:cNvPr id="21" name="Espace réservé du contenu 20">
            <a:extLst>
              <a:ext uri="{FF2B5EF4-FFF2-40B4-BE49-F238E27FC236}">
                <a16:creationId xmlns:a16="http://schemas.microsoft.com/office/drawing/2014/main" id="{887681B2-3BA5-2A4F-996C-13EBF63FE5BD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877679" y="2039264"/>
            <a:ext cx="5314321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>
              <a:lnSpc>
                <a:spcPts val="2200"/>
              </a:lnSpc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br>
              <a:rPr lang="fr-FR"/>
            </a:b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33" name="Espace réservé du contenu 32">
            <a:extLst>
              <a:ext uri="{FF2B5EF4-FFF2-40B4-BE49-F238E27FC236}">
                <a16:creationId xmlns:a16="http://schemas.microsoft.com/office/drawing/2014/main" id="{2C1D8664-B20A-A14B-9C50-48C0235CB4F4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877679" y="3130778"/>
            <a:ext cx="5314321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>
              <a:lnSpc>
                <a:spcPts val="2200"/>
              </a:lnSpc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br>
              <a:rPr lang="fr-FR"/>
            </a:b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35" name="Forme libre 34">
            <a:extLst>
              <a:ext uri="{FF2B5EF4-FFF2-40B4-BE49-F238E27FC236}">
                <a16:creationId xmlns:a16="http://schemas.microsoft.com/office/drawing/2014/main" id="{379A959B-30B1-C24E-944E-AF8C8C56DF20}"/>
              </a:ext>
            </a:extLst>
          </p:cNvPr>
          <p:cNvSpPr/>
          <p:nvPr/>
        </p:nvSpPr>
        <p:spPr>
          <a:xfrm rot="18900000">
            <a:off x="7208148" y="3396097"/>
            <a:ext cx="312901" cy="312901"/>
          </a:xfrm>
          <a:custGeom>
            <a:avLst/>
            <a:gdLst>
              <a:gd name="connsiteX0" fmla="*/ 2163652 w 2163778"/>
              <a:gd name="connsiteY0" fmla="*/ 0 h 2163778"/>
              <a:gd name="connsiteX1" fmla="*/ 2163652 w 2163778"/>
              <a:gd name="connsiteY1" fmla="*/ 1910396 h 2163778"/>
              <a:gd name="connsiteX2" fmla="*/ 2163778 w 2163778"/>
              <a:gd name="connsiteY2" fmla="*/ 1910396 h 2163778"/>
              <a:gd name="connsiteX3" fmla="*/ 2163778 w 2163778"/>
              <a:gd name="connsiteY3" fmla="*/ 2163652 h 2163778"/>
              <a:gd name="connsiteX4" fmla="*/ 2163652 w 2163778"/>
              <a:gd name="connsiteY4" fmla="*/ 2163652 h 2163778"/>
              <a:gd name="connsiteX5" fmla="*/ 2163652 w 2163778"/>
              <a:gd name="connsiteY5" fmla="*/ 2163778 h 2163778"/>
              <a:gd name="connsiteX6" fmla="*/ 1910396 w 2163778"/>
              <a:gd name="connsiteY6" fmla="*/ 2163778 h 2163778"/>
              <a:gd name="connsiteX7" fmla="*/ 1910396 w 2163778"/>
              <a:gd name="connsiteY7" fmla="*/ 2163652 h 2163778"/>
              <a:gd name="connsiteX8" fmla="*/ 0 w 2163778"/>
              <a:gd name="connsiteY8" fmla="*/ 2163652 h 2163778"/>
              <a:gd name="connsiteX9" fmla="*/ 0 w 2163778"/>
              <a:gd name="connsiteY9" fmla="*/ 1910396 h 2163778"/>
              <a:gd name="connsiteX10" fmla="*/ 1910396 w 2163778"/>
              <a:gd name="connsiteY10" fmla="*/ 1910396 h 2163778"/>
              <a:gd name="connsiteX11" fmla="*/ 1910396 w 2163778"/>
              <a:gd name="connsiteY11" fmla="*/ 0 h 216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63778" h="2163778">
                <a:moveTo>
                  <a:pt x="2163652" y="0"/>
                </a:moveTo>
                <a:lnTo>
                  <a:pt x="2163652" y="1910396"/>
                </a:lnTo>
                <a:lnTo>
                  <a:pt x="2163778" y="1910396"/>
                </a:lnTo>
                <a:lnTo>
                  <a:pt x="2163778" y="2163652"/>
                </a:lnTo>
                <a:lnTo>
                  <a:pt x="2163652" y="2163652"/>
                </a:lnTo>
                <a:lnTo>
                  <a:pt x="2163652" y="2163778"/>
                </a:lnTo>
                <a:lnTo>
                  <a:pt x="1910396" y="2163778"/>
                </a:lnTo>
                <a:lnTo>
                  <a:pt x="1910396" y="2163652"/>
                </a:lnTo>
                <a:lnTo>
                  <a:pt x="0" y="2163652"/>
                </a:lnTo>
                <a:lnTo>
                  <a:pt x="0" y="1910396"/>
                </a:lnTo>
                <a:lnTo>
                  <a:pt x="1910396" y="1910396"/>
                </a:lnTo>
                <a:lnTo>
                  <a:pt x="191039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space réservé du contenu 36">
            <a:extLst>
              <a:ext uri="{FF2B5EF4-FFF2-40B4-BE49-F238E27FC236}">
                <a16:creationId xmlns:a16="http://schemas.microsoft.com/office/drawing/2014/main" id="{4EE9E2AF-CB0A-1C46-AF2B-9F721988A76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6877679" y="4222292"/>
            <a:ext cx="5314321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>
              <a:lnSpc>
                <a:spcPts val="2200"/>
              </a:lnSpc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5pPr algn="ctr">
              <a:defRPr b="1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br>
              <a:rPr lang="fr-FR"/>
            </a:br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endParaRPr lang="fr-FR"/>
          </a:p>
        </p:txBody>
      </p:sp>
      <p:sp>
        <p:nvSpPr>
          <p:cNvPr id="39" name="Forme libre 38">
            <a:extLst>
              <a:ext uri="{FF2B5EF4-FFF2-40B4-BE49-F238E27FC236}">
                <a16:creationId xmlns:a16="http://schemas.microsoft.com/office/drawing/2014/main" id="{635A6D6C-8398-FD41-9338-357E85FCA3FB}"/>
              </a:ext>
            </a:extLst>
          </p:cNvPr>
          <p:cNvSpPr/>
          <p:nvPr/>
        </p:nvSpPr>
        <p:spPr>
          <a:xfrm rot="18900000">
            <a:off x="7208148" y="4487611"/>
            <a:ext cx="312901" cy="312901"/>
          </a:xfrm>
          <a:custGeom>
            <a:avLst/>
            <a:gdLst>
              <a:gd name="connsiteX0" fmla="*/ 2163652 w 2163778"/>
              <a:gd name="connsiteY0" fmla="*/ 0 h 2163778"/>
              <a:gd name="connsiteX1" fmla="*/ 2163652 w 2163778"/>
              <a:gd name="connsiteY1" fmla="*/ 1910396 h 2163778"/>
              <a:gd name="connsiteX2" fmla="*/ 2163778 w 2163778"/>
              <a:gd name="connsiteY2" fmla="*/ 1910396 h 2163778"/>
              <a:gd name="connsiteX3" fmla="*/ 2163778 w 2163778"/>
              <a:gd name="connsiteY3" fmla="*/ 2163652 h 2163778"/>
              <a:gd name="connsiteX4" fmla="*/ 2163652 w 2163778"/>
              <a:gd name="connsiteY4" fmla="*/ 2163652 h 2163778"/>
              <a:gd name="connsiteX5" fmla="*/ 2163652 w 2163778"/>
              <a:gd name="connsiteY5" fmla="*/ 2163778 h 2163778"/>
              <a:gd name="connsiteX6" fmla="*/ 1910396 w 2163778"/>
              <a:gd name="connsiteY6" fmla="*/ 2163778 h 2163778"/>
              <a:gd name="connsiteX7" fmla="*/ 1910396 w 2163778"/>
              <a:gd name="connsiteY7" fmla="*/ 2163652 h 2163778"/>
              <a:gd name="connsiteX8" fmla="*/ 0 w 2163778"/>
              <a:gd name="connsiteY8" fmla="*/ 2163652 h 2163778"/>
              <a:gd name="connsiteX9" fmla="*/ 0 w 2163778"/>
              <a:gd name="connsiteY9" fmla="*/ 1910396 h 2163778"/>
              <a:gd name="connsiteX10" fmla="*/ 1910396 w 2163778"/>
              <a:gd name="connsiteY10" fmla="*/ 1910396 h 2163778"/>
              <a:gd name="connsiteX11" fmla="*/ 1910396 w 2163778"/>
              <a:gd name="connsiteY11" fmla="*/ 0 h 216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63778" h="2163778">
                <a:moveTo>
                  <a:pt x="2163652" y="0"/>
                </a:moveTo>
                <a:lnTo>
                  <a:pt x="2163652" y="1910396"/>
                </a:lnTo>
                <a:lnTo>
                  <a:pt x="2163778" y="1910396"/>
                </a:lnTo>
                <a:lnTo>
                  <a:pt x="2163778" y="2163652"/>
                </a:lnTo>
                <a:lnTo>
                  <a:pt x="2163652" y="2163652"/>
                </a:lnTo>
                <a:lnTo>
                  <a:pt x="2163652" y="2163778"/>
                </a:lnTo>
                <a:lnTo>
                  <a:pt x="1910396" y="2163778"/>
                </a:lnTo>
                <a:lnTo>
                  <a:pt x="1910396" y="2163652"/>
                </a:lnTo>
                <a:lnTo>
                  <a:pt x="0" y="2163652"/>
                </a:lnTo>
                <a:lnTo>
                  <a:pt x="0" y="1910396"/>
                </a:lnTo>
                <a:lnTo>
                  <a:pt x="1910396" y="1910396"/>
                </a:lnTo>
                <a:lnTo>
                  <a:pt x="191039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orme libre 30">
            <a:extLst>
              <a:ext uri="{FF2B5EF4-FFF2-40B4-BE49-F238E27FC236}">
                <a16:creationId xmlns:a16="http://schemas.microsoft.com/office/drawing/2014/main" id="{384F2333-9CCD-414A-865E-9B12A8B4FE17}"/>
              </a:ext>
            </a:extLst>
          </p:cNvPr>
          <p:cNvSpPr/>
          <p:nvPr/>
        </p:nvSpPr>
        <p:spPr>
          <a:xfrm rot="18900000">
            <a:off x="7208148" y="2304583"/>
            <a:ext cx="312901" cy="312901"/>
          </a:xfrm>
          <a:custGeom>
            <a:avLst/>
            <a:gdLst>
              <a:gd name="connsiteX0" fmla="*/ 2163652 w 2163778"/>
              <a:gd name="connsiteY0" fmla="*/ 0 h 2163778"/>
              <a:gd name="connsiteX1" fmla="*/ 2163652 w 2163778"/>
              <a:gd name="connsiteY1" fmla="*/ 1910396 h 2163778"/>
              <a:gd name="connsiteX2" fmla="*/ 2163778 w 2163778"/>
              <a:gd name="connsiteY2" fmla="*/ 1910396 h 2163778"/>
              <a:gd name="connsiteX3" fmla="*/ 2163778 w 2163778"/>
              <a:gd name="connsiteY3" fmla="*/ 2163652 h 2163778"/>
              <a:gd name="connsiteX4" fmla="*/ 2163652 w 2163778"/>
              <a:gd name="connsiteY4" fmla="*/ 2163652 h 2163778"/>
              <a:gd name="connsiteX5" fmla="*/ 2163652 w 2163778"/>
              <a:gd name="connsiteY5" fmla="*/ 2163778 h 2163778"/>
              <a:gd name="connsiteX6" fmla="*/ 1910396 w 2163778"/>
              <a:gd name="connsiteY6" fmla="*/ 2163778 h 2163778"/>
              <a:gd name="connsiteX7" fmla="*/ 1910396 w 2163778"/>
              <a:gd name="connsiteY7" fmla="*/ 2163652 h 2163778"/>
              <a:gd name="connsiteX8" fmla="*/ 0 w 2163778"/>
              <a:gd name="connsiteY8" fmla="*/ 2163652 h 2163778"/>
              <a:gd name="connsiteX9" fmla="*/ 0 w 2163778"/>
              <a:gd name="connsiteY9" fmla="*/ 1910396 h 2163778"/>
              <a:gd name="connsiteX10" fmla="*/ 1910396 w 2163778"/>
              <a:gd name="connsiteY10" fmla="*/ 1910396 h 2163778"/>
              <a:gd name="connsiteX11" fmla="*/ 1910396 w 2163778"/>
              <a:gd name="connsiteY11" fmla="*/ 0 h 216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63778" h="2163778">
                <a:moveTo>
                  <a:pt x="2163652" y="0"/>
                </a:moveTo>
                <a:lnTo>
                  <a:pt x="2163652" y="1910396"/>
                </a:lnTo>
                <a:lnTo>
                  <a:pt x="2163778" y="1910396"/>
                </a:lnTo>
                <a:lnTo>
                  <a:pt x="2163778" y="2163652"/>
                </a:lnTo>
                <a:lnTo>
                  <a:pt x="2163652" y="2163652"/>
                </a:lnTo>
                <a:lnTo>
                  <a:pt x="2163652" y="2163778"/>
                </a:lnTo>
                <a:lnTo>
                  <a:pt x="1910396" y="2163778"/>
                </a:lnTo>
                <a:lnTo>
                  <a:pt x="1910396" y="2163652"/>
                </a:lnTo>
                <a:lnTo>
                  <a:pt x="0" y="2163652"/>
                </a:lnTo>
                <a:lnTo>
                  <a:pt x="0" y="1910396"/>
                </a:lnTo>
                <a:lnTo>
                  <a:pt x="1910396" y="1910396"/>
                </a:lnTo>
                <a:lnTo>
                  <a:pt x="191039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F7515F2-31D9-3F47-9BBA-4416E83D6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58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B23183-E551-954D-8EEC-A119D0B2FE34}"/>
              </a:ext>
            </a:extLst>
          </p:cNvPr>
          <p:cNvSpPr/>
          <p:nvPr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sp>
        <p:nvSpPr>
          <p:cNvPr id="22" name="Espace réservé pour une image  2">
            <a:extLst>
              <a:ext uri="{FF2B5EF4-FFF2-40B4-BE49-F238E27FC236}">
                <a16:creationId xmlns:a16="http://schemas.microsoft.com/office/drawing/2014/main" id="{92EAFF21-E0B0-CC42-BDF2-D87A09446BD5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96000" y="0"/>
            <a:ext cx="6096000" cy="608087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3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Visual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3E7A38-3062-BC49-A536-E78E413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0302B-71B2-D643-89C5-EA6AB80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6E00134A-FF32-4148-A10E-6EBB70654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5075" y="748507"/>
            <a:ext cx="4543425" cy="778668"/>
          </a:xfrm>
        </p:spPr>
        <p:txBody>
          <a:bodyPr/>
          <a:lstStyle>
            <a:lvl1pPr>
              <a:defRPr/>
            </a:lvl1pPr>
          </a:lstStyle>
          <a:p>
            <a:r>
              <a:rPr lang="fr-FR" err="1"/>
              <a:t>Title</a:t>
            </a:r>
            <a:r>
              <a:rPr lang="fr-FR"/>
              <a:t> slide in one or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br>
              <a:rPr lang="fr-FR"/>
            </a:br>
            <a:r>
              <a:rPr lang="fr-FR"/>
              <a:t>(Century Gothic 26 pt)</a:t>
            </a:r>
          </a:p>
        </p:txBody>
      </p: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C573D3CB-6F51-B64E-8E88-7F18FCF6B16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235075" y="2254067"/>
            <a:ext cx="4490073" cy="35202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spcBef>
                <a:spcPts val="0"/>
              </a:spcBef>
              <a:buFontTx/>
              <a:buNone/>
              <a:defRPr sz="1600"/>
            </a:lvl1pPr>
          </a:lstStyle>
          <a:p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</a:t>
            </a:r>
          </a:p>
          <a:p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diam</a:t>
            </a:r>
          </a:p>
          <a:p>
            <a:endParaRPr lang="fr-FR"/>
          </a:p>
          <a:p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</a:t>
            </a:r>
          </a:p>
          <a:p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diam</a:t>
            </a:r>
          </a:p>
          <a:p>
            <a:endParaRPr lang="fr-FR"/>
          </a:p>
          <a:p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</a:t>
            </a:r>
          </a:p>
          <a:p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diam</a:t>
            </a:r>
          </a:p>
          <a:p>
            <a:endParaRPr lang="fr-FR"/>
          </a:p>
          <a:p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</a:t>
            </a:r>
          </a:p>
          <a:p>
            <a:r>
              <a:rPr lang="fr-FR" err="1"/>
              <a:t>consectetuer</a:t>
            </a:r>
            <a:r>
              <a:rPr lang="fr-FR"/>
              <a:t>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diam</a:t>
            </a:r>
          </a:p>
          <a:p>
            <a:endParaRPr lang="fr-FR"/>
          </a:p>
        </p:txBody>
      </p:sp>
      <p:sp>
        <p:nvSpPr>
          <p:cNvPr id="41" name="Espace réservé du contenu 40">
            <a:extLst>
              <a:ext uri="{FF2B5EF4-FFF2-40B4-BE49-F238E27FC236}">
                <a16:creationId xmlns:a16="http://schemas.microsoft.com/office/drawing/2014/main" id="{37E9F77B-47AC-094C-954D-9FD32172B302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096000" y="1847334"/>
            <a:ext cx="3075601" cy="4233538"/>
          </a:xfrm>
          <a:custGeom>
            <a:avLst/>
            <a:gdLst>
              <a:gd name="connsiteX0" fmla="*/ 0 w 3075601"/>
              <a:gd name="connsiteY0" fmla="*/ 0 h 4233538"/>
              <a:gd name="connsiteX1" fmla="*/ 1485703 w 3075601"/>
              <a:gd name="connsiteY1" fmla="*/ 0 h 4233538"/>
              <a:gd name="connsiteX2" fmla="*/ 3075601 w 3075601"/>
              <a:gd name="connsiteY2" fmla="*/ 1589898 h 4233538"/>
              <a:gd name="connsiteX3" fmla="*/ 3075601 w 3075601"/>
              <a:gd name="connsiteY3" fmla="*/ 4233538 h 4233538"/>
              <a:gd name="connsiteX4" fmla="*/ 0 w 3075601"/>
              <a:gd name="connsiteY4" fmla="*/ 4233538 h 423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5601" h="4233538">
                <a:moveTo>
                  <a:pt x="0" y="0"/>
                </a:moveTo>
                <a:lnTo>
                  <a:pt x="1485703" y="0"/>
                </a:lnTo>
                <a:cubicBezTo>
                  <a:pt x="2363779" y="0"/>
                  <a:pt x="3075601" y="711822"/>
                  <a:pt x="3075601" y="1589898"/>
                </a:cubicBezTo>
                <a:lnTo>
                  <a:pt x="3075601" y="4233538"/>
                </a:lnTo>
                <a:lnTo>
                  <a:pt x="0" y="4233538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432000" tIns="720000" rIns="576000" anchor="t" anchorCtr="0">
            <a:no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FontTx/>
              <a:buNone/>
              <a:defRPr sz="1600" b="1" i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fr-FR" err="1"/>
              <a:t>Lorem</a:t>
            </a:r>
            <a:r>
              <a:rPr lang="fr-FR"/>
              <a:t> </a:t>
            </a:r>
            <a:r>
              <a:rPr lang="fr-FR" err="1"/>
              <a:t>ipsum</a:t>
            </a:r>
            <a:r>
              <a:rPr lang="fr-FR"/>
              <a:t>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, </a:t>
            </a:r>
            <a:r>
              <a:rPr lang="fr-FR" err="1"/>
              <a:t>consecte</a:t>
            </a:r>
            <a:br>
              <a:rPr lang="fr-FR"/>
            </a:br>
            <a:r>
              <a:rPr lang="fr-FR"/>
              <a:t>tuer </a:t>
            </a:r>
            <a:r>
              <a:rPr lang="fr-FR" err="1"/>
              <a:t>adipiscing</a:t>
            </a:r>
            <a:r>
              <a:rPr lang="fr-FR"/>
              <a:t> </a:t>
            </a:r>
            <a:r>
              <a:rPr lang="fr-FR" err="1"/>
              <a:t>elit</a:t>
            </a:r>
            <a:r>
              <a:rPr lang="fr-FR"/>
              <a:t>, </a:t>
            </a:r>
            <a:r>
              <a:rPr lang="fr-FR" err="1"/>
              <a:t>sed</a:t>
            </a:r>
            <a:r>
              <a:rPr lang="fr-FR"/>
              <a:t> diam </a:t>
            </a:r>
            <a:r>
              <a:rPr lang="fr-FR" err="1"/>
              <a:t>nonum</a:t>
            </a:r>
            <a:br>
              <a:rPr lang="fr-FR"/>
            </a:br>
            <a:r>
              <a:rPr lang="fr-FR" err="1"/>
              <a:t>my</a:t>
            </a:r>
            <a:r>
              <a:rPr lang="fr-FR"/>
              <a:t> </a:t>
            </a:r>
            <a:r>
              <a:rPr lang="fr-FR" err="1"/>
              <a:t>nibh</a:t>
            </a:r>
            <a:r>
              <a:rPr lang="fr-FR"/>
              <a:t> </a:t>
            </a:r>
            <a:r>
              <a:rPr lang="fr-FR" err="1"/>
              <a:t>euismod</a:t>
            </a:r>
            <a:r>
              <a:rPr lang="fr-FR"/>
              <a:t> </a:t>
            </a:r>
            <a:r>
              <a:rPr lang="fr-FR" err="1"/>
              <a:t>tincidunt</a:t>
            </a:r>
            <a:r>
              <a:rPr lang="fr-FR"/>
              <a:t> ut </a:t>
            </a:r>
            <a:r>
              <a:rPr lang="fr-FR" err="1"/>
              <a:t>laoreet</a:t>
            </a:r>
            <a:r>
              <a:rPr lang="fr-FR"/>
              <a:t> </a:t>
            </a:r>
            <a:r>
              <a:rPr lang="fr-FR" err="1"/>
              <a:t>dolore</a:t>
            </a:r>
            <a:r>
              <a:rPr lang="fr-FR"/>
              <a:t> magna </a:t>
            </a:r>
            <a:r>
              <a:rPr lang="fr-FR" err="1"/>
              <a:t>ali</a:t>
            </a:r>
            <a:br>
              <a:rPr lang="fr-FR"/>
            </a:br>
            <a:r>
              <a:rPr lang="fr-FR" err="1"/>
              <a:t>quam</a:t>
            </a:r>
            <a:r>
              <a:rPr lang="fr-FR"/>
              <a:t> erat </a:t>
            </a:r>
            <a:r>
              <a:rPr lang="fr-FR" err="1"/>
              <a:t>volutpat</a:t>
            </a:r>
            <a:r>
              <a:rPr lang="fr-FR"/>
              <a:t>. Ut </a:t>
            </a:r>
            <a:r>
              <a:rPr lang="fr-FR" err="1"/>
              <a:t>wisi</a:t>
            </a:r>
            <a:r>
              <a:rPr lang="fr-FR"/>
              <a:t> </a:t>
            </a:r>
            <a:r>
              <a:rPr lang="fr-FR" err="1"/>
              <a:t>enim</a:t>
            </a:r>
            <a:r>
              <a:rPr lang="fr-FR"/>
              <a:t> ad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E366865-F68D-924C-925F-C923BB61E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21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AB23183-E551-954D-8EEC-A119D0B2FE34}"/>
              </a:ext>
            </a:extLst>
          </p:cNvPr>
          <p:cNvSpPr/>
          <p:nvPr/>
        </p:nvSpPr>
        <p:spPr>
          <a:xfrm>
            <a:off x="0" y="6080872"/>
            <a:ext cx="12192000" cy="787399"/>
          </a:xfrm>
          <a:prstGeom prst="rect">
            <a:avLst/>
          </a:prstGeom>
          <a:solidFill>
            <a:srgbClr val="F3F7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 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3E7A38-3062-BC49-A536-E78E413D7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90302B-71B2-D643-89C5-EA6AB80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6E00134A-FF32-4148-A10E-6EBB70654B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35075" y="748507"/>
            <a:ext cx="10333038" cy="778668"/>
          </a:xfrm>
        </p:spPr>
        <p:txBody>
          <a:bodyPr/>
          <a:lstStyle>
            <a:lvl1pPr>
              <a:defRPr/>
            </a:lvl1pPr>
          </a:lstStyle>
          <a:p>
            <a:r>
              <a:rPr lang="fr-FR" err="1"/>
              <a:t>Title</a:t>
            </a:r>
            <a:r>
              <a:rPr lang="fr-FR"/>
              <a:t> slide in one or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br>
              <a:rPr lang="fr-FR"/>
            </a:br>
            <a:r>
              <a:rPr lang="fr-FR"/>
              <a:t>(Century Gothic 26 pt)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0B6B17B4-FF07-D449-864A-2C752471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075" y="1825625"/>
            <a:ext cx="10333038" cy="40377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64B3EDE-9BA2-5641-8E7A-4A025C0F3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422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82DCC05-9DFF-AA4E-AFA9-3D1A2B13D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8810" y="1792790"/>
            <a:ext cx="3391829" cy="339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90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3338CA7-5686-120D-A247-F644AB1B6F89}"/>
              </a:ext>
            </a:extLst>
          </p:cNvPr>
          <p:cNvGrpSpPr/>
          <p:nvPr userDrawn="1"/>
        </p:nvGrpSpPr>
        <p:grpSpPr>
          <a:xfrm>
            <a:off x="0" y="-24437"/>
            <a:ext cx="5771423" cy="7579953"/>
            <a:chOff x="0" y="-24437"/>
            <a:chExt cx="5771423" cy="7579953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67C7B3CF-03A6-965C-F74D-92C74106D69F}"/>
                </a:ext>
              </a:extLst>
            </p:cNvPr>
            <p:cNvSpPr/>
            <p:nvPr userDrawn="1"/>
          </p:nvSpPr>
          <p:spPr>
            <a:xfrm>
              <a:off x="0" y="3797943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1860181-0E70-0552-A962-2206AD91361D}"/>
                </a:ext>
              </a:extLst>
            </p:cNvPr>
            <p:cNvGrpSpPr/>
            <p:nvPr userDrawn="1"/>
          </p:nvGrpSpPr>
          <p:grpSpPr>
            <a:xfrm>
              <a:off x="2701926" y="-24437"/>
              <a:ext cx="2288272" cy="2665595"/>
              <a:chOff x="7687177" y="1976439"/>
              <a:chExt cx="2903061" cy="3381759"/>
            </a:xfrm>
            <a:solidFill>
              <a:schemeClr val="bg1">
                <a:alpha val="5000"/>
              </a:schemeClr>
            </a:solidFill>
          </p:grpSpPr>
          <p:sp>
            <p:nvSpPr>
              <p:cNvPr id="10" name="Forme libre 11">
                <a:extLst>
                  <a:ext uri="{FF2B5EF4-FFF2-40B4-BE49-F238E27FC236}">
                    <a16:creationId xmlns:a16="http://schemas.microsoft.com/office/drawing/2014/main" id="{7D66BFA4-DA12-1D39-8EFF-C9DD0AAD3959}"/>
                  </a:ext>
                </a:extLst>
              </p:cNvPr>
              <p:cNvSpPr/>
              <p:nvPr userDrawn="1"/>
            </p:nvSpPr>
            <p:spPr>
              <a:xfrm>
                <a:off x="829796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Forme libre 11">
                <a:extLst>
                  <a:ext uri="{FF2B5EF4-FFF2-40B4-BE49-F238E27FC236}">
                    <a16:creationId xmlns:a16="http://schemas.microsoft.com/office/drawing/2014/main" id="{A597DCC6-6109-2C0B-17C4-9E2ECEE26FF1}"/>
                  </a:ext>
                </a:extLst>
              </p:cNvPr>
              <p:cNvSpPr/>
              <p:nvPr userDrawn="1"/>
            </p:nvSpPr>
            <p:spPr>
              <a:xfrm>
                <a:off x="890875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Forme libre 11">
                <a:extLst>
                  <a:ext uri="{FF2B5EF4-FFF2-40B4-BE49-F238E27FC236}">
                    <a16:creationId xmlns:a16="http://schemas.microsoft.com/office/drawing/2014/main" id="{FB693F17-B13B-F370-7ACD-1099C0D03AF7}"/>
                  </a:ext>
                </a:extLst>
              </p:cNvPr>
              <p:cNvSpPr/>
              <p:nvPr userDrawn="1"/>
            </p:nvSpPr>
            <p:spPr>
              <a:xfrm>
                <a:off x="9519548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Forme libre 11">
                <a:extLst>
                  <a:ext uri="{FF2B5EF4-FFF2-40B4-BE49-F238E27FC236}">
                    <a16:creationId xmlns:a16="http://schemas.microsoft.com/office/drawing/2014/main" id="{411667E1-2376-E2DC-AAB4-64750144623B}"/>
                  </a:ext>
                </a:extLst>
              </p:cNvPr>
              <p:cNvSpPr/>
              <p:nvPr userDrawn="1"/>
            </p:nvSpPr>
            <p:spPr>
              <a:xfrm>
                <a:off x="10130339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Forme libre 11">
                <a:extLst>
                  <a:ext uri="{FF2B5EF4-FFF2-40B4-BE49-F238E27FC236}">
                    <a16:creationId xmlns:a16="http://schemas.microsoft.com/office/drawing/2014/main" id="{96E39C69-EAF4-085C-F552-032A3FD91ADF}"/>
                  </a:ext>
                </a:extLst>
              </p:cNvPr>
              <p:cNvSpPr/>
              <p:nvPr userDrawn="1"/>
            </p:nvSpPr>
            <p:spPr>
              <a:xfrm>
                <a:off x="768717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Forme libre 11">
                <a:extLst>
                  <a:ext uri="{FF2B5EF4-FFF2-40B4-BE49-F238E27FC236}">
                    <a16:creationId xmlns:a16="http://schemas.microsoft.com/office/drawing/2014/main" id="{A00F29EF-16EB-5E93-05E4-09B576FBB22D}"/>
                  </a:ext>
                </a:extLst>
              </p:cNvPr>
              <p:cNvSpPr/>
              <p:nvPr userDrawn="1"/>
            </p:nvSpPr>
            <p:spPr>
              <a:xfrm>
                <a:off x="829796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6" name="Forme libre 11">
                <a:extLst>
                  <a:ext uri="{FF2B5EF4-FFF2-40B4-BE49-F238E27FC236}">
                    <a16:creationId xmlns:a16="http://schemas.microsoft.com/office/drawing/2014/main" id="{F3F56273-4FE8-531B-2058-3A5BAD11FA17}"/>
                  </a:ext>
                </a:extLst>
              </p:cNvPr>
              <p:cNvSpPr/>
              <p:nvPr userDrawn="1"/>
            </p:nvSpPr>
            <p:spPr>
              <a:xfrm>
                <a:off x="890875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Forme libre 11">
                <a:extLst>
                  <a:ext uri="{FF2B5EF4-FFF2-40B4-BE49-F238E27FC236}">
                    <a16:creationId xmlns:a16="http://schemas.microsoft.com/office/drawing/2014/main" id="{AD5CAD95-DEAF-1DFA-0968-BB6F3EF6E979}"/>
                  </a:ext>
                </a:extLst>
              </p:cNvPr>
              <p:cNvSpPr/>
              <p:nvPr userDrawn="1"/>
            </p:nvSpPr>
            <p:spPr>
              <a:xfrm>
                <a:off x="9519548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" name="Forme libre 11">
                <a:extLst>
                  <a:ext uri="{FF2B5EF4-FFF2-40B4-BE49-F238E27FC236}">
                    <a16:creationId xmlns:a16="http://schemas.microsoft.com/office/drawing/2014/main" id="{E3D4BE47-3379-5ED4-6D8D-D786E72C254A}"/>
                  </a:ext>
                </a:extLst>
              </p:cNvPr>
              <p:cNvSpPr/>
              <p:nvPr userDrawn="1"/>
            </p:nvSpPr>
            <p:spPr>
              <a:xfrm>
                <a:off x="10130339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" name="Forme libre 11">
                <a:extLst>
                  <a:ext uri="{FF2B5EF4-FFF2-40B4-BE49-F238E27FC236}">
                    <a16:creationId xmlns:a16="http://schemas.microsoft.com/office/drawing/2014/main" id="{235EAC6D-4F4F-5134-09A5-95431DE1698B}"/>
                  </a:ext>
                </a:extLst>
              </p:cNvPr>
              <p:cNvSpPr/>
              <p:nvPr userDrawn="1"/>
            </p:nvSpPr>
            <p:spPr>
              <a:xfrm>
                <a:off x="768717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Forme libre 11">
                <a:extLst>
                  <a:ext uri="{FF2B5EF4-FFF2-40B4-BE49-F238E27FC236}">
                    <a16:creationId xmlns:a16="http://schemas.microsoft.com/office/drawing/2014/main" id="{841B121E-C82C-E6FB-8876-48CCE20935FB}"/>
                  </a:ext>
                </a:extLst>
              </p:cNvPr>
              <p:cNvSpPr/>
              <p:nvPr userDrawn="1"/>
            </p:nvSpPr>
            <p:spPr>
              <a:xfrm>
                <a:off x="829796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Forme libre 11">
                <a:extLst>
                  <a:ext uri="{FF2B5EF4-FFF2-40B4-BE49-F238E27FC236}">
                    <a16:creationId xmlns:a16="http://schemas.microsoft.com/office/drawing/2014/main" id="{AA75500B-540D-6DCF-08C8-644D53651B2F}"/>
                  </a:ext>
                </a:extLst>
              </p:cNvPr>
              <p:cNvSpPr/>
              <p:nvPr userDrawn="1"/>
            </p:nvSpPr>
            <p:spPr>
              <a:xfrm>
                <a:off x="890875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Forme libre 11">
                <a:extLst>
                  <a:ext uri="{FF2B5EF4-FFF2-40B4-BE49-F238E27FC236}">
                    <a16:creationId xmlns:a16="http://schemas.microsoft.com/office/drawing/2014/main" id="{FD6AA061-7838-579D-E3CB-EED7D8F82FF5}"/>
                  </a:ext>
                </a:extLst>
              </p:cNvPr>
              <p:cNvSpPr/>
              <p:nvPr userDrawn="1"/>
            </p:nvSpPr>
            <p:spPr>
              <a:xfrm>
                <a:off x="9519548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Forme libre 11">
                <a:extLst>
                  <a:ext uri="{FF2B5EF4-FFF2-40B4-BE49-F238E27FC236}">
                    <a16:creationId xmlns:a16="http://schemas.microsoft.com/office/drawing/2014/main" id="{EF826D9C-B7DD-E450-F6C4-2DC57B7AC02C}"/>
                  </a:ext>
                </a:extLst>
              </p:cNvPr>
              <p:cNvSpPr/>
              <p:nvPr userDrawn="1"/>
            </p:nvSpPr>
            <p:spPr>
              <a:xfrm>
                <a:off x="10130339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Forme libre 11">
                <a:extLst>
                  <a:ext uri="{FF2B5EF4-FFF2-40B4-BE49-F238E27FC236}">
                    <a16:creationId xmlns:a16="http://schemas.microsoft.com/office/drawing/2014/main" id="{67FC5032-84AE-9109-2B1A-7EC46D4BE88C}"/>
                  </a:ext>
                </a:extLst>
              </p:cNvPr>
              <p:cNvSpPr/>
              <p:nvPr userDrawn="1"/>
            </p:nvSpPr>
            <p:spPr>
              <a:xfrm>
                <a:off x="768717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Forme libre 11">
                <a:extLst>
                  <a:ext uri="{FF2B5EF4-FFF2-40B4-BE49-F238E27FC236}">
                    <a16:creationId xmlns:a16="http://schemas.microsoft.com/office/drawing/2014/main" id="{B7FCE171-7C79-05C1-BACA-02323980E3B4}"/>
                  </a:ext>
                </a:extLst>
              </p:cNvPr>
              <p:cNvSpPr/>
              <p:nvPr userDrawn="1"/>
            </p:nvSpPr>
            <p:spPr>
              <a:xfrm>
                <a:off x="829796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Forme libre 11">
                <a:extLst>
                  <a:ext uri="{FF2B5EF4-FFF2-40B4-BE49-F238E27FC236}">
                    <a16:creationId xmlns:a16="http://schemas.microsoft.com/office/drawing/2014/main" id="{2CCC53D2-0EDD-4A1F-79BE-3F581FB06957}"/>
                  </a:ext>
                </a:extLst>
              </p:cNvPr>
              <p:cNvSpPr/>
              <p:nvPr userDrawn="1"/>
            </p:nvSpPr>
            <p:spPr>
              <a:xfrm>
                <a:off x="890875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Forme libre 11">
                <a:extLst>
                  <a:ext uri="{FF2B5EF4-FFF2-40B4-BE49-F238E27FC236}">
                    <a16:creationId xmlns:a16="http://schemas.microsoft.com/office/drawing/2014/main" id="{A93C710E-E3E2-4733-4F3C-2902FF73287B}"/>
                  </a:ext>
                </a:extLst>
              </p:cNvPr>
              <p:cNvSpPr/>
              <p:nvPr userDrawn="1"/>
            </p:nvSpPr>
            <p:spPr>
              <a:xfrm>
                <a:off x="9519548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orme libre 11">
                <a:extLst>
                  <a:ext uri="{FF2B5EF4-FFF2-40B4-BE49-F238E27FC236}">
                    <a16:creationId xmlns:a16="http://schemas.microsoft.com/office/drawing/2014/main" id="{FEC579D5-FC7F-9D57-20A0-AA3E3860F96C}"/>
                  </a:ext>
                </a:extLst>
              </p:cNvPr>
              <p:cNvSpPr/>
              <p:nvPr userDrawn="1"/>
            </p:nvSpPr>
            <p:spPr>
              <a:xfrm>
                <a:off x="10130339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Forme libre 11">
                <a:extLst>
                  <a:ext uri="{FF2B5EF4-FFF2-40B4-BE49-F238E27FC236}">
                    <a16:creationId xmlns:a16="http://schemas.microsoft.com/office/drawing/2014/main" id="{D6F0DA90-6BF6-E3F8-7C2E-16CF1C77EF39}"/>
                  </a:ext>
                </a:extLst>
              </p:cNvPr>
              <p:cNvSpPr/>
              <p:nvPr userDrawn="1"/>
            </p:nvSpPr>
            <p:spPr>
              <a:xfrm>
                <a:off x="768717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Forme libre 11">
                <a:extLst>
                  <a:ext uri="{FF2B5EF4-FFF2-40B4-BE49-F238E27FC236}">
                    <a16:creationId xmlns:a16="http://schemas.microsoft.com/office/drawing/2014/main" id="{EF989117-D457-8406-B575-46BE5B00952D}"/>
                  </a:ext>
                </a:extLst>
              </p:cNvPr>
              <p:cNvSpPr/>
              <p:nvPr userDrawn="1"/>
            </p:nvSpPr>
            <p:spPr>
              <a:xfrm>
                <a:off x="829796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Forme libre 11">
                <a:extLst>
                  <a:ext uri="{FF2B5EF4-FFF2-40B4-BE49-F238E27FC236}">
                    <a16:creationId xmlns:a16="http://schemas.microsoft.com/office/drawing/2014/main" id="{2DE214DF-9833-F54F-0737-D266B47599D9}"/>
                  </a:ext>
                </a:extLst>
              </p:cNvPr>
              <p:cNvSpPr/>
              <p:nvPr userDrawn="1"/>
            </p:nvSpPr>
            <p:spPr>
              <a:xfrm>
                <a:off x="890875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Forme libre 11">
                <a:extLst>
                  <a:ext uri="{FF2B5EF4-FFF2-40B4-BE49-F238E27FC236}">
                    <a16:creationId xmlns:a16="http://schemas.microsoft.com/office/drawing/2014/main" id="{68989AF0-A3B0-D392-0151-56263687E082}"/>
                  </a:ext>
                </a:extLst>
              </p:cNvPr>
              <p:cNvSpPr/>
              <p:nvPr userDrawn="1"/>
            </p:nvSpPr>
            <p:spPr>
              <a:xfrm>
                <a:off x="9519548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3" name="Forme libre 11">
                <a:extLst>
                  <a:ext uri="{FF2B5EF4-FFF2-40B4-BE49-F238E27FC236}">
                    <a16:creationId xmlns:a16="http://schemas.microsoft.com/office/drawing/2014/main" id="{6B033203-0F47-615E-C025-9468C4D0826B}"/>
                  </a:ext>
                </a:extLst>
              </p:cNvPr>
              <p:cNvSpPr/>
              <p:nvPr userDrawn="1"/>
            </p:nvSpPr>
            <p:spPr>
              <a:xfrm>
                <a:off x="10130339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Forme libre 11">
                <a:extLst>
                  <a:ext uri="{FF2B5EF4-FFF2-40B4-BE49-F238E27FC236}">
                    <a16:creationId xmlns:a16="http://schemas.microsoft.com/office/drawing/2014/main" id="{48AFFE19-BED0-A43F-56ED-E22FF7306A43}"/>
                  </a:ext>
                </a:extLst>
              </p:cNvPr>
              <p:cNvSpPr/>
              <p:nvPr userDrawn="1"/>
            </p:nvSpPr>
            <p:spPr>
              <a:xfrm>
                <a:off x="768717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Forme libre 11">
                <a:extLst>
                  <a:ext uri="{FF2B5EF4-FFF2-40B4-BE49-F238E27FC236}">
                    <a16:creationId xmlns:a16="http://schemas.microsoft.com/office/drawing/2014/main" id="{EEEC2CB2-F7CE-3FE2-D06D-E9AB4429E719}"/>
                  </a:ext>
                </a:extLst>
              </p:cNvPr>
              <p:cNvSpPr/>
              <p:nvPr userDrawn="1"/>
            </p:nvSpPr>
            <p:spPr>
              <a:xfrm>
                <a:off x="829796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Forme libre 11">
                <a:extLst>
                  <a:ext uri="{FF2B5EF4-FFF2-40B4-BE49-F238E27FC236}">
                    <a16:creationId xmlns:a16="http://schemas.microsoft.com/office/drawing/2014/main" id="{789C6568-5501-637D-117D-276368A507BB}"/>
                  </a:ext>
                </a:extLst>
              </p:cNvPr>
              <p:cNvSpPr/>
              <p:nvPr userDrawn="1"/>
            </p:nvSpPr>
            <p:spPr>
              <a:xfrm>
                <a:off x="890875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Forme libre 11">
                <a:extLst>
                  <a:ext uri="{FF2B5EF4-FFF2-40B4-BE49-F238E27FC236}">
                    <a16:creationId xmlns:a16="http://schemas.microsoft.com/office/drawing/2014/main" id="{DE89666B-E49A-6CB3-D7A1-9B0808AA83FF}"/>
                  </a:ext>
                </a:extLst>
              </p:cNvPr>
              <p:cNvSpPr/>
              <p:nvPr userDrawn="1"/>
            </p:nvSpPr>
            <p:spPr>
              <a:xfrm>
                <a:off x="9519548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8" name="Forme libre 11">
                <a:extLst>
                  <a:ext uri="{FF2B5EF4-FFF2-40B4-BE49-F238E27FC236}">
                    <a16:creationId xmlns:a16="http://schemas.microsoft.com/office/drawing/2014/main" id="{88C56ADA-ABE3-D81A-C3B1-B61B2E13B364}"/>
                  </a:ext>
                </a:extLst>
              </p:cNvPr>
              <p:cNvSpPr/>
              <p:nvPr userDrawn="1"/>
            </p:nvSpPr>
            <p:spPr>
              <a:xfrm>
                <a:off x="10130339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Forme libre 11">
                <a:extLst>
                  <a:ext uri="{FF2B5EF4-FFF2-40B4-BE49-F238E27FC236}">
                    <a16:creationId xmlns:a16="http://schemas.microsoft.com/office/drawing/2014/main" id="{3996ED8B-40CB-2AFF-7422-4E4D073D26EE}"/>
                  </a:ext>
                </a:extLst>
              </p:cNvPr>
              <p:cNvSpPr/>
              <p:nvPr userDrawn="1"/>
            </p:nvSpPr>
            <p:spPr>
              <a:xfrm>
                <a:off x="768717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" name="Forme libre 11">
              <a:extLst>
                <a:ext uri="{FF2B5EF4-FFF2-40B4-BE49-F238E27FC236}">
                  <a16:creationId xmlns:a16="http://schemas.microsoft.com/office/drawing/2014/main" id="{B67A79C3-B728-BF0F-652B-9D6DFE0088C6}"/>
                </a:ext>
              </a:extLst>
            </p:cNvPr>
            <p:cNvSpPr/>
            <p:nvPr userDrawn="1"/>
          </p:nvSpPr>
          <p:spPr>
            <a:xfrm>
              <a:off x="904725" y="2757798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0" name="Espace réservé de la date 3">
            <a:extLst>
              <a:ext uri="{FF2B5EF4-FFF2-40B4-BE49-F238E27FC236}">
                <a16:creationId xmlns:a16="http://schemas.microsoft.com/office/drawing/2014/main" id="{DEBB9701-997E-3849-21F8-662B4BC85A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6250" y="5770646"/>
            <a:ext cx="2743200" cy="214313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 b="1" i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fld id="{BFB35AC0-9887-47C1-9884-4602B52A94D0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1" name="Titre 1">
            <a:extLst>
              <a:ext uri="{FF2B5EF4-FFF2-40B4-BE49-F238E27FC236}">
                <a16:creationId xmlns:a16="http://schemas.microsoft.com/office/drawing/2014/main" id="{E6BC45ED-F866-7ABC-005F-07F4ABAC61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2332" y="517645"/>
            <a:ext cx="10333038" cy="2216622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 err="1"/>
              <a:t>Title</a:t>
            </a:r>
            <a:r>
              <a:rPr lang="fr-FR"/>
              <a:t> of </a:t>
            </a:r>
            <a:r>
              <a:rPr lang="fr-FR" err="1"/>
              <a:t>your</a:t>
            </a:r>
            <a:r>
              <a:rPr lang="fr-FR"/>
              <a:t> </a:t>
            </a:r>
            <a:r>
              <a:rPr lang="fr-FR" err="1"/>
              <a:t>presentation</a:t>
            </a:r>
            <a:r>
              <a:rPr lang="fr-FR"/>
              <a:t> in few </a:t>
            </a:r>
            <a:r>
              <a:rPr lang="fr-FR" err="1"/>
              <a:t>lines</a:t>
            </a:r>
            <a:r>
              <a:rPr lang="fr-FR"/>
              <a:t> (Century Gothic 41 pt)</a:t>
            </a:r>
          </a:p>
        </p:txBody>
      </p:sp>
      <p:sp>
        <p:nvSpPr>
          <p:cNvPr id="42" name="Sous-titre 2">
            <a:extLst>
              <a:ext uri="{FF2B5EF4-FFF2-40B4-BE49-F238E27FC236}">
                <a16:creationId xmlns:a16="http://schemas.microsoft.com/office/drawing/2014/main" id="{23054D4F-A490-4A3F-E41A-5620429A67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22331" y="3391238"/>
            <a:ext cx="10333039" cy="1655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err="1"/>
              <a:t>Subtitle</a:t>
            </a:r>
            <a:r>
              <a:rPr lang="fr-FR"/>
              <a:t> in one or </a:t>
            </a:r>
            <a:r>
              <a:rPr lang="fr-FR" err="1"/>
              <a:t>two</a:t>
            </a:r>
            <a:r>
              <a:rPr lang="fr-FR"/>
              <a:t> </a:t>
            </a:r>
            <a:r>
              <a:rPr lang="fr-FR" err="1"/>
              <a:t>lines</a:t>
            </a:r>
            <a:endParaRPr lang="fr-FR"/>
          </a:p>
          <a:p>
            <a:r>
              <a:rPr lang="fr-FR"/>
              <a:t>(Century Gothic 24 pt)</a:t>
            </a:r>
          </a:p>
        </p:txBody>
      </p:sp>
    </p:spTree>
    <p:extLst>
      <p:ext uri="{BB962C8B-B14F-4D97-AF65-F5344CB8AC3E}">
        <p14:creationId xmlns:p14="http://schemas.microsoft.com/office/powerpoint/2010/main" val="362858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953BBFE-8F5B-72D7-E387-0CA61FABC4AC}"/>
              </a:ext>
            </a:extLst>
          </p:cNvPr>
          <p:cNvGrpSpPr/>
          <p:nvPr userDrawn="1"/>
        </p:nvGrpSpPr>
        <p:grpSpPr>
          <a:xfrm rot="5400000">
            <a:off x="8312267" y="-904265"/>
            <a:ext cx="5771423" cy="7579953"/>
            <a:chOff x="0" y="-24437"/>
            <a:chExt cx="5771423" cy="7579953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81FC3DA8-B101-CF2A-4EE1-1D075F6145D8}"/>
                </a:ext>
              </a:extLst>
            </p:cNvPr>
            <p:cNvSpPr/>
            <p:nvPr userDrawn="1"/>
          </p:nvSpPr>
          <p:spPr>
            <a:xfrm>
              <a:off x="0" y="3797943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BAEF3CF-E932-E956-FE17-4D15A7051101}"/>
                </a:ext>
              </a:extLst>
            </p:cNvPr>
            <p:cNvGrpSpPr/>
            <p:nvPr userDrawn="1"/>
          </p:nvGrpSpPr>
          <p:grpSpPr>
            <a:xfrm>
              <a:off x="2701926" y="-24437"/>
              <a:ext cx="2288272" cy="2665595"/>
              <a:chOff x="7687177" y="1976439"/>
              <a:chExt cx="2903061" cy="3381759"/>
            </a:xfrm>
            <a:solidFill>
              <a:schemeClr val="bg1">
                <a:alpha val="5000"/>
              </a:schemeClr>
            </a:solidFill>
          </p:grpSpPr>
          <p:sp>
            <p:nvSpPr>
              <p:cNvPr id="10" name="Forme libre 11">
                <a:extLst>
                  <a:ext uri="{FF2B5EF4-FFF2-40B4-BE49-F238E27FC236}">
                    <a16:creationId xmlns:a16="http://schemas.microsoft.com/office/drawing/2014/main" id="{4AABE99F-C9E5-B1AF-629A-B90235A8A41E}"/>
                  </a:ext>
                </a:extLst>
              </p:cNvPr>
              <p:cNvSpPr/>
              <p:nvPr userDrawn="1"/>
            </p:nvSpPr>
            <p:spPr>
              <a:xfrm>
                <a:off x="829796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Forme libre 11">
                <a:extLst>
                  <a:ext uri="{FF2B5EF4-FFF2-40B4-BE49-F238E27FC236}">
                    <a16:creationId xmlns:a16="http://schemas.microsoft.com/office/drawing/2014/main" id="{E76A7ECF-7552-FE09-F425-C11277F17A5D}"/>
                  </a:ext>
                </a:extLst>
              </p:cNvPr>
              <p:cNvSpPr/>
              <p:nvPr userDrawn="1"/>
            </p:nvSpPr>
            <p:spPr>
              <a:xfrm>
                <a:off x="890875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Forme libre 11">
                <a:extLst>
                  <a:ext uri="{FF2B5EF4-FFF2-40B4-BE49-F238E27FC236}">
                    <a16:creationId xmlns:a16="http://schemas.microsoft.com/office/drawing/2014/main" id="{84B6565F-EC51-6B5F-A92D-43A0A608A311}"/>
                  </a:ext>
                </a:extLst>
              </p:cNvPr>
              <p:cNvSpPr/>
              <p:nvPr userDrawn="1"/>
            </p:nvSpPr>
            <p:spPr>
              <a:xfrm>
                <a:off x="9519548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Forme libre 11">
                <a:extLst>
                  <a:ext uri="{FF2B5EF4-FFF2-40B4-BE49-F238E27FC236}">
                    <a16:creationId xmlns:a16="http://schemas.microsoft.com/office/drawing/2014/main" id="{68BE14A4-8F0D-9682-58F1-795111CFCA8B}"/>
                  </a:ext>
                </a:extLst>
              </p:cNvPr>
              <p:cNvSpPr/>
              <p:nvPr userDrawn="1"/>
            </p:nvSpPr>
            <p:spPr>
              <a:xfrm>
                <a:off x="10130339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Forme libre 11">
                <a:extLst>
                  <a:ext uri="{FF2B5EF4-FFF2-40B4-BE49-F238E27FC236}">
                    <a16:creationId xmlns:a16="http://schemas.microsoft.com/office/drawing/2014/main" id="{C1421EF4-CBD9-51FB-D69F-DBDA96F12FD6}"/>
                  </a:ext>
                </a:extLst>
              </p:cNvPr>
              <p:cNvSpPr/>
              <p:nvPr userDrawn="1"/>
            </p:nvSpPr>
            <p:spPr>
              <a:xfrm>
                <a:off x="768717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Forme libre 11">
                <a:extLst>
                  <a:ext uri="{FF2B5EF4-FFF2-40B4-BE49-F238E27FC236}">
                    <a16:creationId xmlns:a16="http://schemas.microsoft.com/office/drawing/2014/main" id="{1502C188-3726-F75A-C66E-994635CE334D}"/>
                  </a:ext>
                </a:extLst>
              </p:cNvPr>
              <p:cNvSpPr/>
              <p:nvPr userDrawn="1"/>
            </p:nvSpPr>
            <p:spPr>
              <a:xfrm>
                <a:off x="829796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6" name="Forme libre 11">
                <a:extLst>
                  <a:ext uri="{FF2B5EF4-FFF2-40B4-BE49-F238E27FC236}">
                    <a16:creationId xmlns:a16="http://schemas.microsoft.com/office/drawing/2014/main" id="{FFF35B9F-8C7F-5593-8F5F-D3D2D53A16F0}"/>
                  </a:ext>
                </a:extLst>
              </p:cNvPr>
              <p:cNvSpPr/>
              <p:nvPr userDrawn="1"/>
            </p:nvSpPr>
            <p:spPr>
              <a:xfrm>
                <a:off x="890875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Forme libre 11">
                <a:extLst>
                  <a:ext uri="{FF2B5EF4-FFF2-40B4-BE49-F238E27FC236}">
                    <a16:creationId xmlns:a16="http://schemas.microsoft.com/office/drawing/2014/main" id="{8D89B60D-186F-A718-8663-A707FC946A74}"/>
                  </a:ext>
                </a:extLst>
              </p:cNvPr>
              <p:cNvSpPr/>
              <p:nvPr userDrawn="1"/>
            </p:nvSpPr>
            <p:spPr>
              <a:xfrm>
                <a:off x="9519548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" name="Forme libre 11">
                <a:extLst>
                  <a:ext uri="{FF2B5EF4-FFF2-40B4-BE49-F238E27FC236}">
                    <a16:creationId xmlns:a16="http://schemas.microsoft.com/office/drawing/2014/main" id="{E76EAE9D-F9EE-016F-DDEA-C5961093C1A3}"/>
                  </a:ext>
                </a:extLst>
              </p:cNvPr>
              <p:cNvSpPr/>
              <p:nvPr userDrawn="1"/>
            </p:nvSpPr>
            <p:spPr>
              <a:xfrm>
                <a:off x="10130339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" name="Forme libre 11">
                <a:extLst>
                  <a:ext uri="{FF2B5EF4-FFF2-40B4-BE49-F238E27FC236}">
                    <a16:creationId xmlns:a16="http://schemas.microsoft.com/office/drawing/2014/main" id="{FDBAF40E-25ED-2A5E-C98E-778B4A2A34B7}"/>
                  </a:ext>
                </a:extLst>
              </p:cNvPr>
              <p:cNvSpPr/>
              <p:nvPr userDrawn="1"/>
            </p:nvSpPr>
            <p:spPr>
              <a:xfrm>
                <a:off x="768717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Forme libre 11">
                <a:extLst>
                  <a:ext uri="{FF2B5EF4-FFF2-40B4-BE49-F238E27FC236}">
                    <a16:creationId xmlns:a16="http://schemas.microsoft.com/office/drawing/2014/main" id="{F3DF6395-1FBC-E0C4-17ED-4CD8A1DAA011}"/>
                  </a:ext>
                </a:extLst>
              </p:cNvPr>
              <p:cNvSpPr/>
              <p:nvPr userDrawn="1"/>
            </p:nvSpPr>
            <p:spPr>
              <a:xfrm>
                <a:off x="829796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Forme libre 11">
                <a:extLst>
                  <a:ext uri="{FF2B5EF4-FFF2-40B4-BE49-F238E27FC236}">
                    <a16:creationId xmlns:a16="http://schemas.microsoft.com/office/drawing/2014/main" id="{805D8C8C-9309-0041-ED2E-31F6E9AB791F}"/>
                  </a:ext>
                </a:extLst>
              </p:cNvPr>
              <p:cNvSpPr/>
              <p:nvPr userDrawn="1"/>
            </p:nvSpPr>
            <p:spPr>
              <a:xfrm>
                <a:off x="890875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Forme libre 11">
                <a:extLst>
                  <a:ext uri="{FF2B5EF4-FFF2-40B4-BE49-F238E27FC236}">
                    <a16:creationId xmlns:a16="http://schemas.microsoft.com/office/drawing/2014/main" id="{4C6C0E6B-6502-5F18-966D-B17B30E4F1C2}"/>
                  </a:ext>
                </a:extLst>
              </p:cNvPr>
              <p:cNvSpPr/>
              <p:nvPr userDrawn="1"/>
            </p:nvSpPr>
            <p:spPr>
              <a:xfrm>
                <a:off x="9519548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Forme libre 11">
                <a:extLst>
                  <a:ext uri="{FF2B5EF4-FFF2-40B4-BE49-F238E27FC236}">
                    <a16:creationId xmlns:a16="http://schemas.microsoft.com/office/drawing/2014/main" id="{B341BF17-D3F0-AEBF-11CD-4C2F8AADFFBD}"/>
                  </a:ext>
                </a:extLst>
              </p:cNvPr>
              <p:cNvSpPr/>
              <p:nvPr userDrawn="1"/>
            </p:nvSpPr>
            <p:spPr>
              <a:xfrm>
                <a:off x="10130339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Forme libre 11">
                <a:extLst>
                  <a:ext uri="{FF2B5EF4-FFF2-40B4-BE49-F238E27FC236}">
                    <a16:creationId xmlns:a16="http://schemas.microsoft.com/office/drawing/2014/main" id="{94326FD4-D06B-A089-9673-B745A432F3DA}"/>
                  </a:ext>
                </a:extLst>
              </p:cNvPr>
              <p:cNvSpPr/>
              <p:nvPr userDrawn="1"/>
            </p:nvSpPr>
            <p:spPr>
              <a:xfrm>
                <a:off x="768717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Forme libre 11">
                <a:extLst>
                  <a:ext uri="{FF2B5EF4-FFF2-40B4-BE49-F238E27FC236}">
                    <a16:creationId xmlns:a16="http://schemas.microsoft.com/office/drawing/2014/main" id="{C45C1BDF-33A4-01B7-F22A-2734DDC36794}"/>
                  </a:ext>
                </a:extLst>
              </p:cNvPr>
              <p:cNvSpPr/>
              <p:nvPr userDrawn="1"/>
            </p:nvSpPr>
            <p:spPr>
              <a:xfrm>
                <a:off x="829796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Forme libre 11">
                <a:extLst>
                  <a:ext uri="{FF2B5EF4-FFF2-40B4-BE49-F238E27FC236}">
                    <a16:creationId xmlns:a16="http://schemas.microsoft.com/office/drawing/2014/main" id="{5CB1B293-CD33-22C4-837C-8BED3DC80976}"/>
                  </a:ext>
                </a:extLst>
              </p:cNvPr>
              <p:cNvSpPr/>
              <p:nvPr userDrawn="1"/>
            </p:nvSpPr>
            <p:spPr>
              <a:xfrm>
                <a:off x="890875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Forme libre 11">
                <a:extLst>
                  <a:ext uri="{FF2B5EF4-FFF2-40B4-BE49-F238E27FC236}">
                    <a16:creationId xmlns:a16="http://schemas.microsoft.com/office/drawing/2014/main" id="{3B2B926F-41C0-A3E9-5C2E-4C7DCCE776AD}"/>
                  </a:ext>
                </a:extLst>
              </p:cNvPr>
              <p:cNvSpPr/>
              <p:nvPr userDrawn="1"/>
            </p:nvSpPr>
            <p:spPr>
              <a:xfrm>
                <a:off x="9519548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orme libre 11">
                <a:extLst>
                  <a:ext uri="{FF2B5EF4-FFF2-40B4-BE49-F238E27FC236}">
                    <a16:creationId xmlns:a16="http://schemas.microsoft.com/office/drawing/2014/main" id="{1E64B543-F9C0-7206-7E58-252FB2453610}"/>
                  </a:ext>
                </a:extLst>
              </p:cNvPr>
              <p:cNvSpPr/>
              <p:nvPr userDrawn="1"/>
            </p:nvSpPr>
            <p:spPr>
              <a:xfrm>
                <a:off x="10130339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Forme libre 11">
                <a:extLst>
                  <a:ext uri="{FF2B5EF4-FFF2-40B4-BE49-F238E27FC236}">
                    <a16:creationId xmlns:a16="http://schemas.microsoft.com/office/drawing/2014/main" id="{C7455172-3867-F860-BAF8-49DD69D78BC7}"/>
                  </a:ext>
                </a:extLst>
              </p:cNvPr>
              <p:cNvSpPr/>
              <p:nvPr userDrawn="1"/>
            </p:nvSpPr>
            <p:spPr>
              <a:xfrm>
                <a:off x="768717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Forme libre 11">
                <a:extLst>
                  <a:ext uri="{FF2B5EF4-FFF2-40B4-BE49-F238E27FC236}">
                    <a16:creationId xmlns:a16="http://schemas.microsoft.com/office/drawing/2014/main" id="{483B5035-B66A-B61C-2F0C-A8976BDC33A6}"/>
                  </a:ext>
                </a:extLst>
              </p:cNvPr>
              <p:cNvSpPr/>
              <p:nvPr userDrawn="1"/>
            </p:nvSpPr>
            <p:spPr>
              <a:xfrm>
                <a:off x="829796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Forme libre 11">
                <a:extLst>
                  <a:ext uri="{FF2B5EF4-FFF2-40B4-BE49-F238E27FC236}">
                    <a16:creationId xmlns:a16="http://schemas.microsoft.com/office/drawing/2014/main" id="{6CFF32FB-FEF6-3154-2A36-D91DE027ADD0}"/>
                  </a:ext>
                </a:extLst>
              </p:cNvPr>
              <p:cNvSpPr/>
              <p:nvPr userDrawn="1"/>
            </p:nvSpPr>
            <p:spPr>
              <a:xfrm>
                <a:off x="890875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Forme libre 11">
                <a:extLst>
                  <a:ext uri="{FF2B5EF4-FFF2-40B4-BE49-F238E27FC236}">
                    <a16:creationId xmlns:a16="http://schemas.microsoft.com/office/drawing/2014/main" id="{73ACC975-F0E4-74D4-6177-50CA1A81389C}"/>
                  </a:ext>
                </a:extLst>
              </p:cNvPr>
              <p:cNvSpPr/>
              <p:nvPr userDrawn="1"/>
            </p:nvSpPr>
            <p:spPr>
              <a:xfrm>
                <a:off x="9519548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3" name="Forme libre 11">
                <a:extLst>
                  <a:ext uri="{FF2B5EF4-FFF2-40B4-BE49-F238E27FC236}">
                    <a16:creationId xmlns:a16="http://schemas.microsoft.com/office/drawing/2014/main" id="{61AD942A-A8DA-CFCF-7A73-A4A0A3D2FE33}"/>
                  </a:ext>
                </a:extLst>
              </p:cNvPr>
              <p:cNvSpPr/>
              <p:nvPr userDrawn="1"/>
            </p:nvSpPr>
            <p:spPr>
              <a:xfrm>
                <a:off x="10130339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Forme libre 11">
                <a:extLst>
                  <a:ext uri="{FF2B5EF4-FFF2-40B4-BE49-F238E27FC236}">
                    <a16:creationId xmlns:a16="http://schemas.microsoft.com/office/drawing/2014/main" id="{B1DA3AB7-28B9-67F6-42DD-F372764ADDB1}"/>
                  </a:ext>
                </a:extLst>
              </p:cNvPr>
              <p:cNvSpPr/>
              <p:nvPr userDrawn="1"/>
            </p:nvSpPr>
            <p:spPr>
              <a:xfrm>
                <a:off x="768717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Forme libre 11">
                <a:extLst>
                  <a:ext uri="{FF2B5EF4-FFF2-40B4-BE49-F238E27FC236}">
                    <a16:creationId xmlns:a16="http://schemas.microsoft.com/office/drawing/2014/main" id="{57E298D2-DA2E-3C43-73F9-E0834537B35E}"/>
                  </a:ext>
                </a:extLst>
              </p:cNvPr>
              <p:cNvSpPr/>
              <p:nvPr userDrawn="1"/>
            </p:nvSpPr>
            <p:spPr>
              <a:xfrm>
                <a:off x="829796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Forme libre 11">
                <a:extLst>
                  <a:ext uri="{FF2B5EF4-FFF2-40B4-BE49-F238E27FC236}">
                    <a16:creationId xmlns:a16="http://schemas.microsoft.com/office/drawing/2014/main" id="{A5E4827D-9E10-A49F-631F-7D7574E95D61}"/>
                  </a:ext>
                </a:extLst>
              </p:cNvPr>
              <p:cNvSpPr/>
              <p:nvPr userDrawn="1"/>
            </p:nvSpPr>
            <p:spPr>
              <a:xfrm>
                <a:off x="890875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Forme libre 11">
                <a:extLst>
                  <a:ext uri="{FF2B5EF4-FFF2-40B4-BE49-F238E27FC236}">
                    <a16:creationId xmlns:a16="http://schemas.microsoft.com/office/drawing/2014/main" id="{6A38F486-26D2-868B-6B27-40080C254BDE}"/>
                  </a:ext>
                </a:extLst>
              </p:cNvPr>
              <p:cNvSpPr/>
              <p:nvPr userDrawn="1"/>
            </p:nvSpPr>
            <p:spPr>
              <a:xfrm>
                <a:off x="9519548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8" name="Forme libre 11">
                <a:extLst>
                  <a:ext uri="{FF2B5EF4-FFF2-40B4-BE49-F238E27FC236}">
                    <a16:creationId xmlns:a16="http://schemas.microsoft.com/office/drawing/2014/main" id="{2DAF9E38-670D-364A-C541-D2180A7B362F}"/>
                  </a:ext>
                </a:extLst>
              </p:cNvPr>
              <p:cNvSpPr/>
              <p:nvPr userDrawn="1"/>
            </p:nvSpPr>
            <p:spPr>
              <a:xfrm>
                <a:off x="10130339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Forme libre 11">
                <a:extLst>
                  <a:ext uri="{FF2B5EF4-FFF2-40B4-BE49-F238E27FC236}">
                    <a16:creationId xmlns:a16="http://schemas.microsoft.com/office/drawing/2014/main" id="{276956F6-67CF-F727-3A4C-69E1CC42D890}"/>
                  </a:ext>
                </a:extLst>
              </p:cNvPr>
              <p:cNvSpPr/>
              <p:nvPr userDrawn="1"/>
            </p:nvSpPr>
            <p:spPr>
              <a:xfrm>
                <a:off x="768717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" name="Forme libre 11">
              <a:extLst>
                <a:ext uri="{FF2B5EF4-FFF2-40B4-BE49-F238E27FC236}">
                  <a16:creationId xmlns:a16="http://schemas.microsoft.com/office/drawing/2014/main" id="{F227C385-12B8-C217-7756-DCCE0DF8C1C1}"/>
                </a:ext>
              </a:extLst>
            </p:cNvPr>
            <p:cNvSpPr/>
            <p:nvPr userDrawn="1"/>
          </p:nvSpPr>
          <p:spPr>
            <a:xfrm>
              <a:off x="904725" y="2757798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0" name="Titre 1">
            <a:extLst>
              <a:ext uri="{FF2B5EF4-FFF2-40B4-BE49-F238E27FC236}">
                <a16:creationId xmlns:a16="http://schemas.microsoft.com/office/drawing/2014/main" id="{E2991B01-0A80-71DC-D756-C28D680E5C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1701" y="447305"/>
            <a:ext cx="10333038" cy="1451833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 err="1"/>
              <a:t>Presentation</a:t>
            </a:r>
            <a:r>
              <a:rPr lang="fr-FR"/>
              <a:t> Agenda </a:t>
            </a:r>
            <a:br>
              <a:rPr lang="fr-FR"/>
            </a:br>
            <a:r>
              <a:rPr lang="fr-FR"/>
              <a:t>(Century Gothic 41 pt)</a:t>
            </a:r>
          </a:p>
        </p:txBody>
      </p:sp>
      <p:sp>
        <p:nvSpPr>
          <p:cNvPr id="43" name="Espace réservé du contenu 20">
            <a:extLst>
              <a:ext uri="{FF2B5EF4-FFF2-40B4-BE49-F238E27FC236}">
                <a16:creationId xmlns:a16="http://schemas.microsoft.com/office/drawing/2014/main" id="{3446439E-8CE8-86E5-5BC1-F7BFEEF2D669}"/>
              </a:ext>
            </a:extLst>
          </p:cNvPr>
          <p:cNvSpPr txBox="1">
            <a:spLocks/>
          </p:cNvSpPr>
          <p:nvPr userDrawn="1"/>
        </p:nvSpPr>
        <p:spPr>
          <a:xfrm rot="10800000">
            <a:off x="0" y="2449750"/>
            <a:ext cx="6366508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ts val="600"/>
              </a:spcBef>
              <a:buSzPct val="90000"/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396000" indent="-18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20000"/>
              <a:buFont typeface="Police système"/>
              <a:buChar char="-"/>
              <a:defRPr sz="18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5760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SzPct val="90000"/>
              <a:buFont typeface="Arial" panose="020B0604020202020204" pitchFamily="34" charset="0"/>
              <a:buChar char="•"/>
              <a:defRPr sz="16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720000" indent="-14400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120000"/>
              <a:buFont typeface="Police système"/>
              <a:buChar char="-"/>
              <a:defRPr sz="14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7200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4" name="Espace réservé du contenu 32">
            <a:extLst>
              <a:ext uri="{FF2B5EF4-FFF2-40B4-BE49-F238E27FC236}">
                <a16:creationId xmlns:a16="http://schemas.microsoft.com/office/drawing/2014/main" id="{79308A7F-F66D-D967-D156-6198B85BA2F2}"/>
              </a:ext>
            </a:extLst>
          </p:cNvPr>
          <p:cNvSpPr txBox="1">
            <a:spLocks/>
          </p:cNvSpPr>
          <p:nvPr userDrawn="1"/>
        </p:nvSpPr>
        <p:spPr>
          <a:xfrm rot="10800000">
            <a:off x="0" y="3739722"/>
            <a:ext cx="6366509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ts val="600"/>
              </a:spcBef>
              <a:buSzPct val="90000"/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396000" indent="-18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20000"/>
              <a:buFont typeface="Police système"/>
              <a:buChar char="-"/>
              <a:defRPr sz="18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5760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SzPct val="90000"/>
              <a:buFont typeface="Arial" panose="020B0604020202020204" pitchFamily="34" charset="0"/>
              <a:buChar char="•"/>
              <a:defRPr sz="16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720000" indent="-14400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120000"/>
              <a:buFont typeface="Police système"/>
              <a:buChar char="-"/>
              <a:defRPr sz="14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7200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5" name="Espace réservé du contenu 36">
            <a:extLst>
              <a:ext uri="{FF2B5EF4-FFF2-40B4-BE49-F238E27FC236}">
                <a16:creationId xmlns:a16="http://schemas.microsoft.com/office/drawing/2014/main" id="{D6F4E74E-B9E7-E1B9-B0E4-81DEB5C9C360}"/>
              </a:ext>
            </a:extLst>
          </p:cNvPr>
          <p:cNvSpPr txBox="1">
            <a:spLocks/>
          </p:cNvSpPr>
          <p:nvPr userDrawn="1"/>
        </p:nvSpPr>
        <p:spPr>
          <a:xfrm rot="10800000">
            <a:off x="1346" y="5029693"/>
            <a:ext cx="6366510" cy="843538"/>
          </a:xfrm>
          <a:custGeom>
            <a:avLst/>
            <a:gdLst>
              <a:gd name="connsiteX0" fmla="*/ 0 w 5314321"/>
              <a:gd name="connsiteY0" fmla="*/ 421768 h 843538"/>
              <a:gd name="connsiteX1" fmla="*/ 0 w 5314321"/>
              <a:gd name="connsiteY1" fmla="*/ 421769 h 843538"/>
              <a:gd name="connsiteX2" fmla="*/ 0 w 5314321"/>
              <a:gd name="connsiteY2" fmla="*/ 421769 h 843538"/>
              <a:gd name="connsiteX3" fmla="*/ 421769 w 5314321"/>
              <a:gd name="connsiteY3" fmla="*/ 0 h 843538"/>
              <a:gd name="connsiteX4" fmla="*/ 5314321 w 5314321"/>
              <a:gd name="connsiteY4" fmla="*/ 0 h 843538"/>
              <a:gd name="connsiteX5" fmla="*/ 5314321 w 5314321"/>
              <a:gd name="connsiteY5" fmla="*/ 843538 h 843538"/>
              <a:gd name="connsiteX6" fmla="*/ 421769 w 5314321"/>
              <a:gd name="connsiteY6" fmla="*/ 843537 h 843538"/>
              <a:gd name="connsiteX7" fmla="*/ 8569 w 5314321"/>
              <a:gd name="connsiteY7" fmla="*/ 506769 h 843538"/>
              <a:gd name="connsiteX8" fmla="*/ 0 w 5314321"/>
              <a:gd name="connsiteY8" fmla="*/ 421769 h 843538"/>
              <a:gd name="connsiteX9" fmla="*/ 8569 w 5314321"/>
              <a:gd name="connsiteY9" fmla="*/ 336768 h 843538"/>
              <a:gd name="connsiteX10" fmla="*/ 421769 w 5314321"/>
              <a:gd name="connsiteY10" fmla="*/ 0 h 843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314321" h="843538">
                <a:moveTo>
                  <a:pt x="0" y="421768"/>
                </a:moveTo>
                <a:lnTo>
                  <a:pt x="0" y="421769"/>
                </a:lnTo>
                <a:lnTo>
                  <a:pt x="0" y="421769"/>
                </a:lnTo>
                <a:close/>
                <a:moveTo>
                  <a:pt x="421769" y="0"/>
                </a:moveTo>
                <a:lnTo>
                  <a:pt x="5314321" y="0"/>
                </a:lnTo>
                <a:lnTo>
                  <a:pt x="5314321" y="843538"/>
                </a:lnTo>
                <a:lnTo>
                  <a:pt x="421769" y="843537"/>
                </a:lnTo>
                <a:cubicBezTo>
                  <a:pt x="217950" y="843537"/>
                  <a:pt x="47898" y="698963"/>
                  <a:pt x="8569" y="506769"/>
                </a:cubicBezTo>
                <a:lnTo>
                  <a:pt x="0" y="421769"/>
                </a:lnTo>
                <a:lnTo>
                  <a:pt x="8569" y="336768"/>
                </a:lnTo>
                <a:cubicBezTo>
                  <a:pt x="47898" y="144575"/>
                  <a:pt x="217950" y="0"/>
                  <a:pt x="421769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lIns="1007999" anchor="ctr" anchorCtr="0">
            <a:noAutofit/>
          </a:bodyPr>
          <a:lstStyle>
            <a:lvl1pPr marL="0" indent="0" algn="l" defTabSz="914400" rtl="0" eaLnBrk="1" latinLnBrk="0" hangingPunct="1">
              <a:lnSpc>
                <a:spcPts val="2200"/>
              </a:lnSpc>
              <a:spcBef>
                <a:spcPts val="600"/>
              </a:spcBef>
              <a:buSzPct val="90000"/>
              <a:buFont typeface="Arial" panose="020B0604020202020204" pitchFamily="34" charset="0"/>
              <a:buNone/>
              <a:defRPr sz="1600" b="1" i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396000" indent="-18000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SzPct val="120000"/>
              <a:buFont typeface="Police système"/>
              <a:buChar char="-"/>
              <a:defRPr sz="18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576000" indent="-180000" algn="l" defTabSz="914400" rtl="0" eaLnBrk="1" latinLnBrk="0" hangingPunct="1">
              <a:lnSpc>
                <a:spcPts val="2200"/>
              </a:lnSpc>
              <a:spcBef>
                <a:spcPts val="0"/>
              </a:spcBef>
              <a:buSzPct val="90000"/>
              <a:buFont typeface="Arial" panose="020B0604020202020204" pitchFamily="34" charset="0"/>
              <a:buChar char="•"/>
              <a:defRPr sz="16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720000" indent="-14400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120000"/>
              <a:buFont typeface="Police système"/>
              <a:buChar char="-"/>
              <a:defRPr sz="1400" b="0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7200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105983A7-7FDF-CA83-C616-CFD59E1FA5E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09825" y="2701927"/>
            <a:ext cx="3273425" cy="481441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title</a:t>
            </a:r>
            <a:endParaRPr lang="en-US"/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77FD9DE5-3FEF-7800-EC91-64555F2D8E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91116" y="3920771"/>
            <a:ext cx="3273425" cy="481441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title</a:t>
            </a:r>
            <a:endParaRPr lang="en-US"/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36BF619F-A662-D52E-BE3D-807BD3CC3E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91115" y="5210741"/>
            <a:ext cx="3273425" cy="481441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5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3338CA7-5686-120D-A247-F644AB1B6F89}"/>
              </a:ext>
            </a:extLst>
          </p:cNvPr>
          <p:cNvGrpSpPr/>
          <p:nvPr userDrawn="1"/>
        </p:nvGrpSpPr>
        <p:grpSpPr>
          <a:xfrm rot="10800000">
            <a:off x="7332785" y="2087825"/>
            <a:ext cx="5771423" cy="7579953"/>
            <a:chOff x="0" y="-24437"/>
            <a:chExt cx="5771423" cy="7579953"/>
          </a:xfrm>
        </p:grpSpPr>
        <p:sp>
          <p:nvSpPr>
            <p:cNvPr id="6" name="Freeform: Shape 2">
              <a:extLst>
                <a:ext uri="{FF2B5EF4-FFF2-40B4-BE49-F238E27FC236}">
                  <a16:creationId xmlns:a16="http://schemas.microsoft.com/office/drawing/2014/main" id="{67C7B3CF-03A6-965C-F74D-92C74106D69F}"/>
                </a:ext>
              </a:extLst>
            </p:cNvPr>
            <p:cNvSpPr/>
            <p:nvPr userDrawn="1"/>
          </p:nvSpPr>
          <p:spPr>
            <a:xfrm>
              <a:off x="0" y="3797943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1860181-0E70-0552-A962-2206AD91361D}"/>
                </a:ext>
              </a:extLst>
            </p:cNvPr>
            <p:cNvGrpSpPr/>
            <p:nvPr userDrawn="1"/>
          </p:nvGrpSpPr>
          <p:grpSpPr>
            <a:xfrm>
              <a:off x="2701926" y="-24437"/>
              <a:ext cx="2288272" cy="2665595"/>
              <a:chOff x="7687177" y="1976439"/>
              <a:chExt cx="2903061" cy="3381759"/>
            </a:xfrm>
            <a:solidFill>
              <a:schemeClr val="bg1">
                <a:alpha val="5000"/>
              </a:schemeClr>
            </a:solidFill>
          </p:grpSpPr>
          <p:sp>
            <p:nvSpPr>
              <p:cNvPr id="10" name="Forme libre 11">
                <a:extLst>
                  <a:ext uri="{FF2B5EF4-FFF2-40B4-BE49-F238E27FC236}">
                    <a16:creationId xmlns:a16="http://schemas.microsoft.com/office/drawing/2014/main" id="{7D66BFA4-DA12-1D39-8EFF-C9DD0AAD3959}"/>
                  </a:ext>
                </a:extLst>
              </p:cNvPr>
              <p:cNvSpPr/>
              <p:nvPr userDrawn="1"/>
            </p:nvSpPr>
            <p:spPr>
              <a:xfrm>
                <a:off x="829796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Forme libre 11">
                <a:extLst>
                  <a:ext uri="{FF2B5EF4-FFF2-40B4-BE49-F238E27FC236}">
                    <a16:creationId xmlns:a16="http://schemas.microsoft.com/office/drawing/2014/main" id="{A597DCC6-6109-2C0B-17C4-9E2ECEE26FF1}"/>
                  </a:ext>
                </a:extLst>
              </p:cNvPr>
              <p:cNvSpPr/>
              <p:nvPr userDrawn="1"/>
            </p:nvSpPr>
            <p:spPr>
              <a:xfrm>
                <a:off x="890875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Forme libre 11">
                <a:extLst>
                  <a:ext uri="{FF2B5EF4-FFF2-40B4-BE49-F238E27FC236}">
                    <a16:creationId xmlns:a16="http://schemas.microsoft.com/office/drawing/2014/main" id="{FB693F17-B13B-F370-7ACD-1099C0D03AF7}"/>
                  </a:ext>
                </a:extLst>
              </p:cNvPr>
              <p:cNvSpPr/>
              <p:nvPr userDrawn="1"/>
            </p:nvSpPr>
            <p:spPr>
              <a:xfrm>
                <a:off x="9519548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Forme libre 11">
                <a:extLst>
                  <a:ext uri="{FF2B5EF4-FFF2-40B4-BE49-F238E27FC236}">
                    <a16:creationId xmlns:a16="http://schemas.microsoft.com/office/drawing/2014/main" id="{411667E1-2376-E2DC-AAB4-64750144623B}"/>
                  </a:ext>
                </a:extLst>
              </p:cNvPr>
              <p:cNvSpPr/>
              <p:nvPr userDrawn="1"/>
            </p:nvSpPr>
            <p:spPr>
              <a:xfrm>
                <a:off x="10130339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Forme libre 11">
                <a:extLst>
                  <a:ext uri="{FF2B5EF4-FFF2-40B4-BE49-F238E27FC236}">
                    <a16:creationId xmlns:a16="http://schemas.microsoft.com/office/drawing/2014/main" id="{96E39C69-EAF4-085C-F552-032A3FD91ADF}"/>
                  </a:ext>
                </a:extLst>
              </p:cNvPr>
              <p:cNvSpPr/>
              <p:nvPr userDrawn="1"/>
            </p:nvSpPr>
            <p:spPr>
              <a:xfrm>
                <a:off x="7687177" y="1976439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Forme libre 11">
                <a:extLst>
                  <a:ext uri="{FF2B5EF4-FFF2-40B4-BE49-F238E27FC236}">
                    <a16:creationId xmlns:a16="http://schemas.microsoft.com/office/drawing/2014/main" id="{A00F29EF-16EB-5E93-05E4-09B576FBB22D}"/>
                  </a:ext>
                </a:extLst>
              </p:cNvPr>
              <p:cNvSpPr/>
              <p:nvPr userDrawn="1"/>
            </p:nvSpPr>
            <p:spPr>
              <a:xfrm>
                <a:off x="829796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6" name="Forme libre 11">
                <a:extLst>
                  <a:ext uri="{FF2B5EF4-FFF2-40B4-BE49-F238E27FC236}">
                    <a16:creationId xmlns:a16="http://schemas.microsoft.com/office/drawing/2014/main" id="{F3F56273-4FE8-531B-2058-3A5BAD11FA17}"/>
                  </a:ext>
                </a:extLst>
              </p:cNvPr>
              <p:cNvSpPr/>
              <p:nvPr userDrawn="1"/>
            </p:nvSpPr>
            <p:spPr>
              <a:xfrm>
                <a:off x="890875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Forme libre 11">
                <a:extLst>
                  <a:ext uri="{FF2B5EF4-FFF2-40B4-BE49-F238E27FC236}">
                    <a16:creationId xmlns:a16="http://schemas.microsoft.com/office/drawing/2014/main" id="{AD5CAD95-DEAF-1DFA-0968-BB6F3EF6E979}"/>
                  </a:ext>
                </a:extLst>
              </p:cNvPr>
              <p:cNvSpPr/>
              <p:nvPr userDrawn="1"/>
            </p:nvSpPr>
            <p:spPr>
              <a:xfrm>
                <a:off x="9519548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8" name="Forme libre 11">
                <a:extLst>
                  <a:ext uri="{FF2B5EF4-FFF2-40B4-BE49-F238E27FC236}">
                    <a16:creationId xmlns:a16="http://schemas.microsoft.com/office/drawing/2014/main" id="{E3D4BE47-3379-5ED4-6D8D-D786E72C254A}"/>
                  </a:ext>
                </a:extLst>
              </p:cNvPr>
              <p:cNvSpPr/>
              <p:nvPr userDrawn="1"/>
            </p:nvSpPr>
            <p:spPr>
              <a:xfrm>
                <a:off x="10130339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" name="Forme libre 11">
                <a:extLst>
                  <a:ext uri="{FF2B5EF4-FFF2-40B4-BE49-F238E27FC236}">
                    <a16:creationId xmlns:a16="http://schemas.microsoft.com/office/drawing/2014/main" id="{235EAC6D-4F4F-5134-09A5-95431DE1698B}"/>
                  </a:ext>
                </a:extLst>
              </p:cNvPr>
              <p:cNvSpPr/>
              <p:nvPr userDrawn="1"/>
            </p:nvSpPr>
            <p:spPr>
              <a:xfrm>
                <a:off x="7687177" y="2560624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Forme libre 11">
                <a:extLst>
                  <a:ext uri="{FF2B5EF4-FFF2-40B4-BE49-F238E27FC236}">
                    <a16:creationId xmlns:a16="http://schemas.microsoft.com/office/drawing/2014/main" id="{841B121E-C82C-E6FB-8876-48CCE20935FB}"/>
                  </a:ext>
                </a:extLst>
              </p:cNvPr>
              <p:cNvSpPr/>
              <p:nvPr userDrawn="1"/>
            </p:nvSpPr>
            <p:spPr>
              <a:xfrm>
                <a:off x="829796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Forme libre 11">
                <a:extLst>
                  <a:ext uri="{FF2B5EF4-FFF2-40B4-BE49-F238E27FC236}">
                    <a16:creationId xmlns:a16="http://schemas.microsoft.com/office/drawing/2014/main" id="{AA75500B-540D-6DCF-08C8-644D53651B2F}"/>
                  </a:ext>
                </a:extLst>
              </p:cNvPr>
              <p:cNvSpPr/>
              <p:nvPr userDrawn="1"/>
            </p:nvSpPr>
            <p:spPr>
              <a:xfrm>
                <a:off x="890875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Forme libre 11">
                <a:extLst>
                  <a:ext uri="{FF2B5EF4-FFF2-40B4-BE49-F238E27FC236}">
                    <a16:creationId xmlns:a16="http://schemas.microsoft.com/office/drawing/2014/main" id="{FD6AA061-7838-579D-E3CB-EED7D8F82FF5}"/>
                  </a:ext>
                </a:extLst>
              </p:cNvPr>
              <p:cNvSpPr/>
              <p:nvPr userDrawn="1"/>
            </p:nvSpPr>
            <p:spPr>
              <a:xfrm>
                <a:off x="9519548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Forme libre 11">
                <a:extLst>
                  <a:ext uri="{FF2B5EF4-FFF2-40B4-BE49-F238E27FC236}">
                    <a16:creationId xmlns:a16="http://schemas.microsoft.com/office/drawing/2014/main" id="{EF826D9C-B7DD-E450-F6C4-2DC57B7AC02C}"/>
                  </a:ext>
                </a:extLst>
              </p:cNvPr>
              <p:cNvSpPr/>
              <p:nvPr userDrawn="1"/>
            </p:nvSpPr>
            <p:spPr>
              <a:xfrm>
                <a:off x="10130339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Forme libre 11">
                <a:extLst>
                  <a:ext uri="{FF2B5EF4-FFF2-40B4-BE49-F238E27FC236}">
                    <a16:creationId xmlns:a16="http://schemas.microsoft.com/office/drawing/2014/main" id="{67FC5032-84AE-9109-2B1A-7EC46D4BE88C}"/>
                  </a:ext>
                </a:extLst>
              </p:cNvPr>
              <p:cNvSpPr/>
              <p:nvPr userDrawn="1"/>
            </p:nvSpPr>
            <p:spPr>
              <a:xfrm>
                <a:off x="7687177" y="3149918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Forme libre 11">
                <a:extLst>
                  <a:ext uri="{FF2B5EF4-FFF2-40B4-BE49-F238E27FC236}">
                    <a16:creationId xmlns:a16="http://schemas.microsoft.com/office/drawing/2014/main" id="{B7FCE171-7C79-05C1-BACA-02323980E3B4}"/>
                  </a:ext>
                </a:extLst>
              </p:cNvPr>
              <p:cNvSpPr/>
              <p:nvPr userDrawn="1"/>
            </p:nvSpPr>
            <p:spPr>
              <a:xfrm>
                <a:off x="829796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Forme libre 11">
                <a:extLst>
                  <a:ext uri="{FF2B5EF4-FFF2-40B4-BE49-F238E27FC236}">
                    <a16:creationId xmlns:a16="http://schemas.microsoft.com/office/drawing/2014/main" id="{2CCC53D2-0EDD-4A1F-79BE-3F581FB06957}"/>
                  </a:ext>
                </a:extLst>
              </p:cNvPr>
              <p:cNvSpPr/>
              <p:nvPr userDrawn="1"/>
            </p:nvSpPr>
            <p:spPr>
              <a:xfrm>
                <a:off x="890875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Forme libre 11">
                <a:extLst>
                  <a:ext uri="{FF2B5EF4-FFF2-40B4-BE49-F238E27FC236}">
                    <a16:creationId xmlns:a16="http://schemas.microsoft.com/office/drawing/2014/main" id="{A93C710E-E3E2-4733-4F3C-2902FF73287B}"/>
                  </a:ext>
                </a:extLst>
              </p:cNvPr>
              <p:cNvSpPr/>
              <p:nvPr userDrawn="1"/>
            </p:nvSpPr>
            <p:spPr>
              <a:xfrm>
                <a:off x="9519548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orme libre 11">
                <a:extLst>
                  <a:ext uri="{FF2B5EF4-FFF2-40B4-BE49-F238E27FC236}">
                    <a16:creationId xmlns:a16="http://schemas.microsoft.com/office/drawing/2014/main" id="{FEC579D5-FC7F-9D57-20A0-AA3E3860F96C}"/>
                  </a:ext>
                </a:extLst>
              </p:cNvPr>
              <p:cNvSpPr/>
              <p:nvPr userDrawn="1"/>
            </p:nvSpPr>
            <p:spPr>
              <a:xfrm>
                <a:off x="10130339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Forme libre 11">
                <a:extLst>
                  <a:ext uri="{FF2B5EF4-FFF2-40B4-BE49-F238E27FC236}">
                    <a16:creationId xmlns:a16="http://schemas.microsoft.com/office/drawing/2014/main" id="{D6F0DA90-6BF6-E3F8-7C2E-16CF1C77EF39}"/>
                  </a:ext>
                </a:extLst>
              </p:cNvPr>
              <p:cNvSpPr/>
              <p:nvPr userDrawn="1"/>
            </p:nvSpPr>
            <p:spPr>
              <a:xfrm>
                <a:off x="7687177" y="3734103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Forme libre 11">
                <a:extLst>
                  <a:ext uri="{FF2B5EF4-FFF2-40B4-BE49-F238E27FC236}">
                    <a16:creationId xmlns:a16="http://schemas.microsoft.com/office/drawing/2014/main" id="{EF989117-D457-8406-B575-46BE5B00952D}"/>
                  </a:ext>
                </a:extLst>
              </p:cNvPr>
              <p:cNvSpPr/>
              <p:nvPr userDrawn="1"/>
            </p:nvSpPr>
            <p:spPr>
              <a:xfrm>
                <a:off x="829796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Forme libre 11">
                <a:extLst>
                  <a:ext uri="{FF2B5EF4-FFF2-40B4-BE49-F238E27FC236}">
                    <a16:creationId xmlns:a16="http://schemas.microsoft.com/office/drawing/2014/main" id="{2DE214DF-9833-F54F-0737-D266B47599D9}"/>
                  </a:ext>
                </a:extLst>
              </p:cNvPr>
              <p:cNvSpPr/>
              <p:nvPr userDrawn="1"/>
            </p:nvSpPr>
            <p:spPr>
              <a:xfrm>
                <a:off x="890875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Forme libre 11">
                <a:extLst>
                  <a:ext uri="{FF2B5EF4-FFF2-40B4-BE49-F238E27FC236}">
                    <a16:creationId xmlns:a16="http://schemas.microsoft.com/office/drawing/2014/main" id="{68989AF0-A3B0-D392-0151-56263687E082}"/>
                  </a:ext>
                </a:extLst>
              </p:cNvPr>
              <p:cNvSpPr/>
              <p:nvPr userDrawn="1"/>
            </p:nvSpPr>
            <p:spPr>
              <a:xfrm>
                <a:off x="9519548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3" name="Forme libre 11">
                <a:extLst>
                  <a:ext uri="{FF2B5EF4-FFF2-40B4-BE49-F238E27FC236}">
                    <a16:creationId xmlns:a16="http://schemas.microsoft.com/office/drawing/2014/main" id="{6B033203-0F47-615E-C025-9468C4D0826B}"/>
                  </a:ext>
                </a:extLst>
              </p:cNvPr>
              <p:cNvSpPr/>
              <p:nvPr userDrawn="1"/>
            </p:nvSpPr>
            <p:spPr>
              <a:xfrm>
                <a:off x="10130339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Forme libre 11">
                <a:extLst>
                  <a:ext uri="{FF2B5EF4-FFF2-40B4-BE49-F238E27FC236}">
                    <a16:creationId xmlns:a16="http://schemas.microsoft.com/office/drawing/2014/main" id="{48AFFE19-BED0-A43F-56ED-E22FF7306A43}"/>
                  </a:ext>
                </a:extLst>
              </p:cNvPr>
              <p:cNvSpPr/>
              <p:nvPr userDrawn="1"/>
            </p:nvSpPr>
            <p:spPr>
              <a:xfrm>
                <a:off x="7687177" y="4316875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Forme libre 11">
                <a:extLst>
                  <a:ext uri="{FF2B5EF4-FFF2-40B4-BE49-F238E27FC236}">
                    <a16:creationId xmlns:a16="http://schemas.microsoft.com/office/drawing/2014/main" id="{EEEC2CB2-F7CE-3FE2-D06D-E9AB4429E719}"/>
                  </a:ext>
                </a:extLst>
              </p:cNvPr>
              <p:cNvSpPr/>
              <p:nvPr userDrawn="1"/>
            </p:nvSpPr>
            <p:spPr>
              <a:xfrm>
                <a:off x="829796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Forme libre 11">
                <a:extLst>
                  <a:ext uri="{FF2B5EF4-FFF2-40B4-BE49-F238E27FC236}">
                    <a16:creationId xmlns:a16="http://schemas.microsoft.com/office/drawing/2014/main" id="{789C6568-5501-637D-117D-276368A507BB}"/>
                  </a:ext>
                </a:extLst>
              </p:cNvPr>
              <p:cNvSpPr/>
              <p:nvPr userDrawn="1"/>
            </p:nvSpPr>
            <p:spPr>
              <a:xfrm>
                <a:off x="890875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Forme libre 11">
                <a:extLst>
                  <a:ext uri="{FF2B5EF4-FFF2-40B4-BE49-F238E27FC236}">
                    <a16:creationId xmlns:a16="http://schemas.microsoft.com/office/drawing/2014/main" id="{DE89666B-E49A-6CB3-D7A1-9B0808AA83FF}"/>
                  </a:ext>
                </a:extLst>
              </p:cNvPr>
              <p:cNvSpPr/>
              <p:nvPr userDrawn="1"/>
            </p:nvSpPr>
            <p:spPr>
              <a:xfrm>
                <a:off x="9519548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8" name="Forme libre 11">
                <a:extLst>
                  <a:ext uri="{FF2B5EF4-FFF2-40B4-BE49-F238E27FC236}">
                    <a16:creationId xmlns:a16="http://schemas.microsoft.com/office/drawing/2014/main" id="{88C56ADA-ABE3-D81A-C3B1-B61B2E13B364}"/>
                  </a:ext>
                </a:extLst>
              </p:cNvPr>
              <p:cNvSpPr/>
              <p:nvPr userDrawn="1"/>
            </p:nvSpPr>
            <p:spPr>
              <a:xfrm>
                <a:off x="10130339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Forme libre 11">
                <a:extLst>
                  <a:ext uri="{FF2B5EF4-FFF2-40B4-BE49-F238E27FC236}">
                    <a16:creationId xmlns:a16="http://schemas.microsoft.com/office/drawing/2014/main" id="{3996ED8B-40CB-2AFF-7422-4E4D073D26EE}"/>
                  </a:ext>
                </a:extLst>
              </p:cNvPr>
              <p:cNvSpPr/>
              <p:nvPr userDrawn="1"/>
            </p:nvSpPr>
            <p:spPr>
              <a:xfrm>
                <a:off x="7687177" y="4901060"/>
                <a:ext cx="459899" cy="457138"/>
              </a:xfrm>
              <a:custGeom>
                <a:avLst/>
                <a:gdLst>
                  <a:gd name="connsiteX0" fmla="*/ 3533858 w 5494236"/>
                  <a:gd name="connsiteY0" fmla="*/ 0 h 5461251"/>
                  <a:gd name="connsiteX1" fmla="*/ 5492795 w 5494236"/>
                  <a:gd name="connsiteY1" fmla="*/ 0 h 5461251"/>
                  <a:gd name="connsiteX2" fmla="*/ 5494236 w 5494236"/>
                  <a:gd name="connsiteY2" fmla="*/ 56984 h 5461251"/>
                  <a:gd name="connsiteX3" fmla="*/ 89969 w 5494236"/>
                  <a:gd name="connsiteY3" fmla="*/ 5461251 h 5461251"/>
                  <a:gd name="connsiteX4" fmla="*/ 0 w 5494236"/>
                  <a:gd name="connsiteY4" fmla="*/ 5458976 h 5461251"/>
                  <a:gd name="connsiteX5" fmla="*/ 0 w 5494236"/>
                  <a:gd name="connsiteY5" fmla="*/ 3500039 h 5461251"/>
                  <a:gd name="connsiteX6" fmla="*/ 89970 w 5494236"/>
                  <a:gd name="connsiteY6" fmla="*/ 3502314 h 5461251"/>
                  <a:gd name="connsiteX7" fmla="*/ 3535299 w 5494236"/>
                  <a:gd name="connsiteY7" fmla="*/ 56985 h 546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94236" h="5461251">
                    <a:moveTo>
                      <a:pt x="3533858" y="0"/>
                    </a:moveTo>
                    <a:lnTo>
                      <a:pt x="5492795" y="0"/>
                    </a:lnTo>
                    <a:lnTo>
                      <a:pt x="5494236" y="56984"/>
                    </a:lnTo>
                    <a:cubicBezTo>
                      <a:pt x="5494236" y="3041678"/>
                      <a:pt x="3074663" y="5461251"/>
                      <a:pt x="89969" y="5461251"/>
                    </a:cubicBezTo>
                    <a:lnTo>
                      <a:pt x="0" y="5458976"/>
                    </a:lnTo>
                    <a:lnTo>
                      <a:pt x="0" y="3500039"/>
                    </a:lnTo>
                    <a:lnTo>
                      <a:pt x="89970" y="3502314"/>
                    </a:lnTo>
                    <a:cubicBezTo>
                      <a:pt x="1992773" y="3502314"/>
                      <a:pt x="3535299" y="1959788"/>
                      <a:pt x="3535299" y="56985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" name="Forme libre 11">
              <a:extLst>
                <a:ext uri="{FF2B5EF4-FFF2-40B4-BE49-F238E27FC236}">
                  <a16:creationId xmlns:a16="http://schemas.microsoft.com/office/drawing/2014/main" id="{B67A79C3-B728-BF0F-652B-9D6DFE0088C6}"/>
                </a:ext>
              </a:extLst>
            </p:cNvPr>
            <p:cNvSpPr/>
            <p:nvPr userDrawn="1"/>
          </p:nvSpPr>
          <p:spPr>
            <a:xfrm>
              <a:off x="904725" y="2757798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0" name="Espace réservé de la date 3">
            <a:extLst>
              <a:ext uri="{FF2B5EF4-FFF2-40B4-BE49-F238E27FC236}">
                <a16:creationId xmlns:a16="http://schemas.microsoft.com/office/drawing/2014/main" id="{DEBB9701-997E-3849-21F8-662B4BC85A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26250" y="5770646"/>
            <a:ext cx="2743200" cy="214313"/>
          </a:xfrm>
          <a:prstGeom prst="rect">
            <a:avLst/>
          </a:prstGeom>
        </p:spPr>
        <p:txBody>
          <a:bodyPr lIns="0" tIns="0" rIns="0" bIns="0"/>
          <a:lstStyle>
            <a:lvl1pPr>
              <a:defRPr sz="1300" b="1" i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fld id="{BFB35AC0-9887-47C1-9884-4602B52A94D0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1" name="Titre 1">
            <a:extLst>
              <a:ext uri="{FF2B5EF4-FFF2-40B4-BE49-F238E27FC236}">
                <a16:creationId xmlns:a16="http://schemas.microsoft.com/office/drawing/2014/main" id="{E6BC45ED-F866-7ABC-005F-07F4ABAC61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22332" y="517645"/>
            <a:ext cx="10333038" cy="2216622"/>
          </a:xfrm>
        </p:spPr>
        <p:txBody>
          <a:bodyPr anchor="t" anchorCtr="0"/>
          <a:lstStyle>
            <a:lvl1pPr algn="l">
              <a:lnSpc>
                <a:spcPts val="52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fr-FR"/>
              <a:t>Speaker </a:t>
            </a:r>
            <a:r>
              <a:rPr lang="fr-FR" err="1"/>
              <a:t>Disclosures</a:t>
            </a:r>
            <a:br>
              <a:rPr lang="fr-FR"/>
            </a:br>
            <a:r>
              <a:rPr lang="fr-FR"/>
              <a:t>(Century Gothic 41 pt)</a:t>
            </a:r>
          </a:p>
        </p:txBody>
      </p:sp>
      <p:sp>
        <p:nvSpPr>
          <p:cNvPr id="42" name="Sous-titre 2">
            <a:extLst>
              <a:ext uri="{FF2B5EF4-FFF2-40B4-BE49-F238E27FC236}">
                <a16:creationId xmlns:a16="http://schemas.microsoft.com/office/drawing/2014/main" id="{23054D4F-A490-4A3F-E41A-5620429A671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22331" y="3391238"/>
            <a:ext cx="10333039" cy="165576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err="1"/>
              <a:t>Disclosures</a:t>
            </a:r>
            <a:endParaRPr lang="fr-FR"/>
          </a:p>
          <a:p>
            <a:r>
              <a:rPr lang="fr-FR"/>
              <a:t>(Century Gothic 24 pt)</a:t>
            </a:r>
          </a:p>
        </p:txBody>
      </p:sp>
    </p:spTree>
    <p:extLst>
      <p:ext uri="{BB962C8B-B14F-4D97-AF65-F5344CB8AC3E}">
        <p14:creationId xmlns:p14="http://schemas.microsoft.com/office/powerpoint/2010/main" val="25887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Speak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95FC55F-7BDB-98DF-B2AD-6658940B6A49}"/>
              </a:ext>
            </a:extLst>
          </p:cNvPr>
          <p:cNvGrpSpPr/>
          <p:nvPr userDrawn="1"/>
        </p:nvGrpSpPr>
        <p:grpSpPr>
          <a:xfrm>
            <a:off x="2701926" y="-24437"/>
            <a:ext cx="2288272" cy="2665595"/>
            <a:chOff x="7687177" y="1976439"/>
            <a:chExt cx="2903061" cy="3381759"/>
          </a:xfrm>
          <a:solidFill>
            <a:schemeClr val="bg1">
              <a:alpha val="5000"/>
            </a:schemeClr>
          </a:solidFill>
        </p:grpSpPr>
        <p:sp>
          <p:nvSpPr>
            <p:cNvPr id="11" name="Forme libre 11">
              <a:extLst>
                <a:ext uri="{FF2B5EF4-FFF2-40B4-BE49-F238E27FC236}">
                  <a16:creationId xmlns:a16="http://schemas.microsoft.com/office/drawing/2014/main" id="{195EFD41-F799-F1A8-C483-34930AD9CFA7}"/>
                </a:ext>
              </a:extLst>
            </p:cNvPr>
            <p:cNvSpPr/>
            <p:nvPr userDrawn="1"/>
          </p:nvSpPr>
          <p:spPr>
            <a:xfrm>
              <a:off x="829796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0FAA43FB-25F7-71A5-D60E-A1CB4391956F}"/>
                </a:ext>
              </a:extLst>
            </p:cNvPr>
            <p:cNvSpPr/>
            <p:nvPr userDrawn="1"/>
          </p:nvSpPr>
          <p:spPr>
            <a:xfrm>
              <a:off x="890875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orme libre 11">
              <a:extLst>
                <a:ext uri="{FF2B5EF4-FFF2-40B4-BE49-F238E27FC236}">
                  <a16:creationId xmlns:a16="http://schemas.microsoft.com/office/drawing/2014/main" id="{030514D5-A111-6AF6-7DD2-9C17F3C69B82}"/>
                </a:ext>
              </a:extLst>
            </p:cNvPr>
            <p:cNvSpPr/>
            <p:nvPr userDrawn="1"/>
          </p:nvSpPr>
          <p:spPr>
            <a:xfrm>
              <a:off x="9519548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Forme libre 11">
              <a:extLst>
                <a:ext uri="{FF2B5EF4-FFF2-40B4-BE49-F238E27FC236}">
                  <a16:creationId xmlns:a16="http://schemas.microsoft.com/office/drawing/2014/main" id="{B7A69AFB-7723-50E0-5467-459D42B7642D}"/>
                </a:ext>
              </a:extLst>
            </p:cNvPr>
            <p:cNvSpPr/>
            <p:nvPr userDrawn="1"/>
          </p:nvSpPr>
          <p:spPr>
            <a:xfrm>
              <a:off x="10130339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Forme libre 11">
              <a:extLst>
                <a:ext uri="{FF2B5EF4-FFF2-40B4-BE49-F238E27FC236}">
                  <a16:creationId xmlns:a16="http://schemas.microsoft.com/office/drawing/2014/main" id="{CC91E022-989A-88B4-4925-DD878D7B1B0F}"/>
                </a:ext>
              </a:extLst>
            </p:cNvPr>
            <p:cNvSpPr/>
            <p:nvPr userDrawn="1"/>
          </p:nvSpPr>
          <p:spPr>
            <a:xfrm>
              <a:off x="768717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Forme libre 11">
              <a:extLst>
                <a:ext uri="{FF2B5EF4-FFF2-40B4-BE49-F238E27FC236}">
                  <a16:creationId xmlns:a16="http://schemas.microsoft.com/office/drawing/2014/main" id="{9F94D142-247E-BFA1-F318-3F6C8EE1C3CA}"/>
                </a:ext>
              </a:extLst>
            </p:cNvPr>
            <p:cNvSpPr/>
            <p:nvPr userDrawn="1"/>
          </p:nvSpPr>
          <p:spPr>
            <a:xfrm>
              <a:off x="829796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Forme libre 11">
              <a:extLst>
                <a:ext uri="{FF2B5EF4-FFF2-40B4-BE49-F238E27FC236}">
                  <a16:creationId xmlns:a16="http://schemas.microsoft.com/office/drawing/2014/main" id="{59D748A8-18AF-5397-B7CF-7BB824B180BE}"/>
                </a:ext>
              </a:extLst>
            </p:cNvPr>
            <p:cNvSpPr/>
            <p:nvPr userDrawn="1"/>
          </p:nvSpPr>
          <p:spPr>
            <a:xfrm>
              <a:off x="890875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orme libre 11">
              <a:extLst>
                <a:ext uri="{FF2B5EF4-FFF2-40B4-BE49-F238E27FC236}">
                  <a16:creationId xmlns:a16="http://schemas.microsoft.com/office/drawing/2014/main" id="{85C41AE1-72A9-F07D-BD9B-F49E84ACBAE4}"/>
                </a:ext>
              </a:extLst>
            </p:cNvPr>
            <p:cNvSpPr/>
            <p:nvPr userDrawn="1"/>
          </p:nvSpPr>
          <p:spPr>
            <a:xfrm>
              <a:off x="9519548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 11">
              <a:extLst>
                <a:ext uri="{FF2B5EF4-FFF2-40B4-BE49-F238E27FC236}">
                  <a16:creationId xmlns:a16="http://schemas.microsoft.com/office/drawing/2014/main" id="{A6ECD8EE-8226-0089-A443-0CBCA3691FEC}"/>
                </a:ext>
              </a:extLst>
            </p:cNvPr>
            <p:cNvSpPr/>
            <p:nvPr userDrawn="1"/>
          </p:nvSpPr>
          <p:spPr>
            <a:xfrm>
              <a:off x="10130339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Forme libre 11">
              <a:extLst>
                <a:ext uri="{FF2B5EF4-FFF2-40B4-BE49-F238E27FC236}">
                  <a16:creationId xmlns:a16="http://schemas.microsoft.com/office/drawing/2014/main" id="{BDA9D6A0-B5EC-8AC4-E9D5-EC5927084EEC}"/>
                </a:ext>
              </a:extLst>
            </p:cNvPr>
            <p:cNvSpPr/>
            <p:nvPr userDrawn="1"/>
          </p:nvSpPr>
          <p:spPr>
            <a:xfrm>
              <a:off x="768717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orme libre 11">
              <a:extLst>
                <a:ext uri="{FF2B5EF4-FFF2-40B4-BE49-F238E27FC236}">
                  <a16:creationId xmlns:a16="http://schemas.microsoft.com/office/drawing/2014/main" id="{C751CD0A-52F5-4CF9-2C78-C118F0C5EE3F}"/>
                </a:ext>
              </a:extLst>
            </p:cNvPr>
            <p:cNvSpPr/>
            <p:nvPr userDrawn="1"/>
          </p:nvSpPr>
          <p:spPr>
            <a:xfrm>
              <a:off x="829796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orme libre 11">
              <a:extLst>
                <a:ext uri="{FF2B5EF4-FFF2-40B4-BE49-F238E27FC236}">
                  <a16:creationId xmlns:a16="http://schemas.microsoft.com/office/drawing/2014/main" id="{467CDAB9-232A-6A8A-6D2E-74EE3A64EDE4}"/>
                </a:ext>
              </a:extLst>
            </p:cNvPr>
            <p:cNvSpPr/>
            <p:nvPr userDrawn="1"/>
          </p:nvSpPr>
          <p:spPr>
            <a:xfrm>
              <a:off x="890875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orme libre 11">
              <a:extLst>
                <a:ext uri="{FF2B5EF4-FFF2-40B4-BE49-F238E27FC236}">
                  <a16:creationId xmlns:a16="http://schemas.microsoft.com/office/drawing/2014/main" id="{3CC6425F-716B-2F1A-F67F-5F031C02E74D}"/>
                </a:ext>
              </a:extLst>
            </p:cNvPr>
            <p:cNvSpPr/>
            <p:nvPr userDrawn="1"/>
          </p:nvSpPr>
          <p:spPr>
            <a:xfrm>
              <a:off x="9519548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orme libre 11">
              <a:extLst>
                <a:ext uri="{FF2B5EF4-FFF2-40B4-BE49-F238E27FC236}">
                  <a16:creationId xmlns:a16="http://schemas.microsoft.com/office/drawing/2014/main" id="{12A2C496-282D-5938-011E-FD4B3E437503}"/>
                </a:ext>
              </a:extLst>
            </p:cNvPr>
            <p:cNvSpPr/>
            <p:nvPr userDrawn="1"/>
          </p:nvSpPr>
          <p:spPr>
            <a:xfrm>
              <a:off x="10130339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orme libre 11">
              <a:extLst>
                <a:ext uri="{FF2B5EF4-FFF2-40B4-BE49-F238E27FC236}">
                  <a16:creationId xmlns:a16="http://schemas.microsoft.com/office/drawing/2014/main" id="{E6594E4A-4131-86B6-B8F6-3B1350D0C0E3}"/>
                </a:ext>
              </a:extLst>
            </p:cNvPr>
            <p:cNvSpPr/>
            <p:nvPr userDrawn="1"/>
          </p:nvSpPr>
          <p:spPr>
            <a:xfrm>
              <a:off x="768717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orme libre 11">
              <a:extLst>
                <a:ext uri="{FF2B5EF4-FFF2-40B4-BE49-F238E27FC236}">
                  <a16:creationId xmlns:a16="http://schemas.microsoft.com/office/drawing/2014/main" id="{2160BF5D-81AA-29F3-DFAD-E3DBFA0E9DDF}"/>
                </a:ext>
              </a:extLst>
            </p:cNvPr>
            <p:cNvSpPr/>
            <p:nvPr userDrawn="1"/>
          </p:nvSpPr>
          <p:spPr>
            <a:xfrm>
              <a:off x="829796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Forme libre 11">
              <a:extLst>
                <a:ext uri="{FF2B5EF4-FFF2-40B4-BE49-F238E27FC236}">
                  <a16:creationId xmlns:a16="http://schemas.microsoft.com/office/drawing/2014/main" id="{016BBF1F-07D8-AB61-916F-E46F07C0B60D}"/>
                </a:ext>
              </a:extLst>
            </p:cNvPr>
            <p:cNvSpPr/>
            <p:nvPr userDrawn="1"/>
          </p:nvSpPr>
          <p:spPr>
            <a:xfrm>
              <a:off x="890875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Forme libre 11">
              <a:extLst>
                <a:ext uri="{FF2B5EF4-FFF2-40B4-BE49-F238E27FC236}">
                  <a16:creationId xmlns:a16="http://schemas.microsoft.com/office/drawing/2014/main" id="{25D0151B-5A48-241E-E98A-FFBB992850E8}"/>
                </a:ext>
              </a:extLst>
            </p:cNvPr>
            <p:cNvSpPr/>
            <p:nvPr userDrawn="1"/>
          </p:nvSpPr>
          <p:spPr>
            <a:xfrm>
              <a:off x="9519548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Forme libre 11">
              <a:extLst>
                <a:ext uri="{FF2B5EF4-FFF2-40B4-BE49-F238E27FC236}">
                  <a16:creationId xmlns:a16="http://schemas.microsoft.com/office/drawing/2014/main" id="{17AD61B9-195A-9016-345D-842A7105B5A4}"/>
                </a:ext>
              </a:extLst>
            </p:cNvPr>
            <p:cNvSpPr/>
            <p:nvPr userDrawn="1"/>
          </p:nvSpPr>
          <p:spPr>
            <a:xfrm>
              <a:off x="10130339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Forme libre 11">
              <a:extLst>
                <a:ext uri="{FF2B5EF4-FFF2-40B4-BE49-F238E27FC236}">
                  <a16:creationId xmlns:a16="http://schemas.microsoft.com/office/drawing/2014/main" id="{3665766A-DE32-400A-E4A8-AB5513E07847}"/>
                </a:ext>
              </a:extLst>
            </p:cNvPr>
            <p:cNvSpPr/>
            <p:nvPr userDrawn="1"/>
          </p:nvSpPr>
          <p:spPr>
            <a:xfrm>
              <a:off x="768717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Forme libre 11">
              <a:extLst>
                <a:ext uri="{FF2B5EF4-FFF2-40B4-BE49-F238E27FC236}">
                  <a16:creationId xmlns:a16="http://schemas.microsoft.com/office/drawing/2014/main" id="{04333287-C4D3-382F-BDD1-4B589FB1B862}"/>
                </a:ext>
              </a:extLst>
            </p:cNvPr>
            <p:cNvSpPr/>
            <p:nvPr userDrawn="1"/>
          </p:nvSpPr>
          <p:spPr>
            <a:xfrm>
              <a:off x="829796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Forme libre 11">
              <a:extLst>
                <a:ext uri="{FF2B5EF4-FFF2-40B4-BE49-F238E27FC236}">
                  <a16:creationId xmlns:a16="http://schemas.microsoft.com/office/drawing/2014/main" id="{14B6E2CE-59B0-4131-6E5A-0E4C844AEFD5}"/>
                </a:ext>
              </a:extLst>
            </p:cNvPr>
            <p:cNvSpPr/>
            <p:nvPr userDrawn="1"/>
          </p:nvSpPr>
          <p:spPr>
            <a:xfrm>
              <a:off x="890875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Forme libre 11">
              <a:extLst>
                <a:ext uri="{FF2B5EF4-FFF2-40B4-BE49-F238E27FC236}">
                  <a16:creationId xmlns:a16="http://schemas.microsoft.com/office/drawing/2014/main" id="{8DCB8A1F-060D-C804-C1C4-E22DE65F6DD8}"/>
                </a:ext>
              </a:extLst>
            </p:cNvPr>
            <p:cNvSpPr/>
            <p:nvPr userDrawn="1"/>
          </p:nvSpPr>
          <p:spPr>
            <a:xfrm>
              <a:off x="9519548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Forme libre 11">
              <a:extLst>
                <a:ext uri="{FF2B5EF4-FFF2-40B4-BE49-F238E27FC236}">
                  <a16:creationId xmlns:a16="http://schemas.microsoft.com/office/drawing/2014/main" id="{AFE566BC-ACF1-EC88-5536-219D4C0E60B5}"/>
                </a:ext>
              </a:extLst>
            </p:cNvPr>
            <p:cNvSpPr/>
            <p:nvPr userDrawn="1"/>
          </p:nvSpPr>
          <p:spPr>
            <a:xfrm>
              <a:off x="10130339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Forme libre 11">
              <a:extLst>
                <a:ext uri="{FF2B5EF4-FFF2-40B4-BE49-F238E27FC236}">
                  <a16:creationId xmlns:a16="http://schemas.microsoft.com/office/drawing/2014/main" id="{EDFA3957-A67F-2F9E-31D2-E35510584DA2}"/>
                </a:ext>
              </a:extLst>
            </p:cNvPr>
            <p:cNvSpPr/>
            <p:nvPr userDrawn="1"/>
          </p:nvSpPr>
          <p:spPr>
            <a:xfrm>
              <a:off x="768717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Forme libre 11">
              <a:extLst>
                <a:ext uri="{FF2B5EF4-FFF2-40B4-BE49-F238E27FC236}">
                  <a16:creationId xmlns:a16="http://schemas.microsoft.com/office/drawing/2014/main" id="{14458AAF-681E-32F1-AFD7-A589CA76B322}"/>
                </a:ext>
              </a:extLst>
            </p:cNvPr>
            <p:cNvSpPr/>
            <p:nvPr userDrawn="1"/>
          </p:nvSpPr>
          <p:spPr>
            <a:xfrm>
              <a:off x="829796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Forme libre 11">
              <a:extLst>
                <a:ext uri="{FF2B5EF4-FFF2-40B4-BE49-F238E27FC236}">
                  <a16:creationId xmlns:a16="http://schemas.microsoft.com/office/drawing/2014/main" id="{A01669A4-8A1F-A552-8D73-5FE2D9002161}"/>
                </a:ext>
              </a:extLst>
            </p:cNvPr>
            <p:cNvSpPr/>
            <p:nvPr userDrawn="1"/>
          </p:nvSpPr>
          <p:spPr>
            <a:xfrm>
              <a:off x="890875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 11">
              <a:extLst>
                <a:ext uri="{FF2B5EF4-FFF2-40B4-BE49-F238E27FC236}">
                  <a16:creationId xmlns:a16="http://schemas.microsoft.com/office/drawing/2014/main" id="{94932F5E-6504-E043-868D-D5B22AA31FE6}"/>
                </a:ext>
              </a:extLst>
            </p:cNvPr>
            <p:cNvSpPr/>
            <p:nvPr userDrawn="1"/>
          </p:nvSpPr>
          <p:spPr>
            <a:xfrm>
              <a:off x="9519548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Forme libre 11">
              <a:extLst>
                <a:ext uri="{FF2B5EF4-FFF2-40B4-BE49-F238E27FC236}">
                  <a16:creationId xmlns:a16="http://schemas.microsoft.com/office/drawing/2014/main" id="{81B9D80E-21BF-0F78-E2C3-C169C65D29DB}"/>
                </a:ext>
              </a:extLst>
            </p:cNvPr>
            <p:cNvSpPr/>
            <p:nvPr userDrawn="1"/>
          </p:nvSpPr>
          <p:spPr>
            <a:xfrm>
              <a:off x="10130339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orme libre 11">
              <a:extLst>
                <a:ext uri="{FF2B5EF4-FFF2-40B4-BE49-F238E27FC236}">
                  <a16:creationId xmlns:a16="http://schemas.microsoft.com/office/drawing/2014/main" id="{B396F8CD-AF53-7380-F39B-4A9E2A5ACDA9}"/>
                </a:ext>
              </a:extLst>
            </p:cNvPr>
            <p:cNvSpPr/>
            <p:nvPr userDrawn="1"/>
          </p:nvSpPr>
          <p:spPr>
            <a:xfrm>
              <a:off x="768717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1" name="Freeform: Shape 2">
            <a:extLst>
              <a:ext uri="{FF2B5EF4-FFF2-40B4-BE49-F238E27FC236}">
                <a16:creationId xmlns:a16="http://schemas.microsoft.com/office/drawing/2014/main" id="{26A9BE07-2685-1FC1-D679-8FFB8A057982}"/>
              </a:ext>
            </a:extLst>
          </p:cNvPr>
          <p:cNvSpPr/>
          <p:nvPr userDrawn="1"/>
        </p:nvSpPr>
        <p:spPr>
          <a:xfrm>
            <a:off x="-933502" y="653280"/>
            <a:ext cx="5771423" cy="3757573"/>
          </a:xfrm>
          <a:custGeom>
            <a:avLst/>
            <a:gdLst>
              <a:gd name="connsiteX0" fmla="*/ 4240968 w 5771423"/>
              <a:gd name="connsiteY0" fmla="*/ 0 h 3757573"/>
              <a:gd name="connsiteX1" fmla="*/ 5771423 w 5771423"/>
              <a:gd name="connsiteY1" fmla="*/ 0 h 3757573"/>
              <a:gd name="connsiteX2" fmla="*/ 1393925 w 5771423"/>
              <a:gd name="connsiteY2" fmla="*/ 3757573 h 3757573"/>
              <a:gd name="connsiteX3" fmla="*/ 42795 w 5771423"/>
              <a:gd name="connsiteY3" fmla="*/ 3546039 h 3757573"/>
              <a:gd name="connsiteX4" fmla="*/ 0 w 5771423"/>
              <a:gd name="connsiteY4" fmla="*/ 3531235 h 3757573"/>
              <a:gd name="connsiteX5" fmla="*/ 0 w 5771423"/>
              <a:gd name="connsiteY5" fmla="*/ 1899900 h 3757573"/>
              <a:gd name="connsiteX6" fmla="*/ 140 w 5771423"/>
              <a:gd name="connsiteY6" fmla="*/ 1899983 h 3757573"/>
              <a:gd name="connsiteX7" fmla="*/ 1393925 w 5771423"/>
              <a:gd name="connsiteY7" fmla="*/ 2253762 h 3757573"/>
              <a:gd name="connsiteX8" fmla="*/ 4240968 w 5771423"/>
              <a:gd name="connsiteY8" fmla="*/ 0 h 3757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1423" h="3757573">
                <a:moveTo>
                  <a:pt x="4240968" y="0"/>
                </a:moveTo>
                <a:lnTo>
                  <a:pt x="5771423" y="0"/>
                </a:lnTo>
                <a:cubicBezTo>
                  <a:pt x="5406928" y="2222144"/>
                  <a:pt x="3529031" y="3757573"/>
                  <a:pt x="1393925" y="3757573"/>
                </a:cubicBezTo>
                <a:cubicBezTo>
                  <a:pt x="926871" y="3757573"/>
                  <a:pt x="472107" y="3684101"/>
                  <a:pt x="42795" y="3546039"/>
                </a:cubicBezTo>
                <a:lnTo>
                  <a:pt x="0" y="3531235"/>
                </a:lnTo>
                <a:lnTo>
                  <a:pt x="0" y="1899900"/>
                </a:lnTo>
                <a:lnTo>
                  <a:pt x="140" y="1899983"/>
                </a:lnTo>
                <a:cubicBezTo>
                  <a:pt x="421571" y="2128467"/>
                  <a:pt x="899405" y="2253762"/>
                  <a:pt x="1393925" y="2253762"/>
                </a:cubicBezTo>
                <a:cubicBezTo>
                  <a:pt x="2712645" y="2253762"/>
                  <a:pt x="3912710" y="1362774"/>
                  <a:pt x="4240968" y="0"/>
                </a:cubicBezTo>
                <a:close/>
              </a:path>
            </a:pathLst>
          </a:custGeom>
          <a:solidFill>
            <a:schemeClr val="accent6">
              <a:alpha val="37000"/>
            </a:schemeClr>
          </a:solidFill>
          <a:ln w="316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2" name="Forme libre 11">
            <a:extLst>
              <a:ext uri="{FF2B5EF4-FFF2-40B4-BE49-F238E27FC236}">
                <a16:creationId xmlns:a16="http://schemas.microsoft.com/office/drawing/2014/main" id="{3DEEABEE-AC8B-B5A5-3C6C-25A5A3E2CF48}"/>
              </a:ext>
            </a:extLst>
          </p:cNvPr>
          <p:cNvSpPr/>
          <p:nvPr userDrawn="1"/>
        </p:nvSpPr>
        <p:spPr>
          <a:xfrm>
            <a:off x="-28777" y="-386865"/>
            <a:ext cx="4124967" cy="4100202"/>
          </a:xfrm>
          <a:custGeom>
            <a:avLst/>
            <a:gdLst>
              <a:gd name="connsiteX0" fmla="*/ 3533858 w 5494236"/>
              <a:gd name="connsiteY0" fmla="*/ 0 h 5461251"/>
              <a:gd name="connsiteX1" fmla="*/ 5492795 w 5494236"/>
              <a:gd name="connsiteY1" fmla="*/ 0 h 5461251"/>
              <a:gd name="connsiteX2" fmla="*/ 5494236 w 5494236"/>
              <a:gd name="connsiteY2" fmla="*/ 56984 h 5461251"/>
              <a:gd name="connsiteX3" fmla="*/ 89969 w 5494236"/>
              <a:gd name="connsiteY3" fmla="*/ 5461251 h 5461251"/>
              <a:gd name="connsiteX4" fmla="*/ 0 w 5494236"/>
              <a:gd name="connsiteY4" fmla="*/ 5458976 h 5461251"/>
              <a:gd name="connsiteX5" fmla="*/ 0 w 5494236"/>
              <a:gd name="connsiteY5" fmla="*/ 3500039 h 5461251"/>
              <a:gd name="connsiteX6" fmla="*/ 89970 w 5494236"/>
              <a:gd name="connsiteY6" fmla="*/ 3502314 h 5461251"/>
              <a:gd name="connsiteX7" fmla="*/ 3535299 w 5494236"/>
              <a:gd name="connsiteY7" fmla="*/ 56985 h 546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94236" h="5461251">
                <a:moveTo>
                  <a:pt x="3533858" y="0"/>
                </a:moveTo>
                <a:lnTo>
                  <a:pt x="5492795" y="0"/>
                </a:lnTo>
                <a:lnTo>
                  <a:pt x="5494236" y="56984"/>
                </a:lnTo>
                <a:cubicBezTo>
                  <a:pt x="5494236" y="3041678"/>
                  <a:pt x="3074663" y="5461251"/>
                  <a:pt x="89969" y="5461251"/>
                </a:cubicBezTo>
                <a:lnTo>
                  <a:pt x="0" y="5458976"/>
                </a:lnTo>
                <a:lnTo>
                  <a:pt x="0" y="3500039"/>
                </a:lnTo>
                <a:lnTo>
                  <a:pt x="89970" y="3502314"/>
                </a:lnTo>
                <a:cubicBezTo>
                  <a:pt x="1992773" y="3502314"/>
                  <a:pt x="3535299" y="1959788"/>
                  <a:pt x="3535299" y="56985"/>
                </a:cubicBezTo>
                <a:close/>
              </a:path>
            </a:pathLst>
          </a:cu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10603D0-B6A9-A76A-F956-763434D43ACA}"/>
              </a:ext>
            </a:extLst>
          </p:cNvPr>
          <p:cNvSpPr>
            <a:spLocks noChangeAspect="1"/>
          </p:cNvSpPr>
          <p:nvPr userDrawn="1"/>
        </p:nvSpPr>
        <p:spPr>
          <a:xfrm>
            <a:off x="1855190" y="1376037"/>
            <a:ext cx="4678585" cy="468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 anchorCtr="1">
            <a:normAutofit/>
          </a:bodyPr>
          <a:lstStyle/>
          <a:p>
            <a:pPr algn="l">
              <a:lnSpc>
                <a:spcPts val="2200"/>
              </a:lnSpc>
            </a:pPr>
            <a:endParaRPr lang="en-US" sz="1600" b="1" i="0">
              <a:latin typeface="Century Gothic" panose="020B0502020202020204" pitchFamily="34" charset="0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703C28C-CE19-6BBA-9C91-D585146F09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93971" y="377149"/>
            <a:ext cx="4993230" cy="983853"/>
          </a:xfrm>
        </p:spPr>
        <p:txBody>
          <a:bodyPr/>
          <a:lstStyle>
            <a:lvl1pPr marL="0" indent="0" algn="l">
              <a:buNone/>
              <a:defRPr sz="4200" b="1"/>
            </a:lvl1pPr>
          </a:lstStyle>
          <a:p>
            <a:pPr lvl="0"/>
            <a:r>
              <a:rPr lang="en-GB"/>
              <a:t>Speaker Name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47A9A639-AAFD-18E4-FEC1-875DDFB1BC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175182" y="1722745"/>
            <a:ext cx="4038599" cy="4011253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CB275B6D-A28D-7EB3-EAFA-F98BF21F74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84881" y="1682948"/>
            <a:ext cx="4993229" cy="26558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5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Facul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95FC55F-7BDB-98DF-B2AD-6658940B6A49}"/>
              </a:ext>
            </a:extLst>
          </p:cNvPr>
          <p:cNvGrpSpPr/>
          <p:nvPr userDrawn="1"/>
        </p:nvGrpSpPr>
        <p:grpSpPr>
          <a:xfrm>
            <a:off x="2698054" y="127564"/>
            <a:ext cx="2288272" cy="2665595"/>
            <a:chOff x="7687177" y="1976439"/>
            <a:chExt cx="2903061" cy="3381759"/>
          </a:xfrm>
          <a:solidFill>
            <a:schemeClr val="bg1">
              <a:alpha val="5000"/>
            </a:schemeClr>
          </a:solidFill>
        </p:grpSpPr>
        <p:sp>
          <p:nvSpPr>
            <p:cNvPr id="11" name="Forme libre 11">
              <a:extLst>
                <a:ext uri="{FF2B5EF4-FFF2-40B4-BE49-F238E27FC236}">
                  <a16:creationId xmlns:a16="http://schemas.microsoft.com/office/drawing/2014/main" id="{195EFD41-F799-F1A8-C483-34930AD9CFA7}"/>
                </a:ext>
              </a:extLst>
            </p:cNvPr>
            <p:cNvSpPr/>
            <p:nvPr userDrawn="1"/>
          </p:nvSpPr>
          <p:spPr>
            <a:xfrm>
              <a:off x="829796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0FAA43FB-25F7-71A5-D60E-A1CB4391956F}"/>
                </a:ext>
              </a:extLst>
            </p:cNvPr>
            <p:cNvSpPr/>
            <p:nvPr userDrawn="1"/>
          </p:nvSpPr>
          <p:spPr>
            <a:xfrm>
              <a:off x="890875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Forme libre 11">
              <a:extLst>
                <a:ext uri="{FF2B5EF4-FFF2-40B4-BE49-F238E27FC236}">
                  <a16:creationId xmlns:a16="http://schemas.microsoft.com/office/drawing/2014/main" id="{030514D5-A111-6AF6-7DD2-9C17F3C69B82}"/>
                </a:ext>
              </a:extLst>
            </p:cNvPr>
            <p:cNvSpPr/>
            <p:nvPr userDrawn="1"/>
          </p:nvSpPr>
          <p:spPr>
            <a:xfrm>
              <a:off x="9519548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Forme libre 11">
              <a:extLst>
                <a:ext uri="{FF2B5EF4-FFF2-40B4-BE49-F238E27FC236}">
                  <a16:creationId xmlns:a16="http://schemas.microsoft.com/office/drawing/2014/main" id="{B7A69AFB-7723-50E0-5467-459D42B7642D}"/>
                </a:ext>
              </a:extLst>
            </p:cNvPr>
            <p:cNvSpPr/>
            <p:nvPr userDrawn="1"/>
          </p:nvSpPr>
          <p:spPr>
            <a:xfrm>
              <a:off x="10130339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Forme libre 11">
              <a:extLst>
                <a:ext uri="{FF2B5EF4-FFF2-40B4-BE49-F238E27FC236}">
                  <a16:creationId xmlns:a16="http://schemas.microsoft.com/office/drawing/2014/main" id="{CC91E022-989A-88B4-4925-DD878D7B1B0F}"/>
                </a:ext>
              </a:extLst>
            </p:cNvPr>
            <p:cNvSpPr/>
            <p:nvPr userDrawn="1"/>
          </p:nvSpPr>
          <p:spPr>
            <a:xfrm>
              <a:off x="7687177" y="1976439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Forme libre 11">
              <a:extLst>
                <a:ext uri="{FF2B5EF4-FFF2-40B4-BE49-F238E27FC236}">
                  <a16:creationId xmlns:a16="http://schemas.microsoft.com/office/drawing/2014/main" id="{9F94D142-247E-BFA1-F318-3F6C8EE1C3CA}"/>
                </a:ext>
              </a:extLst>
            </p:cNvPr>
            <p:cNvSpPr/>
            <p:nvPr userDrawn="1"/>
          </p:nvSpPr>
          <p:spPr>
            <a:xfrm>
              <a:off x="829796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Forme libre 11">
              <a:extLst>
                <a:ext uri="{FF2B5EF4-FFF2-40B4-BE49-F238E27FC236}">
                  <a16:creationId xmlns:a16="http://schemas.microsoft.com/office/drawing/2014/main" id="{59D748A8-18AF-5397-B7CF-7BB824B180BE}"/>
                </a:ext>
              </a:extLst>
            </p:cNvPr>
            <p:cNvSpPr/>
            <p:nvPr userDrawn="1"/>
          </p:nvSpPr>
          <p:spPr>
            <a:xfrm>
              <a:off x="890875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Forme libre 11">
              <a:extLst>
                <a:ext uri="{FF2B5EF4-FFF2-40B4-BE49-F238E27FC236}">
                  <a16:creationId xmlns:a16="http://schemas.microsoft.com/office/drawing/2014/main" id="{85C41AE1-72A9-F07D-BD9B-F49E84ACBAE4}"/>
                </a:ext>
              </a:extLst>
            </p:cNvPr>
            <p:cNvSpPr/>
            <p:nvPr userDrawn="1"/>
          </p:nvSpPr>
          <p:spPr>
            <a:xfrm>
              <a:off x="9519548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Forme libre 11">
              <a:extLst>
                <a:ext uri="{FF2B5EF4-FFF2-40B4-BE49-F238E27FC236}">
                  <a16:creationId xmlns:a16="http://schemas.microsoft.com/office/drawing/2014/main" id="{A6ECD8EE-8226-0089-A443-0CBCA3691FEC}"/>
                </a:ext>
              </a:extLst>
            </p:cNvPr>
            <p:cNvSpPr/>
            <p:nvPr userDrawn="1"/>
          </p:nvSpPr>
          <p:spPr>
            <a:xfrm>
              <a:off x="10130339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Forme libre 11">
              <a:extLst>
                <a:ext uri="{FF2B5EF4-FFF2-40B4-BE49-F238E27FC236}">
                  <a16:creationId xmlns:a16="http://schemas.microsoft.com/office/drawing/2014/main" id="{BDA9D6A0-B5EC-8AC4-E9D5-EC5927084EEC}"/>
                </a:ext>
              </a:extLst>
            </p:cNvPr>
            <p:cNvSpPr/>
            <p:nvPr userDrawn="1"/>
          </p:nvSpPr>
          <p:spPr>
            <a:xfrm>
              <a:off x="7687177" y="2560624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orme libre 11">
              <a:extLst>
                <a:ext uri="{FF2B5EF4-FFF2-40B4-BE49-F238E27FC236}">
                  <a16:creationId xmlns:a16="http://schemas.microsoft.com/office/drawing/2014/main" id="{C751CD0A-52F5-4CF9-2C78-C118F0C5EE3F}"/>
                </a:ext>
              </a:extLst>
            </p:cNvPr>
            <p:cNvSpPr/>
            <p:nvPr userDrawn="1"/>
          </p:nvSpPr>
          <p:spPr>
            <a:xfrm>
              <a:off x="829796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orme libre 11">
              <a:extLst>
                <a:ext uri="{FF2B5EF4-FFF2-40B4-BE49-F238E27FC236}">
                  <a16:creationId xmlns:a16="http://schemas.microsoft.com/office/drawing/2014/main" id="{467CDAB9-232A-6A8A-6D2E-74EE3A64EDE4}"/>
                </a:ext>
              </a:extLst>
            </p:cNvPr>
            <p:cNvSpPr/>
            <p:nvPr userDrawn="1"/>
          </p:nvSpPr>
          <p:spPr>
            <a:xfrm>
              <a:off x="890875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Forme libre 11">
              <a:extLst>
                <a:ext uri="{FF2B5EF4-FFF2-40B4-BE49-F238E27FC236}">
                  <a16:creationId xmlns:a16="http://schemas.microsoft.com/office/drawing/2014/main" id="{3CC6425F-716B-2F1A-F67F-5F031C02E74D}"/>
                </a:ext>
              </a:extLst>
            </p:cNvPr>
            <p:cNvSpPr/>
            <p:nvPr userDrawn="1"/>
          </p:nvSpPr>
          <p:spPr>
            <a:xfrm>
              <a:off x="9519548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Forme libre 11">
              <a:extLst>
                <a:ext uri="{FF2B5EF4-FFF2-40B4-BE49-F238E27FC236}">
                  <a16:creationId xmlns:a16="http://schemas.microsoft.com/office/drawing/2014/main" id="{12A2C496-282D-5938-011E-FD4B3E437503}"/>
                </a:ext>
              </a:extLst>
            </p:cNvPr>
            <p:cNvSpPr/>
            <p:nvPr userDrawn="1"/>
          </p:nvSpPr>
          <p:spPr>
            <a:xfrm>
              <a:off x="10130339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Forme libre 11">
              <a:extLst>
                <a:ext uri="{FF2B5EF4-FFF2-40B4-BE49-F238E27FC236}">
                  <a16:creationId xmlns:a16="http://schemas.microsoft.com/office/drawing/2014/main" id="{E6594E4A-4131-86B6-B8F6-3B1350D0C0E3}"/>
                </a:ext>
              </a:extLst>
            </p:cNvPr>
            <p:cNvSpPr/>
            <p:nvPr userDrawn="1"/>
          </p:nvSpPr>
          <p:spPr>
            <a:xfrm>
              <a:off x="7687177" y="3149918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Forme libre 11">
              <a:extLst>
                <a:ext uri="{FF2B5EF4-FFF2-40B4-BE49-F238E27FC236}">
                  <a16:creationId xmlns:a16="http://schemas.microsoft.com/office/drawing/2014/main" id="{2160BF5D-81AA-29F3-DFAD-E3DBFA0E9DDF}"/>
                </a:ext>
              </a:extLst>
            </p:cNvPr>
            <p:cNvSpPr/>
            <p:nvPr userDrawn="1"/>
          </p:nvSpPr>
          <p:spPr>
            <a:xfrm>
              <a:off x="829796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Forme libre 11">
              <a:extLst>
                <a:ext uri="{FF2B5EF4-FFF2-40B4-BE49-F238E27FC236}">
                  <a16:creationId xmlns:a16="http://schemas.microsoft.com/office/drawing/2014/main" id="{016BBF1F-07D8-AB61-916F-E46F07C0B60D}"/>
                </a:ext>
              </a:extLst>
            </p:cNvPr>
            <p:cNvSpPr/>
            <p:nvPr userDrawn="1"/>
          </p:nvSpPr>
          <p:spPr>
            <a:xfrm>
              <a:off x="890875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Forme libre 11">
              <a:extLst>
                <a:ext uri="{FF2B5EF4-FFF2-40B4-BE49-F238E27FC236}">
                  <a16:creationId xmlns:a16="http://schemas.microsoft.com/office/drawing/2014/main" id="{25D0151B-5A48-241E-E98A-FFBB992850E8}"/>
                </a:ext>
              </a:extLst>
            </p:cNvPr>
            <p:cNvSpPr/>
            <p:nvPr userDrawn="1"/>
          </p:nvSpPr>
          <p:spPr>
            <a:xfrm>
              <a:off x="9519548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Forme libre 11">
              <a:extLst>
                <a:ext uri="{FF2B5EF4-FFF2-40B4-BE49-F238E27FC236}">
                  <a16:creationId xmlns:a16="http://schemas.microsoft.com/office/drawing/2014/main" id="{17AD61B9-195A-9016-345D-842A7105B5A4}"/>
                </a:ext>
              </a:extLst>
            </p:cNvPr>
            <p:cNvSpPr/>
            <p:nvPr userDrawn="1"/>
          </p:nvSpPr>
          <p:spPr>
            <a:xfrm>
              <a:off x="10130339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Forme libre 11">
              <a:extLst>
                <a:ext uri="{FF2B5EF4-FFF2-40B4-BE49-F238E27FC236}">
                  <a16:creationId xmlns:a16="http://schemas.microsoft.com/office/drawing/2014/main" id="{3665766A-DE32-400A-E4A8-AB5513E07847}"/>
                </a:ext>
              </a:extLst>
            </p:cNvPr>
            <p:cNvSpPr/>
            <p:nvPr userDrawn="1"/>
          </p:nvSpPr>
          <p:spPr>
            <a:xfrm>
              <a:off x="7687177" y="3734103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Forme libre 11">
              <a:extLst>
                <a:ext uri="{FF2B5EF4-FFF2-40B4-BE49-F238E27FC236}">
                  <a16:creationId xmlns:a16="http://schemas.microsoft.com/office/drawing/2014/main" id="{04333287-C4D3-382F-BDD1-4B589FB1B862}"/>
                </a:ext>
              </a:extLst>
            </p:cNvPr>
            <p:cNvSpPr/>
            <p:nvPr userDrawn="1"/>
          </p:nvSpPr>
          <p:spPr>
            <a:xfrm>
              <a:off x="829796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Forme libre 11">
              <a:extLst>
                <a:ext uri="{FF2B5EF4-FFF2-40B4-BE49-F238E27FC236}">
                  <a16:creationId xmlns:a16="http://schemas.microsoft.com/office/drawing/2014/main" id="{14B6E2CE-59B0-4131-6E5A-0E4C844AEFD5}"/>
                </a:ext>
              </a:extLst>
            </p:cNvPr>
            <p:cNvSpPr/>
            <p:nvPr userDrawn="1"/>
          </p:nvSpPr>
          <p:spPr>
            <a:xfrm>
              <a:off x="890875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Forme libre 11">
              <a:extLst>
                <a:ext uri="{FF2B5EF4-FFF2-40B4-BE49-F238E27FC236}">
                  <a16:creationId xmlns:a16="http://schemas.microsoft.com/office/drawing/2014/main" id="{8DCB8A1F-060D-C804-C1C4-E22DE65F6DD8}"/>
                </a:ext>
              </a:extLst>
            </p:cNvPr>
            <p:cNvSpPr/>
            <p:nvPr userDrawn="1"/>
          </p:nvSpPr>
          <p:spPr>
            <a:xfrm>
              <a:off x="9519548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Forme libre 11">
              <a:extLst>
                <a:ext uri="{FF2B5EF4-FFF2-40B4-BE49-F238E27FC236}">
                  <a16:creationId xmlns:a16="http://schemas.microsoft.com/office/drawing/2014/main" id="{AFE566BC-ACF1-EC88-5536-219D4C0E60B5}"/>
                </a:ext>
              </a:extLst>
            </p:cNvPr>
            <p:cNvSpPr/>
            <p:nvPr userDrawn="1"/>
          </p:nvSpPr>
          <p:spPr>
            <a:xfrm>
              <a:off x="10130339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Forme libre 11">
              <a:extLst>
                <a:ext uri="{FF2B5EF4-FFF2-40B4-BE49-F238E27FC236}">
                  <a16:creationId xmlns:a16="http://schemas.microsoft.com/office/drawing/2014/main" id="{EDFA3957-A67F-2F9E-31D2-E35510584DA2}"/>
                </a:ext>
              </a:extLst>
            </p:cNvPr>
            <p:cNvSpPr/>
            <p:nvPr userDrawn="1"/>
          </p:nvSpPr>
          <p:spPr>
            <a:xfrm>
              <a:off x="7687177" y="4316875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Forme libre 11">
              <a:extLst>
                <a:ext uri="{FF2B5EF4-FFF2-40B4-BE49-F238E27FC236}">
                  <a16:creationId xmlns:a16="http://schemas.microsoft.com/office/drawing/2014/main" id="{14458AAF-681E-32F1-AFD7-A589CA76B322}"/>
                </a:ext>
              </a:extLst>
            </p:cNvPr>
            <p:cNvSpPr/>
            <p:nvPr userDrawn="1"/>
          </p:nvSpPr>
          <p:spPr>
            <a:xfrm>
              <a:off x="829796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Forme libre 11">
              <a:extLst>
                <a:ext uri="{FF2B5EF4-FFF2-40B4-BE49-F238E27FC236}">
                  <a16:creationId xmlns:a16="http://schemas.microsoft.com/office/drawing/2014/main" id="{A01669A4-8A1F-A552-8D73-5FE2D9002161}"/>
                </a:ext>
              </a:extLst>
            </p:cNvPr>
            <p:cNvSpPr/>
            <p:nvPr userDrawn="1"/>
          </p:nvSpPr>
          <p:spPr>
            <a:xfrm>
              <a:off x="890875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Forme libre 11">
              <a:extLst>
                <a:ext uri="{FF2B5EF4-FFF2-40B4-BE49-F238E27FC236}">
                  <a16:creationId xmlns:a16="http://schemas.microsoft.com/office/drawing/2014/main" id="{94932F5E-6504-E043-868D-D5B22AA31FE6}"/>
                </a:ext>
              </a:extLst>
            </p:cNvPr>
            <p:cNvSpPr/>
            <p:nvPr userDrawn="1"/>
          </p:nvSpPr>
          <p:spPr>
            <a:xfrm>
              <a:off x="9519548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Forme libre 11">
              <a:extLst>
                <a:ext uri="{FF2B5EF4-FFF2-40B4-BE49-F238E27FC236}">
                  <a16:creationId xmlns:a16="http://schemas.microsoft.com/office/drawing/2014/main" id="{81B9D80E-21BF-0F78-E2C3-C169C65D29DB}"/>
                </a:ext>
              </a:extLst>
            </p:cNvPr>
            <p:cNvSpPr/>
            <p:nvPr userDrawn="1"/>
          </p:nvSpPr>
          <p:spPr>
            <a:xfrm>
              <a:off x="10130339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Forme libre 11">
              <a:extLst>
                <a:ext uri="{FF2B5EF4-FFF2-40B4-BE49-F238E27FC236}">
                  <a16:creationId xmlns:a16="http://schemas.microsoft.com/office/drawing/2014/main" id="{B396F8CD-AF53-7380-F39B-4A9E2A5ACDA9}"/>
                </a:ext>
              </a:extLst>
            </p:cNvPr>
            <p:cNvSpPr/>
            <p:nvPr userDrawn="1"/>
          </p:nvSpPr>
          <p:spPr>
            <a:xfrm>
              <a:off x="7687177" y="4901060"/>
              <a:ext cx="459899" cy="457138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grp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1" name="Freeform: Shape 2">
            <a:extLst>
              <a:ext uri="{FF2B5EF4-FFF2-40B4-BE49-F238E27FC236}">
                <a16:creationId xmlns:a16="http://schemas.microsoft.com/office/drawing/2014/main" id="{26A9BE07-2685-1FC1-D679-8FFB8A057982}"/>
              </a:ext>
            </a:extLst>
          </p:cNvPr>
          <p:cNvSpPr/>
          <p:nvPr userDrawn="1"/>
        </p:nvSpPr>
        <p:spPr>
          <a:xfrm>
            <a:off x="-933502" y="653280"/>
            <a:ext cx="5771423" cy="3757573"/>
          </a:xfrm>
          <a:custGeom>
            <a:avLst/>
            <a:gdLst>
              <a:gd name="connsiteX0" fmla="*/ 4240968 w 5771423"/>
              <a:gd name="connsiteY0" fmla="*/ 0 h 3757573"/>
              <a:gd name="connsiteX1" fmla="*/ 5771423 w 5771423"/>
              <a:gd name="connsiteY1" fmla="*/ 0 h 3757573"/>
              <a:gd name="connsiteX2" fmla="*/ 1393925 w 5771423"/>
              <a:gd name="connsiteY2" fmla="*/ 3757573 h 3757573"/>
              <a:gd name="connsiteX3" fmla="*/ 42795 w 5771423"/>
              <a:gd name="connsiteY3" fmla="*/ 3546039 h 3757573"/>
              <a:gd name="connsiteX4" fmla="*/ 0 w 5771423"/>
              <a:gd name="connsiteY4" fmla="*/ 3531235 h 3757573"/>
              <a:gd name="connsiteX5" fmla="*/ 0 w 5771423"/>
              <a:gd name="connsiteY5" fmla="*/ 1899900 h 3757573"/>
              <a:gd name="connsiteX6" fmla="*/ 140 w 5771423"/>
              <a:gd name="connsiteY6" fmla="*/ 1899983 h 3757573"/>
              <a:gd name="connsiteX7" fmla="*/ 1393925 w 5771423"/>
              <a:gd name="connsiteY7" fmla="*/ 2253762 h 3757573"/>
              <a:gd name="connsiteX8" fmla="*/ 4240968 w 5771423"/>
              <a:gd name="connsiteY8" fmla="*/ 0 h 3757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1423" h="3757573">
                <a:moveTo>
                  <a:pt x="4240968" y="0"/>
                </a:moveTo>
                <a:lnTo>
                  <a:pt x="5771423" y="0"/>
                </a:lnTo>
                <a:cubicBezTo>
                  <a:pt x="5406928" y="2222144"/>
                  <a:pt x="3529031" y="3757573"/>
                  <a:pt x="1393925" y="3757573"/>
                </a:cubicBezTo>
                <a:cubicBezTo>
                  <a:pt x="926871" y="3757573"/>
                  <a:pt x="472107" y="3684101"/>
                  <a:pt x="42795" y="3546039"/>
                </a:cubicBezTo>
                <a:lnTo>
                  <a:pt x="0" y="3531235"/>
                </a:lnTo>
                <a:lnTo>
                  <a:pt x="0" y="1899900"/>
                </a:lnTo>
                <a:lnTo>
                  <a:pt x="140" y="1899983"/>
                </a:lnTo>
                <a:cubicBezTo>
                  <a:pt x="421571" y="2128467"/>
                  <a:pt x="899405" y="2253762"/>
                  <a:pt x="1393925" y="2253762"/>
                </a:cubicBezTo>
                <a:cubicBezTo>
                  <a:pt x="2712645" y="2253762"/>
                  <a:pt x="3912710" y="1362774"/>
                  <a:pt x="4240968" y="0"/>
                </a:cubicBezTo>
                <a:close/>
              </a:path>
            </a:pathLst>
          </a:custGeom>
          <a:solidFill>
            <a:schemeClr val="accent6">
              <a:alpha val="37000"/>
            </a:schemeClr>
          </a:solidFill>
          <a:ln w="316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2" name="Forme libre 11">
            <a:extLst>
              <a:ext uri="{FF2B5EF4-FFF2-40B4-BE49-F238E27FC236}">
                <a16:creationId xmlns:a16="http://schemas.microsoft.com/office/drawing/2014/main" id="{3DEEABEE-AC8B-B5A5-3C6C-25A5A3E2CF48}"/>
              </a:ext>
            </a:extLst>
          </p:cNvPr>
          <p:cNvSpPr/>
          <p:nvPr userDrawn="1"/>
        </p:nvSpPr>
        <p:spPr>
          <a:xfrm>
            <a:off x="-28777" y="-386865"/>
            <a:ext cx="4124967" cy="4100202"/>
          </a:xfrm>
          <a:custGeom>
            <a:avLst/>
            <a:gdLst>
              <a:gd name="connsiteX0" fmla="*/ 3533858 w 5494236"/>
              <a:gd name="connsiteY0" fmla="*/ 0 h 5461251"/>
              <a:gd name="connsiteX1" fmla="*/ 5492795 w 5494236"/>
              <a:gd name="connsiteY1" fmla="*/ 0 h 5461251"/>
              <a:gd name="connsiteX2" fmla="*/ 5494236 w 5494236"/>
              <a:gd name="connsiteY2" fmla="*/ 56984 h 5461251"/>
              <a:gd name="connsiteX3" fmla="*/ 89969 w 5494236"/>
              <a:gd name="connsiteY3" fmla="*/ 5461251 h 5461251"/>
              <a:gd name="connsiteX4" fmla="*/ 0 w 5494236"/>
              <a:gd name="connsiteY4" fmla="*/ 5458976 h 5461251"/>
              <a:gd name="connsiteX5" fmla="*/ 0 w 5494236"/>
              <a:gd name="connsiteY5" fmla="*/ 3500039 h 5461251"/>
              <a:gd name="connsiteX6" fmla="*/ 89970 w 5494236"/>
              <a:gd name="connsiteY6" fmla="*/ 3502314 h 5461251"/>
              <a:gd name="connsiteX7" fmla="*/ 3535299 w 5494236"/>
              <a:gd name="connsiteY7" fmla="*/ 56985 h 546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94236" h="5461251">
                <a:moveTo>
                  <a:pt x="3533858" y="0"/>
                </a:moveTo>
                <a:lnTo>
                  <a:pt x="5492795" y="0"/>
                </a:lnTo>
                <a:lnTo>
                  <a:pt x="5494236" y="56984"/>
                </a:lnTo>
                <a:cubicBezTo>
                  <a:pt x="5494236" y="3041678"/>
                  <a:pt x="3074663" y="5461251"/>
                  <a:pt x="89969" y="5461251"/>
                </a:cubicBezTo>
                <a:lnTo>
                  <a:pt x="0" y="5458976"/>
                </a:lnTo>
                <a:lnTo>
                  <a:pt x="0" y="3500039"/>
                </a:lnTo>
                <a:lnTo>
                  <a:pt x="89970" y="3502314"/>
                </a:lnTo>
                <a:cubicBezTo>
                  <a:pt x="1992773" y="3502314"/>
                  <a:pt x="3535299" y="1959788"/>
                  <a:pt x="3535299" y="56985"/>
                </a:cubicBezTo>
                <a:close/>
              </a:path>
            </a:pathLst>
          </a:cu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ED37B659-0D56-5B3B-CD0D-62F9225D867E}"/>
              </a:ext>
            </a:extLst>
          </p:cNvPr>
          <p:cNvSpPr/>
          <p:nvPr userDrawn="1"/>
        </p:nvSpPr>
        <p:spPr>
          <a:xfrm>
            <a:off x="926423" y="2093488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BCB6075-CF8D-0D61-946D-02B8935D20A4}"/>
              </a:ext>
            </a:extLst>
          </p:cNvPr>
          <p:cNvSpPr/>
          <p:nvPr userDrawn="1"/>
        </p:nvSpPr>
        <p:spPr>
          <a:xfrm>
            <a:off x="4712363" y="2093488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C5E14431-D667-6B47-64EE-FD258DCF1BC2}"/>
              </a:ext>
            </a:extLst>
          </p:cNvPr>
          <p:cNvSpPr/>
          <p:nvPr userDrawn="1"/>
        </p:nvSpPr>
        <p:spPr>
          <a:xfrm>
            <a:off x="8353921" y="2093488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9EED480-2216-6A14-59B4-619B48ABF043}"/>
              </a:ext>
            </a:extLst>
          </p:cNvPr>
          <p:cNvSpPr/>
          <p:nvPr userDrawn="1"/>
        </p:nvSpPr>
        <p:spPr>
          <a:xfrm>
            <a:off x="926423" y="4405290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97F61A9-62CC-5EAD-3D6C-52E87E05DCF5}"/>
              </a:ext>
            </a:extLst>
          </p:cNvPr>
          <p:cNvSpPr/>
          <p:nvPr userDrawn="1"/>
        </p:nvSpPr>
        <p:spPr>
          <a:xfrm>
            <a:off x="4712363" y="4408588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C3879BB-8A7F-3522-9069-4698A3CB0DB9}"/>
              </a:ext>
            </a:extLst>
          </p:cNvPr>
          <p:cNvSpPr/>
          <p:nvPr userDrawn="1"/>
        </p:nvSpPr>
        <p:spPr>
          <a:xfrm>
            <a:off x="8353921" y="4405290"/>
            <a:ext cx="1800000" cy="1800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3C1FA4E-80C3-AC3C-C393-F427116C7E4F}"/>
              </a:ext>
            </a:extLst>
          </p:cNvPr>
          <p:cNvSpPr/>
          <p:nvPr userDrawn="1"/>
        </p:nvSpPr>
        <p:spPr>
          <a:xfrm>
            <a:off x="803750" y="2153908"/>
            <a:ext cx="540000" cy="540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47A9A639-AAFD-18E4-FEC1-875DDFB1BC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03251" y="2266295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14E59-E707-FD9A-8970-C2378AF4E0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472228" y="127564"/>
            <a:ext cx="4587875" cy="1565275"/>
          </a:xfrm>
        </p:spPr>
        <p:txBody>
          <a:bodyPr/>
          <a:lstStyle>
            <a:lvl1pPr marL="0" indent="0" algn="r">
              <a:buNone/>
              <a:defRPr sz="9600" b="1"/>
            </a:lvl1pPr>
          </a:lstStyle>
          <a:p>
            <a:pPr lvl="0"/>
            <a:r>
              <a:rPr lang="en-GB"/>
              <a:t>Faculty</a:t>
            </a:r>
            <a:endParaRPr lang="en-US"/>
          </a:p>
        </p:txBody>
      </p:sp>
      <p:sp>
        <p:nvSpPr>
          <p:cNvPr id="62" name="Picture Placeholder 52">
            <a:extLst>
              <a:ext uri="{FF2B5EF4-FFF2-40B4-BE49-F238E27FC236}">
                <a16:creationId xmlns:a16="http://schemas.microsoft.com/office/drawing/2014/main" id="{F07972C7-8AB6-BEB2-10A0-8D4977E20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2612" y="2293315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3" name="Picture Placeholder 52">
            <a:extLst>
              <a:ext uri="{FF2B5EF4-FFF2-40B4-BE49-F238E27FC236}">
                <a16:creationId xmlns:a16="http://schemas.microsoft.com/office/drawing/2014/main" id="{70A81CF7-BEF8-EE0E-DD02-551AA568077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533921" y="2292362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4" name="Picture Placeholder 52">
            <a:extLst>
              <a:ext uri="{FF2B5EF4-FFF2-40B4-BE49-F238E27FC236}">
                <a16:creationId xmlns:a16="http://schemas.microsoft.com/office/drawing/2014/main" id="{BF17490F-2D3A-A5BE-8E1C-E6684C2313A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33921" y="4585290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5" name="Picture Placeholder 52">
            <a:extLst>
              <a:ext uri="{FF2B5EF4-FFF2-40B4-BE49-F238E27FC236}">
                <a16:creationId xmlns:a16="http://schemas.microsoft.com/office/drawing/2014/main" id="{559BCE1F-289A-39F9-6882-89F01CEC58E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02612" y="4588588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6" name="Picture Placeholder 52">
            <a:extLst>
              <a:ext uri="{FF2B5EF4-FFF2-40B4-BE49-F238E27FC236}">
                <a16:creationId xmlns:a16="http://schemas.microsoft.com/office/drawing/2014/main" id="{E4D40E9E-883D-DE35-4AC2-57553F32101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03251" y="4585290"/>
            <a:ext cx="1440000" cy="144000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F62ECE7-DFB9-863A-4858-7C1FFB920E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77726" y="2153908"/>
            <a:ext cx="438667" cy="539493"/>
          </a:xfrm>
        </p:spPr>
        <p:txBody>
          <a:bodyPr anchor="ctr"/>
          <a:lstStyle>
            <a:lvl1pPr marL="0" indent="0">
              <a:buNone/>
              <a:defRPr sz="1600"/>
            </a:lvl1pPr>
          </a:lstStyle>
          <a:p>
            <a:pPr lvl="0"/>
            <a:r>
              <a:rPr lang="en-GB"/>
              <a:t>Title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F0DF5B-9A25-DE86-2ADB-32633BF858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50598" y="2719468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  <p:sp>
        <p:nvSpPr>
          <p:cNvPr id="67" name="Text Placeholder 9">
            <a:extLst>
              <a:ext uri="{FF2B5EF4-FFF2-40B4-BE49-F238E27FC236}">
                <a16:creationId xmlns:a16="http://schemas.microsoft.com/office/drawing/2014/main" id="{084A780D-11C5-C75D-7703-897DC33B906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855841" y="5015178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A4C5536-31C9-4AA6-C342-F76ED45CB42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327915" y="5012395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BD1244F1-6ABD-704B-FEA6-1A1A62B26C2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92363" y="5012395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  <p:sp>
        <p:nvSpPr>
          <p:cNvPr id="70" name="Text Placeholder 9">
            <a:extLst>
              <a:ext uri="{FF2B5EF4-FFF2-40B4-BE49-F238E27FC236}">
                <a16:creationId xmlns:a16="http://schemas.microsoft.com/office/drawing/2014/main" id="{792569C6-3D3E-A10D-7C0E-5A6EC223001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77448" y="2693908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6BABC04F-D00B-F263-677D-346FF16D84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27916" y="2693401"/>
            <a:ext cx="1277937" cy="585787"/>
          </a:xfrm>
        </p:spPr>
        <p:txBody>
          <a:bodyPr/>
          <a:lstStyle>
            <a:lvl1pPr marL="0" indent="0">
              <a:buNone/>
              <a:defRPr sz="1600" b="0"/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Details</a:t>
            </a:r>
          </a:p>
        </p:txBody>
      </p:sp>
    </p:spTree>
    <p:extLst>
      <p:ext uri="{BB962C8B-B14F-4D97-AF65-F5344CB8AC3E}">
        <p14:creationId xmlns:p14="http://schemas.microsoft.com/office/powerpoint/2010/main" val="37003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_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2">
            <a:extLst>
              <a:ext uri="{FF2B5EF4-FFF2-40B4-BE49-F238E27FC236}">
                <a16:creationId xmlns:a16="http://schemas.microsoft.com/office/drawing/2014/main" id="{97AA4073-E5D9-0FC4-E82C-73D7849CB4F2}"/>
              </a:ext>
            </a:extLst>
          </p:cNvPr>
          <p:cNvSpPr/>
          <p:nvPr userDrawn="1"/>
        </p:nvSpPr>
        <p:spPr>
          <a:xfrm>
            <a:off x="-933502" y="653280"/>
            <a:ext cx="5771423" cy="3757573"/>
          </a:xfrm>
          <a:custGeom>
            <a:avLst/>
            <a:gdLst>
              <a:gd name="connsiteX0" fmla="*/ 4240968 w 5771423"/>
              <a:gd name="connsiteY0" fmla="*/ 0 h 3757573"/>
              <a:gd name="connsiteX1" fmla="*/ 5771423 w 5771423"/>
              <a:gd name="connsiteY1" fmla="*/ 0 h 3757573"/>
              <a:gd name="connsiteX2" fmla="*/ 1393925 w 5771423"/>
              <a:gd name="connsiteY2" fmla="*/ 3757573 h 3757573"/>
              <a:gd name="connsiteX3" fmla="*/ 42795 w 5771423"/>
              <a:gd name="connsiteY3" fmla="*/ 3546039 h 3757573"/>
              <a:gd name="connsiteX4" fmla="*/ 0 w 5771423"/>
              <a:gd name="connsiteY4" fmla="*/ 3531235 h 3757573"/>
              <a:gd name="connsiteX5" fmla="*/ 0 w 5771423"/>
              <a:gd name="connsiteY5" fmla="*/ 1899900 h 3757573"/>
              <a:gd name="connsiteX6" fmla="*/ 140 w 5771423"/>
              <a:gd name="connsiteY6" fmla="*/ 1899983 h 3757573"/>
              <a:gd name="connsiteX7" fmla="*/ 1393925 w 5771423"/>
              <a:gd name="connsiteY7" fmla="*/ 2253762 h 3757573"/>
              <a:gd name="connsiteX8" fmla="*/ 4240968 w 5771423"/>
              <a:gd name="connsiteY8" fmla="*/ 0 h 3757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1423" h="3757573">
                <a:moveTo>
                  <a:pt x="4240968" y="0"/>
                </a:moveTo>
                <a:lnTo>
                  <a:pt x="5771423" y="0"/>
                </a:lnTo>
                <a:cubicBezTo>
                  <a:pt x="5406928" y="2222144"/>
                  <a:pt x="3529031" y="3757573"/>
                  <a:pt x="1393925" y="3757573"/>
                </a:cubicBezTo>
                <a:cubicBezTo>
                  <a:pt x="926871" y="3757573"/>
                  <a:pt x="472107" y="3684101"/>
                  <a:pt x="42795" y="3546039"/>
                </a:cubicBezTo>
                <a:lnTo>
                  <a:pt x="0" y="3531235"/>
                </a:lnTo>
                <a:lnTo>
                  <a:pt x="0" y="1899900"/>
                </a:lnTo>
                <a:lnTo>
                  <a:pt x="140" y="1899983"/>
                </a:lnTo>
                <a:cubicBezTo>
                  <a:pt x="421571" y="2128467"/>
                  <a:pt x="899405" y="2253762"/>
                  <a:pt x="1393925" y="2253762"/>
                </a:cubicBezTo>
                <a:cubicBezTo>
                  <a:pt x="2712645" y="2253762"/>
                  <a:pt x="3912710" y="1362774"/>
                  <a:pt x="4240968" y="0"/>
                </a:cubicBezTo>
                <a:close/>
              </a:path>
            </a:pathLst>
          </a:custGeom>
          <a:solidFill>
            <a:schemeClr val="accent6">
              <a:alpha val="37000"/>
            </a:schemeClr>
          </a:solidFill>
          <a:ln w="316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" name="Forme libre 11">
            <a:extLst>
              <a:ext uri="{FF2B5EF4-FFF2-40B4-BE49-F238E27FC236}">
                <a16:creationId xmlns:a16="http://schemas.microsoft.com/office/drawing/2014/main" id="{AFC415F2-5126-C1B3-0B81-AEC02C818E05}"/>
              </a:ext>
            </a:extLst>
          </p:cNvPr>
          <p:cNvSpPr/>
          <p:nvPr userDrawn="1"/>
        </p:nvSpPr>
        <p:spPr>
          <a:xfrm>
            <a:off x="-28777" y="-386865"/>
            <a:ext cx="4124967" cy="4100202"/>
          </a:xfrm>
          <a:custGeom>
            <a:avLst/>
            <a:gdLst>
              <a:gd name="connsiteX0" fmla="*/ 3533858 w 5494236"/>
              <a:gd name="connsiteY0" fmla="*/ 0 h 5461251"/>
              <a:gd name="connsiteX1" fmla="*/ 5492795 w 5494236"/>
              <a:gd name="connsiteY1" fmla="*/ 0 h 5461251"/>
              <a:gd name="connsiteX2" fmla="*/ 5494236 w 5494236"/>
              <a:gd name="connsiteY2" fmla="*/ 56984 h 5461251"/>
              <a:gd name="connsiteX3" fmla="*/ 89969 w 5494236"/>
              <a:gd name="connsiteY3" fmla="*/ 5461251 h 5461251"/>
              <a:gd name="connsiteX4" fmla="*/ 0 w 5494236"/>
              <a:gd name="connsiteY4" fmla="*/ 5458976 h 5461251"/>
              <a:gd name="connsiteX5" fmla="*/ 0 w 5494236"/>
              <a:gd name="connsiteY5" fmla="*/ 3500039 h 5461251"/>
              <a:gd name="connsiteX6" fmla="*/ 89970 w 5494236"/>
              <a:gd name="connsiteY6" fmla="*/ 3502314 h 5461251"/>
              <a:gd name="connsiteX7" fmla="*/ 3535299 w 5494236"/>
              <a:gd name="connsiteY7" fmla="*/ 56985 h 546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94236" h="5461251">
                <a:moveTo>
                  <a:pt x="3533858" y="0"/>
                </a:moveTo>
                <a:lnTo>
                  <a:pt x="5492795" y="0"/>
                </a:lnTo>
                <a:lnTo>
                  <a:pt x="5494236" y="56984"/>
                </a:lnTo>
                <a:cubicBezTo>
                  <a:pt x="5494236" y="3041678"/>
                  <a:pt x="3074663" y="5461251"/>
                  <a:pt x="89969" y="5461251"/>
                </a:cubicBezTo>
                <a:lnTo>
                  <a:pt x="0" y="5458976"/>
                </a:lnTo>
                <a:lnTo>
                  <a:pt x="0" y="3500039"/>
                </a:lnTo>
                <a:lnTo>
                  <a:pt x="89970" y="3502314"/>
                </a:lnTo>
                <a:cubicBezTo>
                  <a:pt x="1992773" y="3502314"/>
                  <a:pt x="3535299" y="1959788"/>
                  <a:pt x="3535299" y="56985"/>
                </a:cubicBezTo>
                <a:close/>
              </a:path>
            </a:pathLst>
          </a:cu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8623397-4830-5C89-1480-60564F2D0A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44510" y="127564"/>
            <a:ext cx="6715593" cy="1565275"/>
          </a:xfrm>
        </p:spPr>
        <p:txBody>
          <a:bodyPr/>
          <a:lstStyle>
            <a:lvl1pPr marL="0" indent="0" algn="r">
              <a:buNone/>
              <a:defRPr sz="9600" b="1"/>
            </a:lvl1pPr>
          </a:lstStyle>
          <a:p>
            <a:pPr lvl="0"/>
            <a:r>
              <a:rPr lang="en-GB"/>
              <a:t>Objectives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064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_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79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-side Corner of Rectangle 4">
            <a:extLst>
              <a:ext uri="{FF2B5EF4-FFF2-40B4-BE49-F238E27FC236}">
                <a16:creationId xmlns:a16="http://schemas.microsoft.com/office/drawing/2014/main" id="{151F5200-4F13-FD18-CAB4-8A4237E94B79}"/>
              </a:ext>
            </a:extLst>
          </p:cNvPr>
          <p:cNvSpPr/>
          <p:nvPr userDrawn="1"/>
        </p:nvSpPr>
        <p:spPr>
          <a:xfrm rot="5400000">
            <a:off x="2815374" y="-739923"/>
            <a:ext cx="2249904" cy="788064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56000" rIns="648000" bIns="0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F934FFB-8603-9980-11B2-8C8A3D367AE7}"/>
              </a:ext>
            </a:extLst>
          </p:cNvPr>
          <p:cNvGrpSpPr/>
          <p:nvPr userDrawn="1"/>
        </p:nvGrpSpPr>
        <p:grpSpPr>
          <a:xfrm rot="5400000">
            <a:off x="8009054" y="-1183687"/>
            <a:ext cx="5771423" cy="4797718"/>
            <a:chOff x="6813300" y="2388855"/>
            <a:chExt cx="5771423" cy="4797718"/>
          </a:xfrm>
        </p:grpSpPr>
        <p:sp>
          <p:nvSpPr>
            <p:cNvPr id="7" name="Freeform: Shape 2">
              <a:extLst>
                <a:ext uri="{FF2B5EF4-FFF2-40B4-BE49-F238E27FC236}">
                  <a16:creationId xmlns:a16="http://schemas.microsoft.com/office/drawing/2014/main" id="{4A9C01E9-9AD2-DC6C-2FB9-F215189D10E8}"/>
                </a:ext>
              </a:extLst>
            </p:cNvPr>
            <p:cNvSpPr/>
            <p:nvPr userDrawn="1"/>
          </p:nvSpPr>
          <p:spPr>
            <a:xfrm>
              <a:off x="6813300" y="3429000"/>
              <a:ext cx="5771423" cy="3757573"/>
            </a:xfrm>
            <a:custGeom>
              <a:avLst/>
              <a:gdLst>
                <a:gd name="connsiteX0" fmla="*/ 4240968 w 5771423"/>
                <a:gd name="connsiteY0" fmla="*/ 0 h 3757573"/>
                <a:gd name="connsiteX1" fmla="*/ 5771423 w 5771423"/>
                <a:gd name="connsiteY1" fmla="*/ 0 h 3757573"/>
                <a:gd name="connsiteX2" fmla="*/ 1393925 w 5771423"/>
                <a:gd name="connsiteY2" fmla="*/ 3757573 h 3757573"/>
                <a:gd name="connsiteX3" fmla="*/ 42795 w 5771423"/>
                <a:gd name="connsiteY3" fmla="*/ 3546039 h 3757573"/>
                <a:gd name="connsiteX4" fmla="*/ 0 w 5771423"/>
                <a:gd name="connsiteY4" fmla="*/ 3531235 h 3757573"/>
                <a:gd name="connsiteX5" fmla="*/ 0 w 5771423"/>
                <a:gd name="connsiteY5" fmla="*/ 1899900 h 3757573"/>
                <a:gd name="connsiteX6" fmla="*/ 140 w 5771423"/>
                <a:gd name="connsiteY6" fmla="*/ 1899983 h 3757573"/>
                <a:gd name="connsiteX7" fmla="*/ 1393925 w 5771423"/>
                <a:gd name="connsiteY7" fmla="*/ 2253762 h 3757573"/>
                <a:gd name="connsiteX8" fmla="*/ 4240968 w 5771423"/>
                <a:gd name="connsiteY8" fmla="*/ 0 h 37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71423" h="3757573">
                  <a:moveTo>
                    <a:pt x="4240968" y="0"/>
                  </a:moveTo>
                  <a:lnTo>
                    <a:pt x="5771423" y="0"/>
                  </a:lnTo>
                  <a:cubicBezTo>
                    <a:pt x="5406928" y="2222144"/>
                    <a:pt x="3529031" y="3757573"/>
                    <a:pt x="1393925" y="3757573"/>
                  </a:cubicBezTo>
                  <a:cubicBezTo>
                    <a:pt x="926871" y="3757573"/>
                    <a:pt x="472107" y="3684101"/>
                    <a:pt x="42795" y="3546039"/>
                  </a:cubicBezTo>
                  <a:lnTo>
                    <a:pt x="0" y="3531235"/>
                  </a:lnTo>
                  <a:lnTo>
                    <a:pt x="0" y="1899900"/>
                  </a:lnTo>
                  <a:lnTo>
                    <a:pt x="140" y="1899983"/>
                  </a:lnTo>
                  <a:cubicBezTo>
                    <a:pt x="421571" y="2128467"/>
                    <a:pt x="899405" y="2253762"/>
                    <a:pt x="1393925" y="2253762"/>
                  </a:cubicBezTo>
                  <a:cubicBezTo>
                    <a:pt x="2712645" y="2253762"/>
                    <a:pt x="3912710" y="1362774"/>
                    <a:pt x="4240968" y="0"/>
                  </a:cubicBezTo>
                  <a:close/>
                </a:path>
              </a:pathLst>
            </a:custGeom>
            <a:solidFill>
              <a:schemeClr val="accent6">
                <a:alpha val="37000"/>
              </a:schemeClr>
            </a:solidFill>
            <a:ln w="316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" name="Forme libre 11">
              <a:extLst>
                <a:ext uri="{FF2B5EF4-FFF2-40B4-BE49-F238E27FC236}">
                  <a16:creationId xmlns:a16="http://schemas.microsoft.com/office/drawing/2014/main" id="{4EEAC195-54F4-FB9F-C408-F8F3145B368A}"/>
                </a:ext>
              </a:extLst>
            </p:cNvPr>
            <p:cNvSpPr/>
            <p:nvPr userDrawn="1"/>
          </p:nvSpPr>
          <p:spPr>
            <a:xfrm>
              <a:off x="7718025" y="2388855"/>
              <a:ext cx="4124967" cy="4100202"/>
            </a:xfrm>
            <a:custGeom>
              <a:avLst/>
              <a:gdLst>
                <a:gd name="connsiteX0" fmla="*/ 3533858 w 5494236"/>
                <a:gd name="connsiteY0" fmla="*/ 0 h 5461251"/>
                <a:gd name="connsiteX1" fmla="*/ 5492795 w 5494236"/>
                <a:gd name="connsiteY1" fmla="*/ 0 h 5461251"/>
                <a:gd name="connsiteX2" fmla="*/ 5494236 w 5494236"/>
                <a:gd name="connsiteY2" fmla="*/ 56984 h 5461251"/>
                <a:gd name="connsiteX3" fmla="*/ 89969 w 5494236"/>
                <a:gd name="connsiteY3" fmla="*/ 5461251 h 5461251"/>
                <a:gd name="connsiteX4" fmla="*/ 0 w 5494236"/>
                <a:gd name="connsiteY4" fmla="*/ 5458976 h 5461251"/>
                <a:gd name="connsiteX5" fmla="*/ 0 w 5494236"/>
                <a:gd name="connsiteY5" fmla="*/ 3500039 h 5461251"/>
                <a:gd name="connsiteX6" fmla="*/ 89970 w 5494236"/>
                <a:gd name="connsiteY6" fmla="*/ 3502314 h 5461251"/>
                <a:gd name="connsiteX7" fmla="*/ 3535299 w 5494236"/>
                <a:gd name="connsiteY7" fmla="*/ 56985 h 5461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94236" h="5461251">
                  <a:moveTo>
                    <a:pt x="3533858" y="0"/>
                  </a:moveTo>
                  <a:lnTo>
                    <a:pt x="5492795" y="0"/>
                  </a:lnTo>
                  <a:lnTo>
                    <a:pt x="5494236" y="56984"/>
                  </a:lnTo>
                  <a:cubicBezTo>
                    <a:pt x="5494236" y="3041678"/>
                    <a:pt x="3074663" y="5461251"/>
                    <a:pt x="89969" y="5461251"/>
                  </a:cubicBezTo>
                  <a:lnTo>
                    <a:pt x="0" y="5458976"/>
                  </a:lnTo>
                  <a:lnTo>
                    <a:pt x="0" y="3500039"/>
                  </a:lnTo>
                  <a:lnTo>
                    <a:pt x="89970" y="3502314"/>
                  </a:lnTo>
                  <a:cubicBezTo>
                    <a:pt x="1992773" y="3502314"/>
                    <a:pt x="3535299" y="1959788"/>
                    <a:pt x="3535299" y="56985"/>
                  </a:cubicBezTo>
                  <a:close/>
                </a:path>
              </a:pathLst>
            </a:custGeom>
            <a:solidFill>
              <a:schemeClr val="accent1">
                <a:alpha val="1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10ECBC8-F41B-C328-F419-73C5821C63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2110" y="2879634"/>
            <a:ext cx="6823198" cy="641533"/>
          </a:xfrm>
        </p:spPr>
        <p:txBody>
          <a:bodyPr/>
          <a:lstStyle>
            <a:lvl5pPr algn="r">
              <a:defRPr sz="3200" b="1">
                <a:solidFill>
                  <a:schemeClr val="bg1"/>
                </a:solidFill>
              </a:defRPr>
            </a:lvl5pPr>
          </a:lstStyle>
          <a:p>
            <a:pPr lvl="4"/>
            <a:endParaRPr lang="en-US"/>
          </a:p>
          <a:p>
            <a:pPr lvl="4"/>
            <a:r>
              <a:rPr lang="en-US"/>
              <a:t>Section Break</a:t>
            </a:r>
          </a:p>
        </p:txBody>
      </p:sp>
      <p:pic>
        <p:nvPicPr>
          <p:cNvPr id="12" name="Image 13">
            <a:extLst>
              <a:ext uri="{FF2B5EF4-FFF2-40B4-BE49-F238E27FC236}">
                <a16:creationId xmlns:a16="http://schemas.microsoft.com/office/drawing/2014/main" id="{A9AA5353-F0B9-C500-9947-9DEB198993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6850" y="6250322"/>
            <a:ext cx="1319260" cy="4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54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75D91FB-C3B1-E947-8875-617A24F1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5" y="753950"/>
            <a:ext cx="10333038" cy="7786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err="1"/>
              <a:t>Title</a:t>
            </a:r>
            <a:r>
              <a:rPr lang="fr-FR"/>
              <a:t> of </a:t>
            </a:r>
            <a:r>
              <a:rPr lang="fr-FR" err="1"/>
              <a:t>your</a:t>
            </a:r>
            <a:r>
              <a:rPr lang="fr-FR"/>
              <a:t> </a:t>
            </a:r>
            <a:r>
              <a:rPr lang="fr-FR" err="1"/>
              <a:t>presentation</a:t>
            </a:r>
            <a:br>
              <a:rPr lang="fr-FR"/>
            </a:br>
            <a:r>
              <a:rPr lang="fr-FR"/>
              <a:t>in few </a:t>
            </a:r>
            <a:r>
              <a:rPr lang="fr-FR" err="1"/>
              <a:t>lines</a:t>
            </a:r>
            <a:r>
              <a:rPr lang="fr-FR"/>
              <a:t> (Century Gothic Bold 32 pt)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CD5419-8635-6746-8267-5797256E5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5075" y="1825625"/>
            <a:ext cx="10333038" cy="42394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r>
              <a:rPr lang="fr-FR" err="1"/>
              <a:t>Level</a:t>
            </a:r>
            <a:r>
              <a:rPr lang="fr-FR"/>
              <a:t> 1 </a:t>
            </a:r>
            <a:r>
              <a:rPr lang="fr-FR" err="1"/>
              <a:t>with</a:t>
            </a:r>
            <a:r>
              <a:rPr lang="fr-FR"/>
              <a:t> round </a:t>
            </a:r>
            <a:r>
              <a:rPr lang="fr-FR" err="1"/>
              <a:t>bullet</a:t>
            </a:r>
            <a:r>
              <a:rPr lang="fr-FR"/>
              <a:t> point </a:t>
            </a:r>
            <a:br>
              <a:rPr lang="fr-FR"/>
            </a:br>
            <a:r>
              <a:rPr lang="fr-FR"/>
              <a:t>(Century Gothic 20 pt)</a:t>
            </a:r>
          </a:p>
          <a:p>
            <a:pPr lvl="1"/>
            <a:r>
              <a:rPr lang="fr-FR" err="1"/>
              <a:t>Level</a:t>
            </a:r>
            <a:r>
              <a:rPr lang="fr-FR"/>
              <a:t> 2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dash</a:t>
            </a:r>
            <a:r>
              <a:rPr lang="fr-FR"/>
              <a:t> </a:t>
            </a:r>
            <a:r>
              <a:rPr lang="fr-FR" err="1"/>
              <a:t>bullet</a:t>
            </a:r>
            <a:r>
              <a:rPr lang="fr-FR"/>
              <a:t> point (Century Gothic 18 pt) </a:t>
            </a:r>
          </a:p>
          <a:p>
            <a:pPr lvl="2"/>
            <a:r>
              <a:rPr lang="fr-FR" err="1"/>
              <a:t>Level</a:t>
            </a:r>
            <a:r>
              <a:rPr lang="fr-FR"/>
              <a:t> 3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roubd</a:t>
            </a:r>
            <a:r>
              <a:rPr lang="fr-FR"/>
              <a:t> </a:t>
            </a:r>
            <a:r>
              <a:rPr lang="fr-FR" err="1"/>
              <a:t>bullet</a:t>
            </a:r>
            <a:r>
              <a:rPr lang="fr-FR"/>
              <a:t> point (</a:t>
            </a:r>
            <a:r>
              <a:rPr lang="fr-FR" err="1"/>
              <a:t>century</a:t>
            </a:r>
            <a:r>
              <a:rPr lang="fr-FR"/>
              <a:t> Gothic 16 pt)</a:t>
            </a:r>
          </a:p>
          <a:p>
            <a:pPr lvl="3"/>
            <a:r>
              <a:rPr lang="fr-FR" err="1"/>
              <a:t>Level</a:t>
            </a:r>
            <a:r>
              <a:rPr lang="fr-FR"/>
              <a:t> 4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dash</a:t>
            </a:r>
            <a:r>
              <a:rPr lang="fr-FR"/>
              <a:t> </a:t>
            </a:r>
            <a:r>
              <a:rPr lang="fr-FR" err="1"/>
              <a:t>bullet</a:t>
            </a:r>
            <a:r>
              <a:rPr lang="fr-FR"/>
              <a:t> point (Century Gothic 14 pt)</a:t>
            </a:r>
          </a:p>
          <a:p>
            <a:pPr lvl="4"/>
            <a:r>
              <a:rPr lang="fr-FR"/>
              <a:t>Body </a:t>
            </a:r>
            <a:r>
              <a:rPr lang="fr-FR" err="1"/>
              <a:t>text</a:t>
            </a:r>
            <a:r>
              <a:rPr lang="fr-FR"/>
              <a:t> (Century Gothic 12 pt)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10B9B7-1681-AC45-B161-655CBDE4B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5375" y="628566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00" b="1" i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44D1E6-A1FF-9A49-BD7C-267FB60C1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888" y="6292010"/>
            <a:ext cx="4119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1" i="0">
                <a:solidFill>
                  <a:schemeClr val="accent1"/>
                </a:solidFill>
                <a:latin typeface="Century Gothic" panose="020B0502020202020204" pitchFamily="34" charset="0"/>
              </a:defRPr>
            </a:lvl1pPr>
          </a:lstStyle>
          <a:p>
            <a:fld id="{7FF3107D-57BB-4D4B-83CF-EDD92F5B8B7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81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2600" b="1" i="0" kern="1200">
          <a:solidFill>
            <a:schemeClr val="accent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2000" b="0" i="0" kern="1200">
          <a:solidFill>
            <a:schemeClr val="accent1"/>
          </a:solidFill>
          <a:latin typeface="Century Gothic" panose="020B0502020202020204" pitchFamily="34" charset="0"/>
          <a:ea typeface="+mn-ea"/>
          <a:cs typeface="+mn-cs"/>
        </a:defRPr>
      </a:lvl1pPr>
      <a:lvl2pPr marL="396000" indent="-180000" algn="l" defTabSz="914400" rtl="0" eaLnBrk="1" latinLnBrk="0" hangingPunct="1">
        <a:lnSpc>
          <a:spcPct val="100000"/>
        </a:lnSpc>
        <a:spcBef>
          <a:spcPts val="400"/>
        </a:spcBef>
        <a:buSzPct val="120000"/>
        <a:buFont typeface="Police système"/>
        <a:buChar char="-"/>
        <a:defRPr sz="1800" b="0" i="0" kern="1200">
          <a:solidFill>
            <a:schemeClr val="accent1"/>
          </a:solidFill>
          <a:latin typeface="Century Gothic" panose="020B0502020202020204" pitchFamily="34" charset="0"/>
          <a:ea typeface="+mn-ea"/>
          <a:cs typeface="+mn-cs"/>
        </a:defRPr>
      </a:lvl2pPr>
      <a:lvl3pPr marL="576000" indent="-180000" algn="l" defTabSz="914400" rtl="0" eaLnBrk="1" latinLnBrk="0" hangingPunct="1">
        <a:lnSpc>
          <a:spcPts val="2200"/>
        </a:lnSpc>
        <a:spcBef>
          <a:spcPts val="0"/>
        </a:spcBef>
        <a:buSzPct val="90000"/>
        <a:buFont typeface="Arial" panose="020B0604020202020204" pitchFamily="34" charset="0"/>
        <a:buChar char="•"/>
        <a:defRPr sz="1600" b="0" i="0" kern="1200">
          <a:solidFill>
            <a:schemeClr val="accent1"/>
          </a:solidFill>
          <a:latin typeface="Century Gothic" panose="020B0502020202020204" pitchFamily="34" charset="0"/>
          <a:ea typeface="+mn-ea"/>
          <a:cs typeface="+mn-cs"/>
        </a:defRPr>
      </a:lvl3pPr>
      <a:lvl4pPr marL="720000" indent="-144000" algn="l" defTabSz="914400" rtl="0" eaLnBrk="1" latinLnBrk="0" hangingPunct="1">
        <a:lnSpc>
          <a:spcPts val="2000"/>
        </a:lnSpc>
        <a:spcBef>
          <a:spcPts val="0"/>
        </a:spcBef>
        <a:buSzPct val="120000"/>
        <a:buFont typeface="Police système"/>
        <a:buChar char="-"/>
        <a:defRPr sz="1400" b="0" i="0" kern="1200">
          <a:solidFill>
            <a:schemeClr val="accent1"/>
          </a:solidFill>
          <a:latin typeface="Century Gothic" panose="020B0502020202020204" pitchFamily="34" charset="0"/>
          <a:ea typeface="+mn-ea"/>
          <a:cs typeface="+mn-cs"/>
        </a:defRPr>
      </a:lvl4pPr>
      <a:lvl5pPr marL="720000" indent="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None/>
        <a:defRPr sz="1200" b="0" i="0" kern="1200">
          <a:solidFill>
            <a:schemeClr val="accent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4">
          <p15:clr>
            <a:srgbClr val="F26B43"/>
          </p15:clr>
        </p15:guide>
        <p15:guide id="2" orient="horz" pos="3929">
          <p15:clr>
            <a:srgbClr val="F26B43"/>
          </p15:clr>
        </p15:guide>
        <p15:guide id="3" pos="393">
          <p15:clr>
            <a:srgbClr val="F26B43"/>
          </p15:clr>
        </p15:guide>
        <p15:guide id="4" pos="7287">
          <p15:clr>
            <a:srgbClr val="F26B43"/>
          </p15:clr>
        </p15:guide>
        <p15:guide id="5" pos="778">
          <p15:clr>
            <a:srgbClr val="F26B43"/>
          </p15:clr>
        </p15:guide>
        <p15:guide id="6" orient="horz" pos="4110">
          <p15:clr>
            <a:srgbClr val="F26B43"/>
          </p15:clr>
        </p15:guide>
        <p15:guide id="7" pos="3840">
          <p15:clr>
            <a:srgbClr val="F26B43"/>
          </p15:clr>
        </p15:guide>
        <p15:guide id="8" orient="horz" pos="3816">
          <p15:clr>
            <a:srgbClr val="F26B43"/>
          </p15:clr>
        </p15:guide>
        <p15:guide id="9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2B3D8-3BA2-7D67-DE8A-BB3F10F6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4814" y="1444244"/>
            <a:ext cx="5967186" cy="1856232"/>
          </a:xfrm>
        </p:spPr>
        <p:txBody>
          <a:bodyPr/>
          <a:lstStyle/>
          <a:p>
            <a:r>
              <a:rPr lang="en-US"/>
              <a:t>ASH 2025 </a:t>
            </a:r>
            <a:br>
              <a:rPr lang="en-US"/>
            </a:br>
            <a:r>
              <a:rPr lang="en-US"/>
              <a:t>Abstract Disposition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61322-B3D2-932C-0652-3683682A9E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US" dirty="0">
                <a:latin typeface="Century Gothic"/>
              </a:rPr>
              <a:t>November 2025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76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9E069-1468-9253-555C-018F00890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2A03D-E41B-1C8D-70ED-8DE51B57A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991" y="376808"/>
            <a:ext cx="11243034" cy="94580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Century Gothic"/>
              </a:rPr>
              <a:t>ASH 2025 Submissions: </a:t>
            </a:r>
            <a:r>
              <a:rPr lang="en-GB" dirty="0">
                <a:solidFill>
                  <a:schemeClr val="accent2"/>
                </a:solidFill>
                <a:latin typeface="Century Gothic"/>
              </a:rPr>
              <a:t>Servier-led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CF5F7626-6FD6-DB58-FA6B-99BEFCD130D5}"/>
              </a:ext>
            </a:extLst>
          </p:cNvPr>
          <p:cNvGraphicFramePr>
            <a:graphicFrameLocks noGrp="1"/>
          </p:cNvGraphicFramePr>
          <p:nvPr>
            <p:ph sz="quarter" idx="10"/>
          </p:nvPr>
        </p:nvGraphicFramePr>
        <p:xfrm>
          <a:off x="208793" y="1070136"/>
          <a:ext cx="11773411" cy="1851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551">
                  <a:extLst>
                    <a:ext uri="{9D8B030D-6E8A-4147-A177-3AD203B41FA5}">
                      <a16:colId xmlns:a16="http://schemas.microsoft.com/office/drawing/2014/main" val="2770694099"/>
                    </a:ext>
                  </a:extLst>
                </a:gridCol>
                <a:gridCol w="2659320">
                  <a:extLst>
                    <a:ext uri="{9D8B030D-6E8A-4147-A177-3AD203B41FA5}">
                      <a16:colId xmlns:a16="http://schemas.microsoft.com/office/drawing/2014/main" val="280832269"/>
                    </a:ext>
                  </a:extLst>
                </a:gridCol>
                <a:gridCol w="3194162">
                  <a:extLst>
                    <a:ext uri="{9D8B030D-6E8A-4147-A177-3AD203B41FA5}">
                      <a16:colId xmlns:a16="http://schemas.microsoft.com/office/drawing/2014/main" val="1186984630"/>
                    </a:ext>
                  </a:extLst>
                </a:gridCol>
                <a:gridCol w="3399071">
                  <a:extLst>
                    <a:ext uri="{9D8B030D-6E8A-4147-A177-3AD203B41FA5}">
                      <a16:colId xmlns:a16="http://schemas.microsoft.com/office/drawing/2014/main" val="3393427970"/>
                    </a:ext>
                  </a:extLst>
                </a:gridCol>
                <a:gridCol w="1378307">
                  <a:extLst>
                    <a:ext uri="{9D8B030D-6E8A-4147-A177-3AD203B41FA5}">
                      <a16:colId xmlns:a16="http://schemas.microsoft.com/office/drawing/2014/main" val="3549499663"/>
                    </a:ext>
                  </a:extLst>
                </a:gridCol>
              </a:tblGrid>
              <a:tr h="7540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+mn-lt"/>
                        </a:rPr>
                        <a:t>Study </a:t>
                      </a:r>
                      <a:r>
                        <a:rPr lang="en-GB" sz="1300" b="1" dirty="0">
                          <a:latin typeface="+mn-lt"/>
                        </a:rPr>
                        <a:t>&amp; short title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+mn-lt"/>
                        </a:rPr>
                        <a:t>(function) </a:t>
                      </a:r>
                      <a:r>
                        <a:rPr lang="en-GB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300" b="0" dirty="0">
                        <a:highlight>
                          <a:srgbClr val="00FF00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Authors</a:t>
                      </a:r>
                      <a:endParaRPr lang="en-GB" sz="1300" b="0">
                        <a:highlight>
                          <a:srgbClr val="00FF00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>
                          <a:latin typeface="+mn-lt"/>
                        </a:rPr>
                        <a:t>Key data/conclusions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>
                          <a:latin typeface="+mn-lt"/>
                        </a:rPr>
                        <a:t>Disposition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1148262"/>
                  </a:ext>
                </a:extLst>
              </a:tr>
              <a:tr h="822666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pt-BR" sz="1100" b="1" i="0" u="none" strike="noStrike" dirty="0">
                          <a:solidFill>
                            <a:srgbClr val="242269"/>
                          </a:solidFill>
                          <a:effectLst/>
                          <a:latin typeface="Century Gothic" panose="020B0502020202020204" pitchFamily="34" charset="0"/>
                        </a:rPr>
                        <a:t>BN104 Phase 1/2 TiP</a:t>
                      </a:r>
                      <a:r>
                        <a:rPr lang="pt-BR" sz="1100" b="0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​</a:t>
                      </a:r>
                      <a:endParaRPr lang="pt-BR" b="0" i="0" dirty="0">
                        <a:solidFill>
                          <a:srgbClr val="242169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242269"/>
                          </a:solidFill>
                          <a:effectLst/>
                          <a:latin typeface="Century Gothic" panose="020B0502020202020204" pitchFamily="34" charset="0"/>
                        </a:rPr>
                        <a:t>A Phase 1/2, Multi-center, Open-label Clinical Study to Evaluate the Safety, Pharmacokinetics, and Efficacy of </a:t>
                      </a:r>
                      <a:r>
                        <a:rPr lang="en-US" sz="1100" b="0" i="0" u="none" strike="noStrike" dirty="0" err="1">
                          <a:solidFill>
                            <a:srgbClr val="242269"/>
                          </a:solidFill>
                          <a:effectLst/>
                          <a:latin typeface="Century Gothic" panose="020B0502020202020204" pitchFamily="34" charset="0"/>
                        </a:rPr>
                        <a:t>zefamenib</a:t>
                      </a:r>
                      <a:r>
                        <a:rPr lang="en-US" sz="1100" b="0" i="0" u="none" strike="noStrike" dirty="0">
                          <a:solidFill>
                            <a:srgbClr val="242269"/>
                          </a:solidFill>
                          <a:effectLst/>
                          <a:latin typeface="Century Gothic" panose="020B0502020202020204" pitchFamily="34" charset="0"/>
                        </a:rPr>
                        <a:t> in Patients with Relapsed/Refractory Acute Leukemia </a:t>
                      </a:r>
                      <a:r>
                        <a:rPr lang="en-US" sz="1100" b="0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242169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100" b="0" i="0" u="sng" dirty="0" err="1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Depai</a:t>
                      </a:r>
                      <a:r>
                        <a:rPr lang="en-US" sz="1100" b="0" i="0" u="sng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 Wu</a:t>
                      </a:r>
                      <a:r>
                        <a:rPr lang="en-US" sz="1100" b="0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, Y. Wang, S. Chen, Y. Li, R. Huang, X. Wei, R. Mi, M. Sun, Y. Li, H. Huang, Y. Luo, B. Liu, P. He, D. Li, X. Zhu, F. Li, J. Ren, J. Ge, Z. Liu, S. Jiang, X. Zhu, W. Hu, W. Wang, Y. Gong, J. Yin, P. Patel, X. Xu, M. </a:t>
                      </a:r>
                      <a:r>
                        <a:rPr lang="en-US" sz="1100" b="0" i="0" dirty="0" err="1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Lv</a:t>
                      </a:r>
                      <a:r>
                        <a:rPr lang="en-US" sz="1100" b="0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, Y. Wang​​</a:t>
                      </a:r>
                      <a:endParaRPr lang="en-US" b="0" i="0" dirty="0">
                        <a:solidFill>
                          <a:srgbClr val="242169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4216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Trial design presentation</a:t>
                      </a:r>
                    </a:p>
                  </a:txBody>
                  <a:tcPr marL="66685" marR="6668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GB" sz="1100" b="1" strike="noStrike" dirty="0">
                          <a:solidFill>
                            <a:srgbClr val="00B050"/>
                          </a:solidFill>
                        </a:rPr>
                        <a:t>ACCEPTED</a:t>
                      </a:r>
                      <a:br>
                        <a:rPr lang="en-GB" sz="1100" b="1" strike="noStrike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1100" b="0" strike="noStrike" dirty="0">
                          <a:solidFill>
                            <a:schemeClr val="tx1"/>
                          </a:solidFill>
                        </a:rPr>
                        <a:t>Poster 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GB" sz="1100" b="0" strike="noStrike" dirty="0">
                          <a:solidFill>
                            <a:schemeClr val="tx1"/>
                          </a:solidFill>
                        </a:rPr>
                        <a:t>#5209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br>
                        <a:rPr lang="en-GB" sz="1100" b="0" strike="noStrike" dirty="0">
                          <a:solidFill>
                            <a:srgbClr val="242169"/>
                          </a:solidFill>
                        </a:rPr>
                      </a:br>
                      <a:r>
                        <a:rPr lang="en-US" sz="1100" b="0" strike="noStrike" dirty="0">
                          <a:solidFill>
                            <a:schemeClr val="accent1"/>
                          </a:solidFill>
                        </a:rPr>
                        <a:t>Mon, Dec 8​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US" sz="1100" b="0" strike="noStrike" dirty="0">
                          <a:solidFill>
                            <a:schemeClr val="accent1"/>
                          </a:solidFill>
                        </a:rPr>
                        <a:t>6:00-8:00 PM</a:t>
                      </a:r>
                    </a:p>
                  </a:txBody>
                  <a:tcPr marL="66685" marR="66685" marT="0" marB="0" anchor="ctr">
                    <a:lnL w="12700" cmpd="sng">
                      <a:noFill/>
                    </a:lnL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380322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AB0433A0-C2CC-03D8-2E6F-DCA9172095F7}"/>
              </a:ext>
            </a:extLst>
          </p:cNvPr>
          <p:cNvGrpSpPr/>
          <p:nvPr/>
        </p:nvGrpSpPr>
        <p:grpSpPr>
          <a:xfrm>
            <a:off x="-11875" y="-11875"/>
            <a:ext cx="1681504" cy="312451"/>
            <a:chOff x="-11875" y="-11875"/>
            <a:chExt cx="1681504" cy="312451"/>
          </a:xfrm>
        </p:grpSpPr>
        <p:pic>
          <p:nvPicPr>
            <p:cNvPr id="7" name="Graphic 115">
              <a:extLst>
                <a:ext uri="{FF2B5EF4-FFF2-40B4-BE49-F238E27FC236}">
                  <a16:creationId xmlns:a16="http://schemas.microsoft.com/office/drawing/2014/main" id="{1CA8291E-0DDD-E536-BBD7-7096C063DB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11875" y="-11875"/>
              <a:ext cx="847725" cy="2667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A89F52-60C0-10F8-08D4-C1D60DBCC98C}"/>
                </a:ext>
              </a:extLst>
            </p:cNvPr>
            <p:cNvSpPr txBox="1"/>
            <p:nvPr/>
          </p:nvSpPr>
          <p:spPr>
            <a:xfrm>
              <a:off x="42710" y="23577"/>
              <a:ext cx="1626919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F0302020204030204"/>
                  <a:ea typeface="+mn-ea"/>
                  <a:cs typeface="+mn-cs"/>
                </a:rPr>
                <a:t>Pipeline</a:t>
              </a:r>
            </a:p>
          </p:txBody>
        </p:sp>
      </p:grpSp>
      <p:graphicFrame>
        <p:nvGraphicFramePr>
          <p:cNvPr id="4" name="Content Placeholder 14">
            <a:extLst>
              <a:ext uri="{FF2B5EF4-FFF2-40B4-BE49-F238E27FC236}">
                <a16:creationId xmlns:a16="http://schemas.microsoft.com/office/drawing/2014/main" id="{00CE6177-6E83-4C14-CE86-9693A1EC4D4A}"/>
              </a:ext>
            </a:extLst>
          </p:cNvPr>
          <p:cNvGraphicFramePr>
            <a:graphicFrameLocks/>
          </p:cNvGraphicFramePr>
          <p:nvPr/>
        </p:nvGraphicFramePr>
        <p:xfrm>
          <a:off x="287451" y="4245956"/>
          <a:ext cx="11773411" cy="2018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6870">
                  <a:extLst>
                    <a:ext uri="{9D8B030D-6E8A-4147-A177-3AD203B41FA5}">
                      <a16:colId xmlns:a16="http://schemas.microsoft.com/office/drawing/2014/main" val="2770694099"/>
                    </a:ext>
                  </a:extLst>
                </a:gridCol>
                <a:gridCol w="2615001">
                  <a:extLst>
                    <a:ext uri="{9D8B030D-6E8A-4147-A177-3AD203B41FA5}">
                      <a16:colId xmlns:a16="http://schemas.microsoft.com/office/drawing/2014/main" val="280832269"/>
                    </a:ext>
                  </a:extLst>
                </a:gridCol>
                <a:gridCol w="3194162">
                  <a:extLst>
                    <a:ext uri="{9D8B030D-6E8A-4147-A177-3AD203B41FA5}">
                      <a16:colId xmlns:a16="http://schemas.microsoft.com/office/drawing/2014/main" val="1186984630"/>
                    </a:ext>
                  </a:extLst>
                </a:gridCol>
                <a:gridCol w="3399071">
                  <a:extLst>
                    <a:ext uri="{9D8B030D-6E8A-4147-A177-3AD203B41FA5}">
                      <a16:colId xmlns:a16="http://schemas.microsoft.com/office/drawing/2014/main" val="3393427970"/>
                    </a:ext>
                  </a:extLst>
                </a:gridCol>
                <a:gridCol w="1378307">
                  <a:extLst>
                    <a:ext uri="{9D8B030D-6E8A-4147-A177-3AD203B41FA5}">
                      <a16:colId xmlns:a16="http://schemas.microsoft.com/office/drawing/2014/main" val="3549499663"/>
                    </a:ext>
                  </a:extLst>
                </a:gridCol>
              </a:tblGrid>
              <a:tr h="7540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dirty="0">
                          <a:latin typeface="+mn-lt"/>
                        </a:rPr>
                        <a:t>Study </a:t>
                      </a:r>
                      <a:r>
                        <a:rPr lang="en-GB" sz="1300" b="1" dirty="0">
                          <a:latin typeface="+mn-lt"/>
                        </a:rPr>
                        <a:t>&amp; short title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latin typeface="+mn-lt"/>
                        </a:rPr>
                        <a:t>(function) </a:t>
                      </a:r>
                      <a:r>
                        <a:rPr lang="en-GB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300" b="0" dirty="0">
                        <a:highlight>
                          <a:srgbClr val="00FF00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Authors</a:t>
                      </a:r>
                      <a:endParaRPr lang="en-GB" sz="1300" b="0">
                        <a:highlight>
                          <a:srgbClr val="00FF00"/>
                        </a:highlight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>
                          <a:latin typeface="+mn-lt"/>
                        </a:rPr>
                        <a:t>Key data/conclusions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>
                          <a:latin typeface="+mn-lt"/>
                        </a:rPr>
                        <a:t>Disposition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1148262"/>
                  </a:ext>
                </a:extLst>
              </a:tr>
              <a:tr h="822666"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100" b="1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BN104 Phase 1/2 </a:t>
                      </a:r>
                      <a:r>
                        <a:rPr lang="en-US" sz="1100" b="1" i="0" dirty="0" err="1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TiP</a:t>
                      </a:r>
                      <a:r>
                        <a:rPr lang="en-US" sz="1100" b="1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en-US" sz="1100" b="0" i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Phase 1/2, multi-center, open-label clinical study to evaluate the safety, pharmacokinetics, and efficacy of </a:t>
                      </a:r>
                      <a:r>
                        <a:rPr lang="en-US" sz="1100" b="0" i="0" err="1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zefamenib</a:t>
                      </a:r>
                      <a:r>
                        <a:rPr lang="en-US" sz="1100" b="0" i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 combined with chemotherapy or targeted Agents in patients with Acute Myeloid Leukemia​</a:t>
                      </a:r>
                      <a:endParaRPr lang="en-US" b="0" i="0">
                        <a:solidFill>
                          <a:srgbClr val="242169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ct val="100000"/>
                        </a:lnSpc>
                        <a:buNone/>
                      </a:pPr>
                      <a:r>
                        <a:rPr lang="de-DE" sz="1100" b="0" i="0" dirty="0">
                          <a:solidFill>
                            <a:srgbClr val="242169"/>
                          </a:solidFill>
                          <a:effectLst/>
                          <a:latin typeface="Century Gothic" panose="020B0502020202020204" pitchFamily="34" charset="0"/>
                        </a:rPr>
                        <a:t>H. Dai, D. Wu, S. Chen, Y. Wang​</a:t>
                      </a:r>
                      <a:endParaRPr lang="de-DE" b="0" i="0" dirty="0">
                        <a:solidFill>
                          <a:srgbClr val="242169"/>
                        </a:solidFill>
                        <a:effectLst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242169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Trial design presentation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1" strike="noStrike" dirty="0">
                          <a:solidFill>
                            <a:srgbClr val="00B050"/>
                          </a:solidFill>
                        </a:rPr>
                        <a:t>ACCEPTED</a:t>
                      </a:r>
                      <a:br>
                        <a:rPr lang="en-GB" sz="1100" b="1" strike="noStrike" dirty="0">
                          <a:solidFill>
                            <a:srgbClr val="00B050"/>
                          </a:solidFill>
                        </a:rPr>
                      </a:br>
                      <a:r>
                        <a:rPr lang="en-GB" sz="1100" b="0" strike="noStrike" dirty="0">
                          <a:solidFill>
                            <a:schemeClr val="tx1"/>
                          </a:solidFill>
                        </a:rPr>
                        <a:t>Online-only abstract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B w="12700" cap="flat" cmpd="sng" algn="ctr"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93063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DD4D5CD6-7975-6923-FA7C-B92F0DD4DAA9}"/>
              </a:ext>
            </a:extLst>
          </p:cNvPr>
          <p:cNvSpPr txBox="1">
            <a:spLocks/>
          </p:cNvSpPr>
          <p:nvPr/>
        </p:nvSpPr>
        <p:spPr>
          <a:xfrm>
            <a:off x="287451" y="3218099"/>
            <a:ext cx="11243034" cy="9458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5200"/>
              </a:lnSpc>
              <a:spcBef>
                <a:spcPct val="0"/>
              </a:spcBef>
              <a:buNone/>
              <a:defRPr sz="3200" b="1" i="0" kern="1200">
                <a:solidFill>
                  <a:schemeClr val="accent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ts val="52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242169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ASH 2025 Submissions: 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F55B4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ISS</a:t>
            </a:r>
          </a:p>
        </p:txBody>
      </p:sp>
    </p:spTree>
    <p:extLst>
      <p:ext uri="{BB962C8B-B14F-4D97-AF65-F5344CB8AC3E}">
        <p14:creationId xmlns:p14="http://schemas.microsoft.com/office/powerpoint/2010/main" val="2429647826"/>
      </p:ext>
    </p:extLst>
  </p:cSld>
  <p:clrMapOvr>
    <a:masterClrMapping/>
  </p:clrMapOvr>
</p:sld>
</file>

<file path=ppt/theme/theme1.xml><?xml version="1.0" encoding="utf-8"?>
<a:theme xmlns:a="http://schemas.openxmlformats.org/drawingml/2006/main" name="Servier 2023 adjusted template_Minard Communications">
  <a:themeElements>
    <a:clrScheme name="Custom 20">
      <a:dk1>
        <a:srgbClr val="242169"/>
      </a:dk1>
      <a:lt1>
        <a:srgbClr val="FFFFFF"/>
      </a:lt1>
      <a:dk2>
        <a:srgbClr val="47BFD9"/>
      </a:dk2>
      <a:lt2>
        <a:srgbClr val="E7E6E6"/>
      </a:lt2>
      <a:accent1>
        <a:srgbClr val="242269"/>
      </a:accent1>
      <a:accent2>
        <a:srgbClr val="F55B41"/>
      </a:accent2>
      <a:accent3>
        <a:srgbClr val="323C8E"/>
      </a:accent3>
      <a:accent4>
        <a:srgbClr val="9B7DCD"/>
      </a:accent4>
      <a:accent5>
        <a:srgbClr val="FDC300"/>
      </a:accent5>
      <a:accent6>
        <a:srgbClr val="D3DEF2"/>
      </a:accent6>
      <a:hlink>
        <a:srgbClr val="47BFD9"/>
      </a:hlink>
      <a:folHlink>
        <a:srgbClr val="91C36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180000" tIns="180000" rIns="180000" bIns="180000" rtlCol="0" anchor="ctr" anchorCtr="1">
        <a:normAutofit/>
      </a:bodyPr>
      <a:lstStyle>
        <a:defPPr algn="l">
          <a:lnSpc>
            <a:spcPts val="2200"/>
          </a:lnSpc>
          <a:defRPr sz="1600" b="1" i="0" dirty="0" smtClean="0">
            <a:latin typeface="Century Gothic" panose="020B0502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ervier 2022 template" id="{43AF8EB5-D098-4EB1-BF42-DDDA1687A635}" vid="{62952774-11D9-4B57-9D1F-5FC83BE634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Century Gothic</vt:lpstr>
      <vt:lpstr>Lato Regular</vt:lpstr>
      <vt:lpstr>Police système</vt:lpstr>
      <vt:lpstr>Servier 2023 adjusted template_Minard Communications</vt:lpstr>
      <vt:lpstr>ASH 2025  Abstract Disposition Summary</vt:lpstr>
      <vt:lpstr>ASH 2025 Submissions: Servier-led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samantha Nier</dc:creator>
  <cp:lastModifiedBy>samantha Nier</cp:lastModifiedBy>
  <cp:revision>1</cp:revision>
  <dcterms:created xsi:type="dcterms:W3CDTF">2025-11-25T10:24:02Z</dcterms:created>
  <dcterms:modified xsi:type="dcterms:W3CDTF">2025-11-25T10:26:09Z</dcterms:modified>
</cp:coreProperties>
</file>